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aleway"/>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Bebas Neue"/>
      <p:regular r:id="rId61"/>
    </p:embeddedFont>
    <p:embeddedFont>
      <p:font typeface="Outfit"/>
      <p:regular r:id="rId62"/>
      <p:bold r:id="rId63"/>
    </p:embeddedFont>
    <p:embeddedFont>
      <p:font typeface="Barlow"/>
      <p:regular r:id="rId64"/>
      <p:bold r:id="rId65"/>
      <p:italic r:id="rId66"/>
      <p:boldItalic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9A189FC-AA49-428A-82DC-4AB618A4C9FD}">
  <a:tblStyle styleId="{09A189FC-AA49-428A-82DC-4AB618A4C9F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952A7B85-7A62-4303-A3E7-3697BD213ED3}"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bold.fntdata"/><Relationship Id="rId47" Type="http://schemas.openxmlformats.org/officeDocument/2006/relationships/font" Target="fonts/Raleway-regular.fntdata"/><Relationship Id="rId49" Type="http://schemas.openxmlformats.org/officeDocument/2006/relationships/font" Target="fonts/Raleway-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Outfit-regular.fntdata"/><Relationship Id="rId61" Type="http://schemas.openxmlformats.org/officeDocument/2006/relationships/font" Target="fonts/BebasNeue-regular.fntdata"/><Relationship Id="rId20" Type="http://schemas.openxmlformats.org/officeDocument/2006/relationships/slide" Target="slides/slide14.xml"/><Relationship Id="rId64" Type="http://schemas.openxmlformats.org/officeDocument/2006/relationships/font" Target="fonts/Barlow-regular.fntdata"/><Relationship Id="rId63" Type="http://schemas.openxmlformats.org/officeDocument/2006/relationships/font" Target="fonts/Outfit-bold.fntdata"/><Relationship Id="rId22" Type="http://schemas.openxmlformats.org/officeDocument/2006/relationships/slide" Target="slides/slide16.xml"/><Relationship Id="rId66" Type="http://schemas.openxmlformats.org/officeDocument/2006/relationships/font" Target="fonts/Barlow-italic.fntdata"/><Relationship Id="rId21" Type="http://schemas.openxmlformats.org/officeDocument/2006/relationships/slide" Target="slides/slide15.xml"/><Relationship Id="rId65" Type="http://schemas.openxmlformats.org/officeDocument/2006/relationships/font" Target="fonts/Barlow-bold.fntdata"/><Relationship Id="rId24" Type="http://schemas.openxmlformats.org/officeDocument/2006/relationships/slide" Target="slides/slide18.xml"/><Relationship Id="rId23" Type="http://schemas.openxmlformats.org/officeDocument/2006/relationships/slide" Target="slides/slide17.xml"/><Relationship Id="rId67" Type="http://schemas.openxmlformats.org/officeDocument/2006/relationships/font" Target="fonts/Barlow-boldItalic.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Raleway-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 name="Shape 1285"/>
        <p:cNvGrpSpPr/>
        <p:nvPr/>
      </p:nvGrpSpPr>
      <p:grpSpPr>
        <a:xfrm>
          <a:off x="0" y="0"/>
          <a:ext cx="0" cy="0"/>
          <a:chOff x="0" y="0"/>
          <a:chExt cx="0" cy="0"/>
        </a:xfrm>
      </p:grpSpPr>
      <p:sp>
        <p:nvSpPr>
          <p:cNvPr id="1286" name="Google Shape;128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287" name="Google Shape;128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5" name="Shape 1295"/>
        <p:cNvGrpSpPr/>
        <p:nvPr/>
      </p:nvGrpSpPr>
      <p:grpSpPr>
        <a:xfrm>
          <a:off x="0" y="0"/>
          <a:ext cx="0" cy="0"/>
          <a:chOff x="0" y="0"/>
          <a:chExt cx="0" cy="0"/>
        </a:xfrm>
      </p:grpSpPr>
      <p:sp>
        <p:nvSpPr>
          <p:cNvPr id="1296" name="Google Shape;1296;g10fb8bc67f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7" name="Google Shape;1297;g10fb8bc67f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4" name="Shape 1304"/>
        <p:cNvGrpSpPr/>
        <p:nvPr/>
      </p:nvGrpSpPr>
      <p:grpSpPr>
        <a:xfrm>
          <a:off x="0" y="0"/>
          <a:ext cx="0" cy="0"/>
          <a:chOff x="0" y="0"/>
          <a:chExt cx="0" cy="0"/>
        </a:xfrm>
      </p:grpSpPr>
      <p:sp>
        <p:nvSpPr>
          <p:cNvPr id="1305" name="Google Shape;1305;g1ff18b49f31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6" name="Google Shape;1306;g1ff18b49f31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2b6f58ebae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2b6f58ebae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8" name="Shape 1328"/>
        <p:cNvGrpSpPr/>
        <p:nvPr/>
      </p:nvGrpSpPr>
      <p:grpSpPr>
        <a:xfrm>
          <a:off x="0" y="0"/>
          <a:ext cx="0" cy="0"/>
          <a:chOff x="0" y="0"/>
          <a:chExt cx="0" cy="0"/>
        </a:xfrm>
      </p:grpSpPr>
      <p:sp>
        <p:nvSpPr>
          <p:cNvPr id="1329" name="Google Shape;1329;g2b6f58ebaee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0" name="Google Shape;1330;g2b6f58ebaee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 name="Shape 1335"/>
        <p:cNvGrpSpPr/>
        <p:nvPr/>
      </p:nvGrpSpPr>
      <p:grpSpPr>
        <a:xfrm>
          <a:off x="0" y="0"/>
          <a:ext cx="0" cy="0"/>
          <a:chOff x="0" y="0"/>
          <a:chExt cx="0" cy="0"/>
        </a:xfrm>
      </p:grpSpPr>
      <p:sp>
        <p:nvSpPr>
          <p:cNvPr id="1336" name="Google Shape;1336;g110860aa5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7" name="Google Shape;1337;g110860aa5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5" name="Shape 1345"/>
        <p:cNvGrpSpPr/>
        <p:nvPr/>
      </p:nvGrpSpPr>
      <p:grpSpPr>
        <a:xfrm>
          <a:off x="0" y="0"/>
          <a:ext cx="0" cy="0"/>
          <a:chOff x="0" y="0"/>
          <a:chExt cx="0" cy="0"/>
        </a:xfrm>
      </p:grpSpPr>
      <p:sp>
        <p:nvSpPr>
          <p:cNvPr id="1346" name="Google Shape;1346;g2b6f58ebaee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7" name="Google Shape;1347;g2b6f58ebaee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6" name="Shape 1356"/>
        <p:cNvGrpSpPr/>
        <p:nvPr/>
      </p:nvGrpSpPr>
      <p:grpSpPr>
        <a:xfrm>
          <a:off x="0" y="0"/>
          <a:ext cx="0" cy="0"/>
          <a:chOff x="0" y="0"/>
          <a:chExt cx="0" cy="0"/>
        </a:xfrm>
      </p:grpSpPr>
      <p:sp>
        <p:nvSpPr>
          <p:cNvPr id="1357" name="Google Shape;1357;g2b6f58ebaee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8" name="Google Shape;1358;g2b6f58ebaee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9" name="Shape 1369"/>
        <p:cNvGrpSpPr/>
        <p:nvPr/>
      </p:nvGrpSpPr>
      <p:grpSpPr>
        <a:xfrm>
          <a:off x="0" y="0"/>
          <a:ext cx="0" cy="0"/>
          <a:chOff x="0" y="0"/>
          <a:chExt cx="0" cy="0"/>
        </a:xfrm>
      </p:grpSpPr>
      <p:sp>
        <p:nvSpPr>
          <p:cNvPr id="1370" name="Google Shape;1370;g2b6f58ebaee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1" name="Google Shape;1371;g2b6f58ebaee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 name="Shape 1386"/>
        <p:cNvGrpSpPr/>
        <p:nvPr/>
      </p:nvGrpSpPr>
      <p:grpSpPr>
        <a:xfrm>
          <a:off x="0" y="0"/>
          <a:ext cx="0" cy="0"/>
          <a:chOff x="0" y="0"/>
          <a:chExt cx="0" cy="0"/>
        </a:xfrm>
      </p:grpSpPr>
      <p:sp>
        <p:nvSpPr>
          <p:cNvPr id="1387" name="Google Shape;1387;g2b6f58ebaee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8" name="Google Shape;1388;g2b6f58ebaee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3" name="Shape 1393"/>
        <p:cNvGrpSpPr/>
        <p:nvPr/>
      </p:nvGrpSpPr>
      <p:grpSpPr>
        <a:xfrm>
          <a:off x="0" y="0"/>
          <a:ext cx="0" cy="0"/>
          <a:chOff x="0" y="0"/>
          <a:chExt cx="0" cy="0"/>
        </a:xfrm>
      </p:grpSpPr>
      <p:sp>
        <p:nvSpPr>
          <p:cNvPr id="1394" name="Google Shape;1394;g2b6f58ebaee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5" name="Google Shape;1395;g2b6f58ebaee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5" name="Shape 1405"/>
        <p:cNvGrpSpPr/>
        <p:nvPr/>
      </p:nvGrpSpPr>
      <p:grpSpPr>
        <a:xfrm>
          <a:off x="0" y="0"/>
          <a:ext cx="0" cy="0"/>
          <a:chOff x="0" y="0"/>
          <a:chExt cx="0" cy="0"/>
        </a:xfrm>
      </p:grpSpPr>
      <p:sp>
        <p:nvSpPr>
          <p:cNvPr id="1406" name="Google Shape;1406;g2b6f58ebaee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7" name="Google Shape;1407;g2b6f58ebaee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 name="Shape 1420"/>
        <p:cNvGrpSpPr/>
        <p:nvPr/>
      </p:nvGrpSpPr>
      <p:grpSpPr>
        <a:xfrm>
          <a:off x="0" y="0"/>
          <a:ext cx="0" cy="0"/>
          <a:chOff x="0" y="0"/>
          <a:chExt cx="0" cy="0"/>
        </a:xfrm>
      </p:grpSpPr>
      <p:sp>
        <p:nvSpPr>
          <p:cNvPr id="1421" name="Google Shape;1421;g2b6f58ebaee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2" name="Google Shape;1422;g2b6f58ebaee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 name="Shape 1426"/>
        <p:cNvGrpSpPr/>
        <p:nvPr/>
      </p:nvGrpSpPr>
      <p:grpSpPr>
        <a:xfrm>
          <a:off x="0" y="0"/>
          <a:ext cx="0" cy="0"/>
          <a:chOff x="0" y="0"/>
          <a:chExt cx="0" cy="0"/>
        </a:xfrm>
      </p:grpSpPr>
      <p:sp>
        <p:nvSpPr>
          <p:cNvPr id="1427" name="Google Shape;1427;g2b6f58ebaee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 name="Google Shape;1428;g2b6f58ebaee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 name="Shape 1470"/>
        <p:cNvGrpSpPr/>
        <p:nvPr/>
      </p:nvGrpSpPr>
      <p:grpSpPr>
        <a:xfrm>
          <a:off x="0" y="0"/>
          <a:ext cx="0" cy="0"/>
          <a:chOff x="0" y="0"/>
          <a:chExt cx="0" cy="0"/>
        </a:xfrm>
      </p:grpSpPr>
      <p:sp>
        <p:nvSpPr>
          <p:cNvPr id="1471" name="Google Shape;1471;g2b6f58ebaee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 name="Google Shape;1472;g2b6f58ebaee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 name="Shape 1479"/>
        <p:cNvGrpSpPr/>
        <p:nvPr/>
      </p:nvGrpSpPr>
      <p:grpSpPr>
        <a:xfrm>
          <a:off x="0" y="0"/>
          <a:ext cx="0" cy="0"/>
          <a:chOff x="0" y="0"/>
          <a:chExt cx="0" cy="0"/>
        </a:xfrm>
      </p:grpSpPr>
      <p:sp>
        <p:nvSpPr>
          <p:cNvPr id="1480" name="Google Shape;1480;g2b6f58ebaee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1" name="Google Shape;1481;g2b6f58ebaee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 name="Shape 1501"/>
        <p:cNvGrpSpPr/>
        <p:nvPr/>
      </p:nvGrpSpPr>
      <p:grpSpPr>
        <a:xfrm>
          <a:off x="0" y="0"/>
          <a:ext cx="0" cy="0"/>
          <a:chOff x="0" y="0"/>
          <a:chExt cx="0" cy="0"/>
        </a:xfrm>
      </p:grpSpPr>
      <p:sp>
        <p:nvSpPr>
          <p:cNvPr id="1502" name="Google Shape;1502;g2b6f58ebaee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3" name="Google Shape;1503;g2b6f58ebaee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 name="Shape 1515"/>
        <p:cNvGrpSpPr/>
        <p:nvPr/>
      </p:nvGrpSpPr>
      <p:grpSpPr>
        <a:xfrm>
          <a:off x="0" y="0"/>
          <a:ext cx="0" cy="0"/>
          <a:chOff x="0" y="0"/>
          <a:chExt cx="0" cy="0"/>
        </a:xfrm>
      </p:grpSpPr>
      <p:sp>
        <p:nvSpPr>
          <p:cNvPr id="1516" name="Google Shape;1516;g2b6f58ebaee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7" name="Google Shape;1517;g2b6f58ebaee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7" name="Shape 1567"/>
        <p:cNvGrpSpPr/>
        <p:nvPr/>
      </p:nvGrpSpPr>
      <p:grpSpPr>
        <a:xfrm>
          <a:off x="0" y="0"/>
          <a:ext cx="0" cy="0"/>
          <a:chOff x="0" y="0"/>
          <a:chExt cx="0" cy="0"/>
        </a:xfrm>
      </p:grpSpPr>
      <p:sp>
        <p:nvSpPr>
          <p:cNvPr id="1568" name="Google Shape;1568;g2b6f58ebaee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9" name="Google Shape;1569;g2b6f58ebaee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4" name="Shape 1594"/>
        <p:cNvGrpSpPr/>
        <p:nvPr/>
      </p:nvGrpSpPr>
      <p:grpSpPr>
        <a:xfrm>
          <a:off x="0" y="0"/>
          <a:ext cx="0" cy="0"/>
          <a:chOff x="0" y="0"/>
          <a:chExt cx="0" cy="0"/>
        </a:xfrm>
      </p:grpSpPr>
      <p:sp>
        <p:nvSpPr>
          <p:cNvPr id="1595" name="Google Shape;1595;g2b6f58ebaee_0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6" name="Google Shape;1596;g2b6f58ebaee_0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 name="Shape 1616"/>
        <p:cNvGrpSpPr/>
        <p:nvPr/>
      </p:nvGrpSpPr>
      <p:grpSpPr>
        <a:xfrm>
          <a:off x="0" y="0"/>
          <a:ext cx="0" cy="0"/>
          <a:chOff x="0" y="0"/>
          <a:chExt cx="0" cy="0"/>
        </a:xfrm>
      </p:grpSpPr>
      <p:sp>
        <p:nvSpPr>
          <p:cNvPr id="1617" name="Google Shape;1617;g2b6f58ebaee_0_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8" name="Google Shape;1618;g2b6f58ebaee_0_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2" name="Shape 1622"/>
        <p:cNvGrpSpPr/>
        <p:nvPr/>
      </p:nvGrpSpPr>
      <p:grpSpPr>
        <a:xfrm>
          <a:off x="0" y="0"/>
          <a:ext cx="0" cy="0"/>
          <a:chOff x="0" y="0"/>
          <a:chExt cx="0" cy="0"/>
        </a:xfrm>
      </p:grpSpPr>
      <p:sp>
        <p:nvSpPr>
          <p:cNvPr id="1623" name="Google Shape;1623;g2b6f58ebaee_0_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4" name="Google Shape;1624;g2b6f58ebaee_0_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8" name="Shape 1628"/>
        <p:cNvGrpSpPr/>
        <p:nvPr/>
      </p:nvGrpSpPr>
      <p:grpSpPr>
        <a:xfrm>
          <a:off x="0" y="0"/>
          <a:ext cx="0" cy="0"/>
          <a:chOff x="0" y="0"/>
          <a:chExt cx="0" cy="0"/>
        </a:xfrm>
      </p:grpSpPr>
      <p:sp>
        <p:nvSpPr>
          <p:cNvPr id="1629" name="Google Shape;1629;g2b7331786e9_0_15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0" name="Google Shape;1630;g2b7331786e9_0_15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4" name="Shape 1634"/>
        <p:cNvGrpSpPr/>
        <p:nvPr/>
      </p:nvGrpSpPr>
      <p:grpSpPr>
        <a:xfrm>
          <a:off x="0" y="0"/>
          <a:ext cx="0" cy="0"/>
          <a:chOff x="0" y="0"/>
          <a:chExt cx="0" cy="0"/>
        </a:xfrm>
      </p:grpSpPr>
      <p:sp>
        <p:nvSpPr>
          <p:cNvPr id="1635" name="Google Shape;1635;g2b7331786e9_0_15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6" name="Google Shape;1636;g2b7331786e9_0_15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 name="Shape 1640"/>
        <p:cNvGrpSpPr/>
        <p:nvPr/>
      </p:nvGrpSpPr>
      <p:grpSpPr>
        <a:xfrm>
          <a:off x="0" y="0"/>
          <a:ext cx="0" cy="0"/>
          <a:chOff x="0" y="0"/>
          <a:chExt cx="0" cy="0"/>
        </a:xfrm>
      </p:grpSpPr>
      <p:sp>
        <p:nvSpPr>
          <p:cNvPr id="1641" name="Google Shape;1641;g2b7331786e9_0_15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2" name="Google Shape;1642;g2b7331786e9_0_15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7" name="Shape 1657"/>
        <p:cNvGrpSpPr/>
        <p:nvPr/>
      </p:nvGrpSpPr>
      <p:grpSpPr>
        <a:xfrm>
          <a:off x="0" y="0"/>
          <a:ext cx="0" cy="0"/>
          <a:chOff x="0" y="0"/>
          <a:chExt cx="0" cy="0"/>
        </a:xfrm>
      </p:grpSpPr>
      <p:sp>
        <p:nvSpPr>
          <p:cNvPr id="1658" name="Google Shape;1658;g2b7331786e9_0_15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9" name="Google Shape;1659;g2b7331786e9_0_15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3" name="Shape 1673"/>
        <p:cNvGrpSpPr/>
        <p:nvPr/>
      </p:nvGrpSpPr>
      <p:grpSpPr>
        <a:xfrm>
          <a:off x="0" y="0"/>
          <a:ext cx="0" cy="0"/>
          <a:chOff x="0" y="0"/>
          <a:chExt cx="0" cy="0"/>
        </a:xfrm>
      </p:grpSpPr>
      <p:sp>
        <p:nvSpPr>
          <p:cNvPr id="1674" name="Google Shape;1674;g2b7331786e9_0_152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5" name="Google Shape;1675;g2b7331786e9_0_152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0" name="Shape 2010"/>
        <p:cNvGrpSpPr/>
        <p:nvPr/>
      </p:nvGrpSpPr>
      <p:grpSpPr>
        <a:xfrm>
          <a:off x="0" y="0"/>
          <a:ext cx="0" cy="0"/>
          <a:chOff x="0" y="0"/>
          <a:chExt cx="0" cy="0"/>
        </a:xfrm>
      </p:grpSpPr>
      <p:sp>
        <p:nvSpPr>
          <p:cNvPr id="2011" name="Google Shape;2011;g2b7331786e9_0_15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2" name="Google Shape;2012;g2b7331786e9_0_15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4" name="Shape 7924"/>
        <p:cNvGrpSpPr/>
        <p:nvPr/>
      </p:nvGrpSpPr>
      <p:grpSpPr>
        <a:xfrm>
          <a:off x="0" y="0"/>
          <a:ext cx="0" cy="0"/>
          <a:chOff x="0" y="0"/>
          <a:chExt cx="0" cy="0"/>
        </a:xfrm>
      </p:grpSpPr>
      <p:sp>
        <p:nvSpPr>
          <p:cNvPr id="7925" name="Google Shape;7925;g2b7331786e9_0_21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6" name="Google Shape;7926;g2b7331786e9_0_21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1" name="Shape 8351"/>
        <p:cNvGrpSpPr/>
        <p:nvPr/>
      </p:nvGrpSpPr>
      <p:grpSpPr>
        <a:xfrm>
          <a:off x="0" y="0"/>
          <a:ext cx="0" cy="0"/>
          <a:chOff x="0" y="0"/>
          <a:chExt cx="0" cy="0"/>
        </a:xfrm>
      </p:grpSpPr>
      <p:sp>
        <p:nvSpPr>
          <p:cNvPr id="8352" name="Google Shape;8352;g2b7331786e9_0_219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3" name="Google Shape;8353;g2b7331786e9_0_219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4" name="Shape 8514"/>
        <p:cNvGrpSpPr/>
        <p:nvPr/>
      </p:nvGrpSpPr>
      <p:grpSpPr>
        <a:xfrm>
          <a:off x="0" y="0"/>
          <a:ext cx="0" cy="0"/>
          <a:chOff x="0" y="0"/>
          <a:chExt cx="0" cy="0"/>
        </a:xfrm>
      </p:grpSpPr>
      <p:sp>
        <p:nvSpPr>
          <p:cNvPr id="8515" name="Google Shape;8515;g2b7331786e9_0_22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6" name="Google Shape;8516;g2b7331786e9_0_22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6" name="Shape 8916"/>
        <p:cNvGrpSpPr/>
        <p:nvPr/>
      </p:nvGrpSpPr>
      <p:grpSpPr>
        <a:xfrm>
          <a:off x="0" y="0"/>
          <a:ext cx="0" cy="0"/>
          <a:chOff x="0" y="0"/>
          <a:chExt cx="0" cy="0"/>
        </a:xfrm>
      </p:grpSpPr>
      <p:sp>
        <p:nvSpPr>
          <p:cNvPr id="8917" name="Google Shape;8917;g2b7331786e9_0_22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8" name="Google Shape;8918;g2b7331786e9_0_22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7" name="Shape 9287"/>
        <p:cNvGrpSpPr/>
        <p:nvPr/>
      </p:nvGrpSpPr>
      <p:grpSpPr>
        <a:xfrm>
          <a:off x="0" y="0"/>
          <a:ext cx="0" cy="0"/>
          <a:chOff x="0" y="0"/>
          <a:chExt cx="0" cy="0"/>
        </a:xfrm>
      </p:grpSpPr>
      <p:sp>
        <p:nvSpPr>
          <p:cNvPr id="9288" name="Google Shape;9288;g2b7331786e9_0_22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9" name="Google Shape;9289;g2b7331786e9_0_22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6" name="Shape 9676"/>
        <p:cNvGrpSpPr/>
        <p:nvPr/>
      </p:nvGrpSpPr>
      <p:grpSpPr>
        <a:xfrm>
          <a:off x="0" y="0"/>
          <a:ext cx="0" cy="0"/>
          <a:chOff x="0" y="0"/>
          <a:chExt cx="0" cy="0"/>
        </a:xfrm>
      </p:grpSpPr>
      <p:sp>
        <p:nvSpPr>
          <p:cNvPr id="9677" name="Google Shape;9677;g2b7331786e9_0_23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8" name="Google Shape;9678;g2b7331786e9_0_23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7" name="Shape 10107"/>
        <p:cNvGrpSpPr/>
        <p:nvPr/>
      </p:nvGrpSpPr>
      <p:grpSpPr>
        <a:xfrm>
          <a:off x="0" y="0"/>
          <a:ext cx="0" cy="0"/>
          <a:chOff x="0" y="0"/>
          <a:chExt cx="0" cy="0"/>
        </a:xfrm>
      </p:grpSpPr>
      <p:sp>
        <p:nvSpPr>
          <p:cNvPr id="10108" name="Google Shape;10108;g2b7331786e9_0_237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9" name="Google Shape;10109;g2b7331786e9_0_237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0" name="Shape 10900"/>
        <p:cNvGrpSpPr/>
        <p:nvPr/>
      </p:nvGrpSpPr>
      <p:grpSpPr>
        <a:xfrm>
          <a:off x="0" y="0"/>
          <a:ext cx="0" cy="0"/>
          <a:chOff x="0" y="0"/>
          <a:chExt cx="0" cy="0"/>
        </a:xfrm>
      </p:grpSpPr>
      <p:sp>
        <p:nvSpPr>
          <p:cNvPr id="10901" name="Google Shape;10901;g2b7331786e9_0_24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02" name="Google Shape;10902;g2b7331786e9_0_24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1" name="Shape 11641"/>
        <p:cNvGrpSpPr/>
        <p:nvPr/>
      </p:nvGrpSpPr>
      <p:grpSpPr>
        <a:xfrm>
          <a:off x="0" y="0"/>
          <a:ext cx="0" cy="0"/>
          <a:chOff x="0" y="0"/>
          <a:chExt cx="0" cy="0"/>
        </a:xfrm>
      </p:grpSpPr>
      <p:sp>
        <p:nvSpPr>
          <p:cNvPr id="11642" name="Google Shape;11642;g2b7331786e9_0_25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3" name="Google Shape;11643;g2b7331786e9_0_25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34" name="Shape 12334"/>
        <p:cNvGrpSpPr/>
        <p:nvPr/>
      </p:nvGrpSpPr>
      <p:grpSpPr>
        <a:xfrm>
          <a:off x="0" y="0"/>
          <a:ext cx="0" cy="0"/>
          <a:chOff x="0" y="0"/>
          <a:chExt cx="0" cy="0"/>
        </a:xfrm>
      </p:grpSpPr>
      <p:sp>
        <p:nvSpPr>
          <p:cNvPr id="12335" name="Google Shape;12335;g2b7331786e9_0_259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36" name="Google Shape;12336;g2b7331786e9_0_259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36" name="Shape 12636"/>
        <p:cNvGrpSpPr/>
        <p:nvPr/>
      </p:nvGrpSpPr>
      <p:grpSpPr>
        <a:xfrm>
          <a:off x="0" y="0"/>
          <a:ext cx="0" cy="0"/>
          <a:chOff x="0" y="0"/>
          <a:chExt cx="0" cy="0"/>
        </a:xfrm>
      </p:grpSpPr>
      <p:sp>
        <p:nvSpPr>
          <p:cNvPr id="12637" name="Google Shape;12637;g2b7331786e9_0_26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38" name="Google Shape;12638;g2b7331786e9_0_26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6" name="Shape 13276"/>
        <p:cNvGrpSpPr/>
        <p:nvPr/>
      </p:nvGrpSpPr>
      <p:grpSpPr>
        <a:xfrm>
          <a:off x="0" y="0"/>
          <a:ext cx="0" cy="0"/>
          <a:chOff x="0" y="0"/>
          <a:chExt cx="0" cy="0"/>
        </a:xfrm>
      </p:grpSpPr>
      <p:sp>
        <p:nvSpPr>
          <p:cNvPr id="13277" name="Google Shape;13277;g2b7331786e9_0_288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78" name="Google Shape;13278;g2b7331786e9_0_288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1961279" y="-3665634"/>
            <a:ext cx="12368023" cy="9056236"/>
            <a:chOff x="-1961279" y="-3665634"/>
            <a:chExt cx="12368023" cy="9056236"/>
          </a:xfrm>
        </p:grpSpPr>
        <p:sp>
          <p:nvSpPr>
            <p:cNvPr id="10" name="Google Shape;10;p2"/>
            <p:cNvSpPr/>
            <p:nvPr/>
          </p:nvSpPr>
          <p:spPr>
            <a:xfrm>
              <a:off x="7865187" y="3256327"/>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 name="Google Shape;11;p2"/>
            <p:cNvSpPr/>
            <p:nvPr/>
          </p:nvSpPr>
          <p:spPr>
            <a:xfrm>
              <a:off x="7132792" y="1106388"/>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 name="Google Shape;12;p2"/>
            <p:cNvSpPr/>
            <p:nvPr/>
          </p:nvSpPr>
          <p:spPr>
            <a:xfrm>
              <a:off x="7066218" y="1028066"/>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 name="Google Shape;13;p2"/>
            <p:cNvGrpSpPr/>
            <p:nvPr/>
          </p:nvGrpSpPr>
          <p:grpSpPr>
            <a:xfrm rot="10800000">
              <a:off x="-1350581" y="1955801"/>
              <a:ext cx="1683928" cy="2349660"/>
              <a:chOff x="-1107581" y="1955801"/>
              <a:chExt cx="1683928" cy="2349660"/>
            </a:xfrm>
          </p:grpSpPr>
          <p:sp>
            <p:nvSpPr>
              <p:cNvPr id="14" name="Google Shape;14;p2"/>
              <p:cNvSpPr/>
              <p:nvPr/>
            </p:nvSpPr>
            <p:spPr>
              <a:xfrm>
                <a:off x="-1052755" y="1994962"/>
                <a:ext cx="1629103" cy="2310499"/>
              </a:xfrm>
              <a:custGeom>
                <a:rect b="b" l="l" r="r" t="t"/>
                <a:pathLst>
                  <a:path extrusionOk="0" h="590" w="416">
                    <a:moveTo>
                      <a:pt x="79" y="219"/>
                    </a:moveTo>
                    <a:lnTo>
                      <a:pt x="416" y="0"/>
                    </a:lnTo>
                    <a:lnTo>
                      <a:pt x="413" y="321"/>
                    </a:lnTo>
                    <a:lnTo>
                      <a:pt x="0" y="590"/>
                    </a:lnTo>
                    <a:lnTo>
                      <a:pt x="79" y="21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 name="Google Shape;15;p2"/>
              <p:cNvSpPr/>
              <p:nvPr/>
            </p:nvSpPr>
            <p:spPr>
              <a:xfrm>
                <a:off x="-1107581" y="1955801"/>
                <a:ext cx="1640851" cy="2322247"/>
              </a:xfrm>
              <a:custGeom>
                <a:rect b="b" l="l" r="r" t="t"/>
                <a:pathLst>
                  <a:path extrusionOk="0" h="593" w="419">
                    <a:moveTo>
                      <a:pt x="0" y="593"/>
                    </a:moveTo>
                    <a:lnTo>
                      <a:pt x="1" y="592"/>
                    </a:lnTo>
                    <a:lnTo>
                      <a:pt x="79" y="222"/>
                    </a:lnTo>
                    <a:lnTo>
                      <a:pt x="419" y="0"/>
                    </a:lnTo>
                    <a:lnTo>
                      <a:pt x="419" y="2"/>
                    </a:lnTo>
                    <a:lnTo>
                      <a:pt x="416" y="323"/>
                    </a:lnTo>
                    <a:lnTo>
                      <a:pt x="416" y="324"/>
                    </a:lnTo>
                    <a:lnTo>
                      <a:pt x="0" y="593"/>
                    </a:lnTo>
                    <a:close/>
                    <a:moveTo>
                      <a:pt x="81" y="222"/>
                    </a:moveTo>
                    <a:lnTo>
                      <a:pt x="3" y="589"/>
                    </a:lnTo>
                    <a:lnTo>
                      <a:pt x="413" y="323"/>
                    </a:lnTo>
                    <a:lnTo>
                      <a:pt x="418" y="3"/>
                    </a:lnTo>
                    <a:lnTo>
                      <a:pt x="8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 name="Google Shape;16;p2"/>
            <p:cNvSpPr/>
            <p:nvPr/>
          </p:nvSpPr>
          <p:spPr>
            <a:xfrm>
              <a:off x="-1961279" y="78017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 name="Google Shape;17;p2"/>
            <p:cNvSpPr/>
            <p:nvPr/>
          </p:nvSpPr>
          <p:spPr>
            <a:xfrm>
              <a:off x="6018798" y="-3665634"/>
              <a:ext cx="4141151" cy="5870637"/>
            </a:xfrm>
            <a:custGeom>
              <a:rect b="b" l="l" r="r" t="t"/>
              <a:pathLst>
                <a:path extrusionOk="0" h="1093" w="771">
                  <a:moveTo>
                    <a:pt x="144" y="408"/>
                  </a:moveTo>
                  <a:lnTo>
                    <a:pt x="771" y="0"/>
                  </a:lnTo>
                  <a:lnTo>
                    <a:pt x="625" y="685"/>
                  </a:lnTo>
                  <a:lnTo>
                    <a:pt x="0" y="1093"/>
                  </a:lnTo>
                  <a:lnTo>
                    <a:pt x="144" y="40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 name="Google Shape;18;p2"/>
            <p:cNvSpPr/>
            <p:nvPr/>
          </p:nvSpPr>
          <p:spPr>
            <a:xfrm>
              <a:off x="-422247" y="-2850054"/>
              <a:ext cx="3027155" cy="4280297"/>
            </a:xfrm>
            <a:custGeom>
              <a:rect b="b" l="l" r="r" t="t"/>
              <a:pathLst>
                <a:path extrusionOk="0" h="1093" w="773">
                  <a:moveTo>
                    <a:pt x="146" y="408"/>
                  </a:moveTo>
                  <a:lnTo>
                    <a:pt x="773" y="0"/>
                  </a:lnTo>
                  <a:lnTo>
                    <a:pt x="627" y="685"/>
                  </a:lnTo>
                  <a:lnTo>
                    <a:pt x="0" y="1093"/>
                  </a:lnTo>
                  <a:lnTo>
                    <a:pt x="146" y="4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 name="Google Shape;19;p2"/>
          <p:cNvGrpSpPr/>
          <p:nvPr/>
        </p:nvGrpSpPr>
        <p:grpSpPr>
          <a:xfrm>
            <a:off x="-1350568" y="-1025151"/>
            <a:ext cx="12446464" cy="6788166"/>
            <a:chOff x="-1350568" y="-1025151"/>
            <a:chExt cx="12446464" cy="6788166"/>
          </a:xfrm>
        </p:grpSpPr>
        <p:grpSp>
          <p:nvGrpSpPr>
            <p:cNvPr id="20" name="Google Shape;20;p2"/>
            <p:cNvGrpSpPr/>
            <p:nvPr/>
          </p:nvGrpSpPr>
          <p:grpSpPr>
            <a:xfrm>
              <a:off x="-1350568" y="4145665"/>
              <a:ext cx="4429121" cy="1617349"/>
              <a:chOff x="9431732" y="3526140"/>
              <a:chExt cx="4429121" cy="1617349"/>
            </a:xfrm>
          </p:grpSpPr>
          <p:sp>
            <p:nvSpPr>
              <p:cNvPr id="21" name="Google Shape;21;p2"/>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 name="Google Shape;22;p2"/>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 name="Google Shape;23;p2"/>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 name="Google Shape;24;p2"/>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2"/>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2"/>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 name="Google Shape;27;p2"/>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 name="Google Shape;28;p2"/>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2"/>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2"/>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2"/>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 name="Google Shape;32;p2"/>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 name="Google Shape;33;p2"/>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2"/>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 name="Google Shape;35;p2"/>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2"/>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2"/>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2"/>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2"/>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2"/>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2"/>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2"/>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2"/>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2"/>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 name="Google Shape;45;p2"/>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 name="Google Shape;46;p2"/>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2"/>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 name="Google Shape;48;p2"/>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 name="Google Shape;49;p2"/>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 name="Google Shape;50;p2"/>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 name="Google Shape;51;p2"/>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 name="Google Shape;52;p2"/>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 name="Google Shape;53;p2"/>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 name="Google Shape;54;p2"/>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 name="Google Shape;55;p2"/>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2"/>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 name="Google Shape;57;p2"/>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 name="Google Shape;58;p2"/>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2"/>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2"/>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2"/>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2"/>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2"/>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2"/>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 name="Google Shape;65;p2"/>
            <p:cNvGrpSpPr/>
            <p:nvPr/>
          </p:nvGrpSpPr>
          <p:grpSpPr>
            <a:xfrm>
              <a:off x="1179442" y="-1025151"/>
              <a:ext cx="2901838" cy="1613433"/>
              <a:chOff x="11828392" y="-448701"/>
              <a:chExt cx="2901838" cy="1613433"/>
            </a:xfrm>
          </p:grpSpPr>
          <p:sp>
            <p:nvSpPr>
              <p:cNvPr id="66" name="Google Shape;66;p2"/>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2"/>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2"/>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2"/>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2"/>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2"/>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 name="Google Shape;72;p2"/>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2"/>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2"/>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 name="Google Shape;75;p2"/>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 name="Google Shape;76;p2"/>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2"/>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 name="Google Shape;78;p2"/>
            <p:cNvGrpSpPr/>
            <p:nvPr/>
          </p:nvGrpSpPr>
          <p:grpSpPr>
            <a:xfrm>
              <a:off x="8186226" y="3667518"/>
              <a:ext cx="2909670" cy="1609517"/>
              <a:chOff x="16053876" y="2645018"/>
              <a:chExt cx="2909670" cy="1609517"/>
            </a:xfrm>
          </p:grpSpPr>
          <p:sp>
            <p:nvSpPr>
              <p:cNvPr id="79" name="Google Shape;79;p2"/>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2"/>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2"/>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2"/>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2"/>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2"/>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2"/>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2"/>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 name="Google Shape;87;p2"/>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2"/>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2"/>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2"/>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1" name="Google Shape;91;p2"/>
          <p:cNvSpPr txBox="1"/>
          <p:nvPr>
            <p:ph type="ctrTitle"/>
          </p:nvPr>
        </p:nvSpPr>
        <p:spPr>
          <a:xfrm>
            <a:off x="715165" y="1483025"/>
            <a:ext cx="4921800" cy="1687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rgbClr val="191919"/>
              </a:buClr>
              <a:buSzPts val="5200"/>
              <a:buNone/>
              <a:defRPr sz="48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92" name="Google Shape;92;p2"/>
          <p:cNvSpPr txBox="1"/>
          <p:nvPr>
            <p:ph idx="1" type="subTitle"/>
          </p:nvPr>
        </p:nvSpPr>
        <p:spPr>
          <a:xfrm>
            <a:off x="715100" y="3170300"/>
            <a:ext cx="4921800" cy="4095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93" name="Google Shape;93;p2"/>
          <p:cNvSpPr/>
          <p:nvPr>
            <p:ph idx="2" type="pic"/>
          </p:nvPr>
        </p:nvSpPr>
        <p:spPr>
          <a:xfrm>
            <a:off x="5830687" y="528651"/>
            <a:ext cx="3064200" cy="4080000"/>
          </a:xfrm>
          <a:prstGeom prst="parallelogram">
            <a:avLst>
              <a:gd fmla="val 25000" name="adj"/>
            </a:avLst>
          </a:prstGeom>
          <a:noFill/>
          <a:ln>
            <a:noFill/>
          </a:ln>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94" name="Shape 94"/>
        <p:cNvGrpSpPr/>
        <p:nvPr/>
      </p:nvGrpSpPr>
      <p:grpSpPr>
        <a:xfrm>
          <a:off x="0" y="0"/>
          <a:ext cx="0" cy="0"/>
          <a:chOff x="0" y="0"/>
          <a:chExt cx="0" cy="0"/>
        </a:xfrm>
      </p:grpSpPr>
      <p:grpSp>
        <p:nvGrpSpPr>
          <p:cNvPr id="95" name="Google Shape;95;p3"/>
          <p:cNvGrpSpPr/>
          <p:nvPr/>
        </p:nvGrpSpPr>
        <p:grpSpPr>
          <a:xfrm>
            <a:off x="-1696452" y="-2157534"/>
            <a:ext cx="12663109" cy="9410787"/>
            <a:chOff x="-1696452" y="-2157534"/>
            <a:chExt cx="12663109" cy="9410787"/>
          </a:xfrm>
        </p:grpSpPr>
        <p:sp>
          <p:nvSpPr>
            <p:cNvPr id="96" name="Google Shape;96;p3"/>
            <p:cNvSpPr/>
            <p:nvPr/>
          </p:nvSpPr>
          <p:spPr>
            <a:xfrm>
              <a:off x="-1088313" y="1695402"/>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 name="Google Shape;97;p3"/>
            <p:cNvGrpSpPr/>
            <p:nvPr/>
          </p:nvGrpSpPr>
          <p:grpSpPr>
            <a:xfrm>
              <a:off x="-649032" y="-2157534"/>
              <a:ext cx="3093729" cy="4362535"/>
              <a:chOff x="-649032" y="-2157534"/>
              <a:chExt cx="3093729" cy="4362535"/>
            </a:xfrm>
          </p:grpSpPr>
          <p:sp>
            <p:nvSpPr>
              <p:cNvPr id="98" name="Google Shape;98;p3"/>
              <p:cNvSpPr/>
              <p:nvPr/>
            </p:nvSpPr>
            <p:spPr>
              <a:xfrm>
                <a:off x="-582458" y="-2079212"/>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3"/>
              <p:cNvSpPr/>
              <p:nvPr/>
            </p:nvSpPr>
            <p:spPr>
              <a:xfrm>
                <a:off x="-649032" y="-2157534"/>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0" name="Google Shape;100;p3"/>
            <p:cNvSpPr/>
            <p:nvPr/>
          </p:nvSpPr>
          <p:spPr>
            <a:xfrm>
              <a:off x="-1696452" y="1382616"/>
              <a:ext cx="4141151" cy="5870637"/>
            </a:xfrm>
            <a:custGeom>
              <a:rect b="b" l="l" r="r" t="t"/>
              <a:pathLst>
                <a:path extrusionOk="0" h="1093" w="771">
                  <a:moveTo>
                    <a:pt x="144" y="408"/>
                  </a:moveTo>
                  <a:lnTo>
                    <a:pt x="771" y="0"/>
                  </a:lnTo>
                  <a:lnTo>
                    <a:pt x="625" y="685"/>
                  </a:lnTo>
                  <a:lnTo>
                    <a:pt x="0" y="1093"/>
                  </a:lnTo>
                  <a:lnTo>
                    <a:pt x="144" y="40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3"/>
            <p:cNvSpPr/>
            <p:nvPr/>
          </p:nvSpPr>
          <p:spPr>
            <a:xfrm>
              <a:off x="8119046" y="266612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 name="Google Shape;102;p3"/>
            <p:cNvSpPr/>
            <p:nvPr/>
          </p:nvSpPr>
          <p:spPr>
            <a:xfrm>
              <a:off x="7939503" y="230721"/>
              <a:ext cx="3027155" cy="4280297"/>
            </a:xfrm>
            <a:custGeom>
              <a:rect b="b" l="l" r="r" t="t"/>
              <a:pathLst>
                <a:path extrusionOk="0" h="1093" w="773">
                  <a:moveTo>
                    <a:pt x="146" y="408"/>
                  </a:moveTo>
                  <a:lnTo>
                    <a:pt x="773" y="0"/>
                  </a:lnTo>
                  <a:lnTo>
                    <a:pt x="627" y="685"/>
                  </a:lnTo>
                  <a:lnTo>
                    <a:pt x="0" y="1093"/>
                  </a:lnTo>
                  <a:lnTo>
                    <a:pt x="146"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 name="Google Shape;103;p3"/>
            <p:cNvGrpSpPr/>
            <p:nvPr/>
          </p:nvGrpSpPr>
          <p:grpSpPr>
            <a:xfrm>
              <a:off x="8164894" y="-207299"/>
              <a:ext cx="1683928" cy="2349660"/>
              <a:chOff x="-1107581" y="1955801"/>
              <a:chExt cx="1683928" cy="2349660"/>
            </a:xfrm>
          </p:grpSpPr>
          <p:sp>
            <p:nvSpPr>
              <p:cNvPr id="104" name="Google Shape;104;p3"/>
              <p:cNvSpPr/>
              <p:nvPr/>
            </p:nvSpPr>
            <p:spPr>
              <a:xfrm>
                <a:off x="-1052755" y="1994962"/>
                <a:ext cx="1629103" cy="2310499"/>
              </a:xfrm>
              <a:custGeom>
                <a:rect b="b" l="l" r="r" t="t"/>
                <a:pathLst>
                  <a:path extrusionOk="0" h="590" w="416">
                    <a:moveTo>
                      <a:pt x="79" y="219"/>
                    </a:moveTo>
                    <a:lnTo>
                      <a:pt x="416" y="0"/>
                    </a:lnTo>
                    <a:lnTo>
                      <a:pt x="413" y="321"/>
                    </a:lnTo>
                    <a:lnTo>
                      <a:pt x="0" y="590"/>
                    </a:lnTo>
                    <a:lnTo>
                      <a:pt x="79" y="21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3"/>
              <p:cNvSpPr/>
              <p:nvPr/>
            </p:nvSpPr>
            <p:spPr>
              <a:xfrm>
                <a:off x="-1107581" y="1955801"/>
                <a:ext cx="1640851" cy="2322247"/>
              </a:xfrm>
              <a:custGeom>
                <a:rect b="b" l="l" r="r" t="t"/>
                <a:pathLst>
                  <a:path extrusionOk="0" h="593" w="419">
                    <a:moveTo>
                      <a:pt x="0" y="593"/>
                    </a:moveTo>
                    <a:lnTo>
                      <a:pt x="1" y="592"/>
                    </a:lnTo>
                    <a:lnTo>
                      <a:pt x="79" y="222"/>
                    </a:lnTo>
                    <a:lnTo>
                      <a:pt x="419" y="0"/>
                    </a:lnTo>
                    <a:lnTo>
                      <a:pt x="419" y="2"/>
                    </a:lnTo>
                    <a:lnTo>
                      <a:pt x="416" y="323"/>
                    </a:lnTo>
                    <a:lnTo>
                      <a:pt x="416" y="324"/>
                    </a:lnTo>
                    <a:lnTo>
                      <a:pt x="0" y="593"/>
                    </a:lnTo>
                    <a:close/>
                    <a:moveTo>
                      <a:pt x="81" y="222"/>
                    </a:moveTo>
                    <a:lnTo>
                      <a:pt x="3" y="589"/>
                    </a:lnTo>
                    <a:lnTo>
                      <a:pt x="413" y="323"/>
                    </a:lnTo>
                    <a:lnTo>
                      <a:pt x="418" y="3"/>
                    </a:lnTo>
                    <a:lnTo>
                      <a:pt x="8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6" name="Google Shape;106;p3"/>
          <p:cNvGrpSpPr/>
          <p:nvPr/>
        </p:nvGrpSpPr>
        <p:grpSpPr>
          <a:xfrm>
            <a:off x="1048105" y="-1082360"/>
            <a:ext cx="8221699" cy="7304442"/>
            <a:chOff x="1048105" y="-1082360"/>
            <a:chExt cx="8221699" cy="7304442"/>
          </a:xfrm>
        </p:grpSpPr>
        <p:grpSp>
          <p:nvGrpSpPr>
            <p:cNvPr id="107" name="Google Shape;107;p3"/>
            <p:cNvGrpSpPr/>
            <p:nvPr/>
          </p:nvGrpSpPr>
          <p:grpSpPr>
            <a:xfrm>
              <a:off x="4840682" y="-1082360"/>
              <a:ext cx="4429121" cy="1617349"/>
              <a:chOff x="9431732" y="3526140"/>
              <a:chExt cx="4429121" cy="1617349"/>
            </a:xfrm>
          </p:grpSpPr>
          <p:sp>
            <p:nvSpPr>
              <p:cNvPr id="108" name="Google Shape;108;p3"/>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 name="Google Shape;109;p3"/>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3"/>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3"/>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3"/>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3"/>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3"/>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3"/>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3"/>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3"/>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 name="Google Shape;118;p3"/>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3"/>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 name="Google Shape;120;p3"/>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 name="Google Shape;121;p3"/>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 name="Google Shape;122;p3"/>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3"/>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3"/>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 name="Google Shape;125;p3"/>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 name="Google Shape;126;p3"/>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3"/>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3"/>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3"/>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 name="Google Shape;130;p3"/>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 name="Google Shape;131;p3"/>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3"/>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3"/>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3"/>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3"/>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3"/>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3"/>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3"/>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3"/>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3"/>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3"/>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3"/>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 name="Google Shape;143;p3"/>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3"/>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3"/>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 name="Google Shape;146;p3"/>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 name="Google Shape;147;p3"/>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 name="Google Shape;148;p3"/>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 name="Google Shape;149;p3"/>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 name="Google Shape;150;p3"/>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 name="Google Shape;151;p3"/>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2" name="Google Shape;152;p3"/>
            <p:cNvGrpSpPr/>
            <p:nvPr/>
          </p:nvGrpSpPr>
          <p:grpSpPr>
            <a:xfrm>
              <a:off x="1048105" y="4608649"/>
              <a:ext cx="2901838" cy="1613433"/>
              <a:chOff x="11828392" y="-448701"/>
              <a:chExt cx="2901838" cy="1613433"/>
            </a:xfrm>
          </p:grpSpPr>
          <p:sp>
            <p:nvSpPr>
              <p:cNvPr id="153" name="Google Shape;153;p3"/>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3"/>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3"/>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3"/>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3"/>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3"/>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 name="Google Shape;159;p3"/>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 name="Google Shape;160;p3"/>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 name="Google Shape;161;p3"/>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3"/>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 name="Google Shape;163;p3"/>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3"/>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65" name="Google Shape;165;p3"/>
          <p:cNvSpPr txBox="1"/>
          <p:nvPr>
            <p:ph type="title"/>
          </p:nvPr>
        </p:nvSpPr>
        <p:spPr>
          <a:xfrm>
            <a:off x="3949938" y="2500725"/>
            <a:ext cx="3353100" cy="947400"/>
          </a:xfrm>
          <a:prstGeom prst="rect">
            <a:avLst/>
          </a:prstGeom>
        </p:spPr>
        <p:txBody>
          <a:bodyPr anchorCtr="0" anchor="t" bIns="91425" lIns="91425" spcFirstLastPara="1" rIns="91425" wrap="square" tIns="91425">
            <a:noAutofit/>
          </a:bodyPr>
          <a:lstStyle>
            <a:lvl1pPr lvl="0" algn="r">
              <a:spcBef>
                <a:spcPts val="0"/>
              </a:spcBef>
              <a:spcAft>
                <a:spcPts val="0"/>
              </a:spcAft>
              <a:buSzPts val="5000"/>
              <a:buNone/>
              <a:defRPr sz="5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166" name="Google Shape;166;p3"/>
          <p:cNvSpPr txBox="1"/>
          <p:nvPr>
            <p:ph hasCustomPrompt="1" idx="2" type="title"/>
          </p:nvPr>
        </p:nvSpPr>
        <p:spPr>
          <a:xfrm>
            <a:off x="6057113" y="1695400"/>
            <a:ext cx="1161000" cy="7764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SzPts val="6000"/>
              <a:buNone/>
              <a:defRPr sz="5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7" name="Google Shape;167;p3"/>
          <p:cNvSpPr/>
          <p:nvPr>
            <p:ph idx="3" type="pic"/>
          </p:nvPr>
        </p:nvSpPr>
        <p:spPr>
          <a:xfrm>
            <a:off x="249312" y="528651"/>
            <a:ext cx="3064200" cy="4080000"/>
          </a:xfrm>
          <a:prstGeom prst="parallelogram">
            <a:avLst>
              <a:gd fmla="val 25000" name="adj"/>
            </a:avLst>
          </a:prstGeom>
          <a:noFill/>
          <a:ln>
            <a:noFill/>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8" name="Shape 168"/>
        <p:cNvGrpSpPr/>
        <p:nvPr/>
      </p:nvGrpSpPr>
      <p:grpSpPr>
        <a:xfrm>
          <a:off x="0" y="0"/>
          <a:ext cx="0" cy="0"/>
          <a:chOff x="0" y="0"/>
          <a:chExt cx="0" cy="0"/>
        </a:xfrm>
      </p:grpSpPr>
      <p:grpSp>
        <p:nvGrpSpPr>
          <p:cNvPr id="169" name="Google Shape;169;p4"/>
          <p:cNvGrpSpPr/>
          <p:nvPr/>
        </p:nvGrpSpPr>
        <p:grpSpPr>
          <a:xfrm>
            <a:off x="2177195" y="-694820"/>
            <a:ext cx="7846448" cy="6920659"/>
            <a:chOff x="2177195" y="-694820"/>
            <a:chExt cx="7846448" cy="6920659"/>
          </a:xfrm>
        </p:grpSpPr>
        <p:grpSp>
          <p:nvGrpSpPr>
            <p:cNvPr id="170" name="Google Shape;170;p4"/>
            <p:cNvGrpSpPr/>
            <p:nvPr/>
          </p:nvGrpSpPr>
          <p:grpSpPr>
            <a:xfrm>
              <a:off x="2177195" y="4608490"/>
              <a:ext cx="4429121" cy="1617349"/>
              <a:chOff x="9431732" y="3526140"/>
              <a:chExt cx="4429121" cy="1617349"/>
            </a:xfrm>
          </p:grpSpPr>
          <p:sp>
            <p:nvSpPr>
              <p:cNvPr id="171" name="Google Shape;171;p4"/>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4"/>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4"/>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4"/>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4"/>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4"/>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4"/>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 name="Google Shape;178;p4"/>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4"/>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4"/>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4"/>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4"/>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4"/>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4"/>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4"/>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4"/>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4"/>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4"/>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4"/>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4"/>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 name="Google Shape;191;p4"/>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4"/>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4"/>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4"/>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4"/>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4"/>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4"/>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4"/>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4"/>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4"/>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4"/>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4"/>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4"/>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4"/>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4"/>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4"/>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4"/>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4"/>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4"/>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4"/>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4"/>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4"/>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4"/>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4"/>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5" name="Google Shape;215;p4"/>
            <p:cNvGrpSpPr/>
            <p:nvPr/>
          </p:nvGrpSpPr>
          <p:grpSpPr>
            <a:xfrm>
              <a:off x="7800363" y="-694820"/>
              <a:ext cx="2223279" cy="1229832"/>
              <a:chOff x="16053876" y="2645018"/>
              <a:chExt cx="2909670" cy="1609517"/>
            </a:xfrm>
          </p:grpSpPr>
          <p:sp>
            <p:nvSpPr>
              <p:cNvPr id="216" name="Google Shape;216;p4"/>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4"/>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4"/>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4"/>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4"/>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4"/>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4"/>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4"/>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4"/>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4"/>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 name="Google Shape;226;p4"/>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4"/>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28" name="Google Shape;228;p4"/>
          <p:cNvGrpSpPr/>
          <p:nvPr/>
        </p:nvGrpSpPr>
        <p:grpSpPr>
          <a:xfrm>
            <a:off x="-1822529" y="-1665790"/>
            <a:ext cx="11948651" cy="6904354"/>
            <a:chOff x="-1822529" y="-1665790"/>
            <a:chExt cx="11948651" cy="6904354"/>
          </a:xfrm>
        </p:grpSpPr>
        <p:sp>
          <p:nvSpPr>
            <p:cNvPr id="229" name="Google Shape;229;p4"/>
            <p:cNvSpPr/>
            <p:nvPr/>
          </p:nvSpPr>
          <p:spPr>
            <a:xfrm>
              <a:off x="-1291169" y="-1665790"/>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 name="Google Shape;230;p4"/>
            <p:cNvSpPr/>
            <p:nvPr/>
          </p:nvSpPr>
          <p:spPr>
            <a:xfrm>
              <a:off x="7940980" y="3706471"/>
              <a:ext cx="1942050" cy="153209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4"/>
            <p:cNvSpPr/>
            <p:nvPr/>
          </p:nvSpPr>
          <p:spPr>
            <a:xfrm>
              <a:off x="7813019" y="1650560"/>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4"/>
            <p:cNvSpPr/>
            <p:nvPr/>
          </p:nvSpPr>
          <p:spPr>
            <a:xfrm>
              <a:off x="7762148" y="1590713"/>
              <a:ext cx="2316096" cy="3285622"/>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4"/>
            <p:cNvSpPr/>
            <p:nvPr/>
          </p:nvSpPr>
          <p:spPr>
            <a:xfrm>
              <a:off x="-1822529" y="73467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4" name="Google Shape;234;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235" name="Google Shape;235;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lt2"/>
              </a:buClr>
              <a:buSzPts val="1200"/>
              <a:buChar char="■"/>
              <a:defRPr/>
            </a:lvl1pPr>
            <a:lvl2pPr indent="-304800" lvl="1" marL="914400" rtl="0">
              <a:lnSpc>
                <a:spcPct val="100000"/>
              </a:lnSpc>
              <a:spcBef>
                <a:spcPts val="0"/>
              </a:spcBef>
              <a:spcAft>
                <a:spcPts val="0"/>
              </a:spcAft>
              <a:buSzPts val="1200"/>
              <a:buChar char="○"/>
              <a:defRPr/>
            </a:lvl2pPr>
            <a:lvl3pPr indent="-304800" lvl="2" marL="1371600" rtl="0">
              <a:lnSpc>
                <a:spcPct val="100000"/>
              </a:lnSpc>
              <a:spcBef>
                <a:spcPts val="0"/>
              </a:spcBef>
              <a:spcAft>
                <a:spcPts val="0"/>
              </a:spcAft>
              <a:buSzPts val="1200"/>
              <a:buChar char="■"/>
              <a:defRPr/>
            </a:lvl3pPr>
            <a:lvl4pPr indent="-304800" lvl="3" marL="1828800" rtl="0">
              <a:lnSpc>
                <a:spcPct val="100000"/>
              </a:lnSpc>
              <a:spcBef>
                <a:spcPts val="0"/>
              </a:spcBef>
              <a:spcAft>
                <a:spcPts val="0"/>
              </a:spcAft>
              <a:buSzPts val="1200"/>
              <a:buChar char="●"/>
              <a:defRPr/>
            </a:lvl4pPr>
            <a:lvl5pPr indent="-304800" lvl="4" marL="2286000" rtl="0">
              <a:lnSpc>
                <a:spcPct val="100000"/>
              </a:lnSpc>
              <a:spcBef>
                <a:spcPts val="0"/>
              </a:spcBef>
              <a:spcAft>
                <a:spcPts val="0"/>
              </a:spcAft>
              <a:buSzPts val="1200"/>
              <a:buChar char="○"/>
              <a:defRPr/>
            </a:lvl5pPr>
            <a:lvl6pPr indent="-304800" lvl="5" marL="2743200" rtl="0">
              <a:lnSpc>
                <a:spcPct val="100000"/>
              </a:lnSpc>
              <a:spcBef>
                <a:spcPts val="0"/>
              </a:spcBef>
              <a:spcAft>
                <a:spcPts val="0"/>
              </a:spcAft>
              <a:buSzPts val="1200"/>
              <a:buChar char="■"/>
              <a:defRPr/>
            </a:lvl6pPr>
            <a:lvl7pPr indent="-304800" lvl="6" marL="3200400" rtl="0">
              <a:lnSpc>
                <a:spcPct val="100000"/>
              </a:lnSpc>
              <a:spcBef>
                <a:spcPts val="0"/>
              </a:spcBef>
              <a:spcAft>
                <a:spcPts val="0"/>
              </a:spcAft>
              <a:buSzPts val="1200"/>
              <a:buChar char="●"/>
              <a:defRPr/>
            </a:lvl7pPr>
            <a:lvl8pPr indent="-304800" lvl="7" marL="3657600" rtl="0">
              <a:lnSpc>
                <a:spcPct val="100000"/>
              </a:lnSpc>
              <a:spcBef>
                <a:spcPts val="0"/>
              </a:spcBef>
              <a:spcAft>
                <a:spcPts val="0"/>
              </a:spcAft>
              <a:buSzPts val="1200"/>
              <a:buChar char="○"/>
              <a:defRPr/>
            </a:lvl8pPr>
            <a:lvl9pPr indent="-304800" lvl="8" marL="4114800" rtl="0">
              <a:lnSpc>
                <a:spcPct val="100000"/>
              </a:lnSpc>
              <a:spcBef>
                <a:spcPts val="0"/>
              </a:spcBef>
              <a:spcAft>
                <a:spcPts val="0"/>
              </a:spcAft>
              <a:buSzPts val="12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6" name="Shape 236"/>
        <p:cNvGrpSpPr/>
        <p:nvPr/>
      </p:nvGrpSpPr>
      <p:grpSpPr>
        <a:xfrm>
          <a:off x="0" y="0"/>
          <a:ext cx="0" cy="0"/>
          <a:chOff x="0" y="0"/>
          <a:chExt cx="0" cy="0"/>
        </a:xfrm>
      </p:grpSpPr>
      <p:grpSp>
        <p:nvGrpSpPr>
          <p:cNvPr id="237" name="Google Shape;237;p5"/>
          <p:cNvGrpSpPr/>
          <p:nvPr/>
        </p:nvGrpSpPr>
        <p:grpSpPr>
          <a:xfrm>
            <a:off x="-891464" y="-704535"/>
            <a:ext cx="11739827" cy="5424877"/>
            <a:chOff x="-891464" y="-704535"/>
            <a:chExt cx="11739827" cy="5424877"/>
          </a:xfrm>
        </p:grpSpPr>
        <p:grpSp>
          <p:nvGrpSpPr>
            <p:cNvPr id="238" name="Google Shape;238;p5"/>
            <p:cNvGrpSpPr/>
            <p:nvPr/>
          </p:nvGrpSpPr>
          <p:grpSpPr>
            <a:xfrm>
              <a:off x="-891464" y="3519820"/>
              <a:ext cx="2118927" cy="1200522"/>
              <a:chOff x="-891464" y="3519820"/>
              <a:chExt cx="2118927" cy="1200522"/>
            </a:xfrm>
          </p:grpSpPr>
          <p:sp>
            <p:nvSpPr>
              <p:cNvPr id="239" name="Google Shape;239;p5"/>
              <p:cNvSpPr/>
              <p:nvPr/>
            </p:nvSpPr>
            <p:spPr>
              <a:xfrm rot="10800000">
                <a:off x="-561320" y="3552834"/>
                <a:ext cx="1788782" cy="1167508"/>
              </a:xfrm>
              <a:custGeom>
                <a:rect b="b" l="l" r="r" t="t"/>
                <a:pathLst>
                  <a:path extrusionOk="0" h="246" w="376">
                    <a:moveTo>
                      <a:pt x="1" y="245"/>
                    </a:moveTo>
                    <a:cubicBezTo>
                      <a:pt x="0" y="244"/>
                      <a:pt x="0" y="243"/>
                      <a:pt x="1" y="243"/>
                    </a:cubicBezTo>
                    <a:cubicBezTo>
                      <a:pt x="1" y="243"/>
                      <a:pt x="1" y="243"/>
                      <a:pt x="1" y="243"/>
                    </a:cubicBezTo>
                    <a:cubicBezTo>
                      <a:pt x="2" y="243"/>
                      <a:pt x="2" y="243"/>
                      <a:pt x="3" y="243"/>
                    </a:cubicBezTo>
                    <a:cubicBezTo>
                      <a:pt x="3" y="243"/>
                      <a:pt x="3" y="243"/>
                      <a:pt x="3" y="243"/>
                    </a:cubicBezTo>
                    <a:cubicBezTo>
                      <a:pt x="3" y="244"/>
                      <a:pt x="3" y="245"/>
                      <a:pt x="2" y="245"/>
                    </a:cubicBezTo>
                    <a:cubicBezTo>
                      <a:pt x="2" y="245"/>
                      <a:pt x="2" y="245"/>
                      <a:pt x="2" y="245"/>
                    </a:cubicBezTo>
                    <a:cubicBezTo>
                      <a:pt x="2" y="245"/>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5"/>
                      <a:pt x="14" y="236"/>
                    </a:cubicBezTo>
                    <a:cubicBezTo>
                      <a:pt x="14" y="236"/>
                      <a:pt x="14" y="236"/>
                      <a:pt x="14" y="236"/>
                    </a:cubicBezTo>
                    <a:cubicBezTo>
                      <a:pt x="15" y="237"/>
                      <a:pt x="14" y="238"/>
                      <a:pt x="14" y="238"/>
                    </a:cubicBezTo>
                    <a:cubicBezTo>
                      <a:pt x="14" y="238"/>
                      <a:pt x="14" y="238"/>
                      <a:pt x="14" y="238"/>
                    </a:cubicBezTo>
                    <a:cubicBezTo>
                      <a:pt x="13"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5"/>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5"/>
                    </a:cubicBezTo>
                    <a:close/>
                    <a:moveTo>
                      <a:pt x="57" y="208"/>
                    </a:moveTo>
                    <a:cubicBezTo>
                      <a:pt x="57" y="207"/>
                      <a:pt x="57" y="207"/>
                      <a:pt x="57" y="206"/>
                    </a:cubicBezTo>
                    <a:cubicBezTo>
                      <a:pt x="57" y="206"/>
                      <a:pt x="57" y="206"/>
                      <a:pt x="57" y="206"/>
                    </a:cubicBezTo>
                    <a:cubicBezTo>
                      <a:pt x="58" y="206"/>
                      <a:pt x="59" y="206"/>
                      <a:pt x="59" y="207"/>
                    </a:cubicBezTo>
                    <a:cubicBezTo>
                      <a:pt x="59" y="207"/>
                      <a:pt x="59" y="207"/>
                      <a:pt x="59" y="207"/>
                    </a:cubicBezTo>
                    <a:cubicBezTo>
                      <a:pt x="60" y="207"/>
                      <a:pt x="60" y="208"/>
                      <a:pt x="59" y="208"/>
                    </a:cubicBezTo>
                    <a:cubicBezTo>
                      <a:pt x="59" y="208"/>
                      <a:pt x="59" y="208"/>
                      <a:pt x="59" y="208"/>
                    </a:cubicBezTo>
                    <a:cubicBezTo>
                      <a:pt x="59" y="209"/>
                      <a:pt x="58" y="209"/>
                      <a:pt x="58" y="209"/>
                    </a:cubicBezTo>
                    <a:cubicBezTo>
                      <a:pt x="58" y="209"/>
                      <a:pt x="58" y="209"/>
                      <a:pt x="58" y="209"/>
                    </a:cubicBezTo>
                    <a:cubicBezTo>
                      <a:pt x="58" y="209"/>
                      <a:pt x="57" y="208"/>
                      <a:pt x="57" y="208"/>
                    </a:cubicBezTo>
                    <a:close/>
                    <a:moveTo>
                      <a:pt x="68" y="201"/>
                    </a:moveTo>
                    <a:cubicBezTo>
                      <a:pt x="68" y="200"/>
                      <a:pt x="68" y="199"/>
                      <a:pt x="69" y="199"/>
                    </a:cubicBezTo>
                    <a:cubicBezTo>
                      <a:pt x="69" y="199"/>
                      <a:pt x="69" y="199"/>
                      <a:pt x="69" y="199"/>
                    </a:cubicBezTo>
                    <a:cubicBezTo>
                      <a:pt x="69" y="198"/>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79"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4"/>
                      <a:pt x="126" y="164"/>
                    </a:cubicBezTo>
                    <a:cubicBezTo>
                      <a:pt x="126" y="164"/>
                      <a:pt x="126" y="164"/>
                      <a:pt x="126" y="164"/>
                    </a:cubicBezTo>
                    <a:cubicBezTo>
                      <a:pt x="126" y="164"/>
                      <a:pt x="125" y="164"/>
                      <a:pt x="125" y="164"/>
                    </a:cubicBezTo>
                    <a:close/>
                    <a:moveTo>
                      <a:pt x="136" y="157"/>
                    </a:moveTo>
                    <a:cubicBezTo>
                      <a:pt x="136" y="156"/>
                      <a:pt x="136" y="155"/>
                      <a:pt x="137" y="155"/>
                    </a:cubicBezTo>
                    <a:cubicBezTo>
                      <a:pt x="137" y="155"/>
                      <a:pt x="137" y="155"/>
                      <a:pt x="137" y="155"/>
                    </a:cubicBezTo>
                    <a:cubicBezTo>
                      <a:pt x="137" y="154"/>
                      <a:pt x="138" y="154"/>
                      <a:pt x="138" y="155"/>
                    </a:cubicBezTo>
                    <a:cubicBezTo>
                      <a:pt x="138" y="155"/>
                      <a:pt x="138" y="155"/>
                      <a:pt x="138"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0"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6"/>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7"/>
                    </a:cubicBezTo>
                    <a:cubicBezTo>
                      <a:pt x="183" y="127"/>
                      <a:pt x="183" y="127"/>
                      <a:pt x="183" y="127"/>
                    </a:cubicBezTo>
                    <a:cubicBezTo>
                      <a:pt x="183" y="128"/>
                      <a:pt x="183" y="128"/>
                      <a:pt x="183" y="128"/>
                    </a:cubicBezTo>
                    <a:cubicBezTo>
                      <a:pt x="183" y="128"/>
                      <a:pt x="183" y="128"/>
                      <a:pt x="183" y="128"/>
                    </a:cubicBezTo>
                    <a:cubicBezTo>
                      <a:pt x="182" y="128"/>
                      <a:pt x="182" y="127"/>
                      <a:pt x="181" y="127"/>
                    </a:cubicBezTo>
                    <a:close/>
                    <a:moveTo>
                      <a:pt x="193" y="120"/>
                    </a:moveTo>
                    <a:cubicBezTo>
                      <a:pt x="192" y="119"/>
                      <a:pt x="193" y="118"/>
                      <a:pt x="193" y="118"/>
                    </a:cubicBezTo>
                    <a:cubicBezTo>
                      <a:pt x="193" y="118"/>
                      <a:pt x="193" y="118"/>
                      <a:pt x="193" y="118"/>
                    </a:cubicBezTo>
                    <a:cubicBezTo>
                      <a:pt x="194" y="117"/>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0"/>
                    </a:cubicBezTo>
                    <a:cubicBezTo>
                      <a:pt x="204" y="110"/>
                      <a:pt x="204" y="110"/>
                      <a:pt x="204" y="110"/>
                    </a:cubicBezTo>
                    <a:cubicBezTo>
                      <a:pt x="205" y="110"/>
                      <a:pt x="206" y="110"/>
                      <a:pt x="206" y="111"/>
                    </a:cubicBezTo>
                    <a:cubicBezTo>
                      <a:pt x="206" y="111"/>
                      <a:pt x="206" y="111"/>
                      <a:pt x="206" y="111"/>
                    </a:cubicBezTo>
                    <a:cubicBezTo>
                      <a:pt x="207" y="111"/>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5"/>
                      <a:pt x="217" y="106"/>
                      <a:pt x="217" y="106"/>
                    </a:cubicBezTo>
                    <a:cubicBezTo>
                      <a:pt x="217" y="106"/>
                      <a:pt x="217" y="106"/>
                      <a:pt x="217" y="106"/>
                    </a:cubicBezTo>
                    <a:cubicBezTo>
                      <a:pt x="216" y="106"/>
                      <a:pt x="216" y="105"/>
                      <a:pt x="215" y="105"/>
                    </a:cubicBezTo>
                    <a:close/>
                    <a:moveTo>
                      <a:pt x="227" y="98"/>
                    </a:moveTo>
                    <a:cubicBezTo>
                      <a:pt x="226" y="97"/>
                      <a:pt x="226"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0"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3"/>
                      <a:pt x="250" y="83"/>
                    </a:cubicBezTo>
                    <a:cubicBezTo>
                      <a:pt x="250" y="83"/>
                      <a:pt x="250" y="83"/>
                      <a:pt x="250" y="83"/>
                    </a:cubicBezTo>
                    <a:cubicBezTo>
                      <a:pt x="250" y="83"/>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5"/>
                      <a:pt x="262" y="76"/>
                    </a:cubicBezTo>
                    <a:cubicBezTo>
                      <a:pt x="262" y="76"/>
                      <a:pt x="262" y="76"/>
                      <a:pt x="262"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7"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29"/>
                    </a:cubicBezTo>
                    <a:cubicBezTo>
                      <a:pt x="329" y="29"/>
                      <a:pt x="329" y="29"/>
                      <a:pt x="329" y="29"/>
                    </a:cubicBezTo>
                    <a:cubicBezTo>
                      <a:pt x="329" y="29"/>
                      <a:pt x="330" y="29"/>
                      <a:pt x="331" y="30"/>
                    </a:cubicBezTo>
                    <a:cubicBezTo>
                      <a:pt x="331" y="30"/>
                      <a:pt x="331" y="30"/>
                      <a:pt x="331" y="30"/>
                    </a:cubicBezTo>
                    <a:cubicBezTo>
                      <a:pt x="331" y="30"/>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2"/>
                      <a:pt x="340" y="22"/>
                    </a:cubicBezTo>
                    <a:cubicBezTo>
                      <a:pt x="340" y="22"/>
                      <a:pt x="340" y="22"/>
                      <a:pt x="340" y="22"/>
                    </a:cubicBezTo>
                    <a:cubicBezTo>
                      <a:pt x="341" y="22"/>
                      <a:pt x="342" y="22"/>
                      <a:pt x="342" y="22"/>
                    </a:cubicBezTo>
                    <a:cubicBezTo>
                      <a:pt x="342" y="22"/>
                      <a:pt x="342" y="22"/>
                      <a:pt x="342" y="22"/>
                    </a:cubicBezTo>
                    <a:cubicBezTo>
                      <a:pt x="342" y="23"/>
                      <a:pt x="342" y="24"/>
                      <a:pt x="342" y="24"/>
                    </a:cubicBezTo>
                    <a:cubicBezTo>
                      <a:pt x="342" y="24"/>
                      <a:pt x="342" y="24"/>
                      <a:pt x="342" y="24"/>
                    </a:cubicBezTo>
                    <a:cubicBezTo>
                      <a:pt x="341" y="24"/>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3"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2"/>
                      <a:pt x="375" y="2"/>
                    </a:cubicBezTo>
                    <a:cubicBezTo>
                      <a:pt x="375" y="2"/>
                      <a:pt x="375" y="2"/>
                      <a:pt x="375" y="2"/>
                    </a:cubicBezTo>
                    <a:cubicBezTo>
                      <a:pt x="374" y="2"/>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 name="Google Shape;240;p5"/>
              <p:cNvSpPr/>
              <p:nvPr/>
            </p:nvSpPr>
            <p:spPr>
              <a:xfrm rot="10800000">
                <a:off x="-675369" y="3552834"/>
                <a:ext cx="1791783" cy="1167508"/>
              </a:xfrm>
              <a:custGeom>
                <a:rect b="b" l="l" r="r" t="t"/>
                <a:pathLst>
                  <a:path extrusionOk="0" h="246" w="377">
                    <a:moveTo>
                      <a:pt x="1" y="245"/>
                    </a:moveTo>
                    <a:cubicBezTo>
                      <a:pt x="0" y="244"/>
                      <a:pt x="1" y="243"/>
                      <a:pt x="1" y="243"/>
                    </a:cubicBezTo>
                    <a:cubicBezTo>
                      <a:pt x="1" y="243"/>
                      <a:pt x="1" y="243"/>
                      <a:pt x="1" y="243"/>
                    </a:cubicBezTo>
                    <a:cubicBezTo>
                      <a:pt x="2" y="243"/>
                      <a:pt x="3" y="243"/>
                      <a:pt x="3" y="243"/>
                    </a:cubicBezTo>
                    <a:cubicBezTo>
                      <a:pt x="3" y="243"/>
                      <a:pt x="3" y="243"/>
                      <a:pt x="3" y="243"/>
                    </a:cubicBezTo>
                    <a:cubicBezTo>
                      <a:pt x="4" y="244"/>
                      <a:pt x="3" y="245"/>
                      <a:pt x="3" y="245"/>
                    </a:cubicBezTo>
                    <a:cubicBezTo>
                      <a:pt x="3" y="245"/>
                      <a:pt x="3" y="245"/>
                      <a:pt x="3" y="245"/>
                    </a:cubicBezTo>
                    <a:cubicBezTo>
                      <a:pt x="3" y="245"/>
                      <a:pt x="2" y="246"/>
                      <a:pt x="2" y="246"/>
                    </a:cubicBezTo>
                    <a:cubicBezTo>
                      <a:pt x="2" y="246"/>
                      <a:pt x="2" y="246"/>
                      <a:pt x="2" y="246"/>
                    </a:cubicBezTo>
                    <a:cubicBezTo>
                      <a:pt x="2" y="246"/>
                      <a:pt x="1" y="245"/>
                      <a:pt x="1" y="245"/>
                    </a:cubicBezTo>
                    <a:close/>
                    <a:moveTo>
                      <a:pt x="12" y="238"/>
                    </a:moveTo>
                    <a:cubicBezTo>
                      <a:pt x="12" y="237"/>
                      <a:pt x="12" y="236"/>
                      <a:pt x="13" y="236"/>
                    </a:cubicBezTo>
                    <a:cubicBezTo>
                      <a:pt x="13" y="236"/>
                      <a:pt x="13" y="236"/>
                      <a:pt x="13" y="236"/>
                    </a:cubicBezTo>
                    <a:cubicBezTo>
                      <a:pt x="13" y="235"/>
                      <a:pt x="14" y="235"/>
                      <a:pt x="14" y="236"/>
                    </a:cubicBezTo>
                    <a:cubicBezTo>
                      <a:pt x="14" y="236"/>
                      <a:pt x="14" y="236"/>
                      <a:pt x="14" y="236"/>
                    </a:cubicBezTo>
                    <a:cubicBezTo>
                      <a:pt x="15" y="237"/>
                      <a:pt x="15" y="238"/>
                      <a:pt x="14" y="238"/>
                    </a:cubicBezTo>
                    <a:cubicBezTo>
                      <a:pt x="14" y="238"/>
                      <a:pt x="14" y="238"/>
                      <a:pt x="14" y="238"/>
                    </a:cubicBezTo>
                    <a:cubicBezTo>
                      <a:pt x="14" y="238"/>
                      <a:pt x="14" y="238"/>
                      <a:pt x="13" y="238"/>
                    </a:cubicBezTo>
                    <a:cubicBezTo>
                      <a:pt x="13" y="238"/>
                      <a:pt x="13" y="238"/>
                      <a:pt x="13" y="238"/>
                    </a:cubicBezTo>
                    <a:cubicBezTo>
                      <a:pt x="13" y="238"/>
                      <a:pt x="12" y="238"/>
                      <a:pt x="12" y="238"/>
                    </a:cubicBezTo>
                    <a:close/>
                    <a:moveTo>
                      <a:pt x="24" y="230"/>
                    </a:moveTo>
                    <a:cubicBezTo>
                      <a:pt x="23" y="230"/>
                      <a:pt x="23" y="229"/>
                      <a:pt x="24" y="228"/>
                    </a:cubicBezTo>
                    <a:cubicBezTo>
                      <a:pt x="24" y="228"/>
                      <a:pt x="24" y="228"/>
                      <a:pt x="24" y="228"/>
                    </a:cubicBezTo>
                    <a:cubicBezTo>
                      <a:pt x="25" y="228"/>
                      <a:pt x="25" y="228"/>
                      <a:pt x="26" y="229"/>
                    </a:cubicBezTo>
                    <a:cubicBezTo>
                      <a:pt x="26" y="229"/>
                      <a:pt x="26" y="229"/>
                      <a:pt x="26" y="229"/>
                    </a:cubicBezTo>
                    <a:cubicBezTo>
                      <a:pt x="26" y="229"/>
                      <a:pt x="26" y="230"/>
                      <a:pt x="25" y="231"/>
                    </a:cubicBezTo>
                    <a:cubicBezTo>
                      <a:pt x="25" y="231"/>
                      <a:pt x="25" y="231"/>
                      <a:pt x="25" y="231"/>
                    </a:cubicBezTo>
                    <a:cubicBezTo>
                      <a:pt x="25" y="231"/>
                      <a:pt x="25" y="231"/>
                      <a:pt x="25" y="231"/>
                    </a:cubicBezTo>
                    <a:cubicBezTo>
                      <a:pt x="25" y="231"/>
                      <a:pt x="25" y="231"/>
                      <a:pt x="25" y="231"/>
                    </a:cubicBezTo>
                    <a:cubicBezTo>
                      <a:pt x="24" y="231"/>
                      <a:pt x="24" y="231"/>
                      <a:pt x="24" y="230"/>
                    </a:cubicBezTo>
                    <a:close/>
                    <a:moveTo>
                      <a:pt x="35" y="223"/>
                    </a:moveTo>
                    <a:cubicBezTo>
                      <a:pt x="34" y="222"/>
                      <a:pt x="35" y="221"/>
                      <a:pt x="35" y="221"/>
                    </a:cubicBezTo>
                    <a:cubicBezTo>
                      <a:pt x="35" y="221"/>
                      <a:pt x="35" y="221"/>
                      <a:pt x="35" y="221"/>
                    </a:cubicBezTo>
                    <a:cubicBezTo>
                      <a:pt x="36" y="221"/>
                      <a:pt x="37" y="221"/>
                      <a:pt x="37" y="221"/>
                    </a:cubicBezTo>
                    <a:cubicBezTo>
                      <a:pt x="37" y="221"/>
                      <a:pt x="37" y="221"/>
                      <a:pt x="37" y="221"/>
                    </a:cubicBezTo>
                    <a:cubicBezTo>
                      <a:pt x="37" y="222"/>
                      <a:pt x="37" y="223"/>
                      <a:pt x="37" y="223"/>
                    </a:cubicBezTo>
                    <a:cubicBezTo>
                      <a:pt x="37" y="223"/>
                      <a:pt x="37" y="223"/>
                      <a:pt x="37" y="223"/>
                    </a:cubicBezTo>
                    <a:cubicBezTo>
                      <a:pt x="36" y="223"/>
                      <a:pt x="36" y="223"/>
                      <a:pt x="36" y="223"/>
                    </a:cubicBezTo>
                    <a:cubicBezTo>
                      <a:pt x="36" y="223"/>
                      <a:pt x="36" y="223"/>
                      <a:pt x="36" y="223"/>
                    </a:cubicBezTo>
                    <a:cubicBezTo>
                      <a:pt x="36" y="223"/>
                      <a:pt x="35" y="223"/>
                      <a:pt x="35" y="223"/>
                    </a:cubicBezTo>
                    <a:close/>
                    <a:moveTo>
                      <a:pt x="46" y="215"/>
                    </a:moveTo>
                    <a:cubicBezTo>
                      <a:pt x="46" y="215"/>
                      <a:pt x="46" y="214"/>
                      <a:pt x="47" y="214"/>
                    </a:cubicBezTo>
                    <a:cubicBezTo>
                      <a:pt x="47" y="214"/>
                      <a:pt x="47" y="214"/>
                      <a:pt x="47" y="214"/>
                    </a:cubicBezTo>
                    <a:cubicBezTo>
                      <a:pt x="47" y="213"/>
                      <a:pt x="48" y="213"/>
                      <a:pt x="48" y="214"/>
                    </a:cubicBezTo>
                    <a:cubicBezTo>
                      <a:pt x="48" y="214"/>
                      <a:pt x="48" y="214"/>
                      <a:pt x="48" y="214"/>
                    </a:cubicBezTo>
                    <a:cubicBezTo>
                      <a:pt x="49" y="215"/>
                      <a:pt x="49" y="215"/>
                      <a:pt x="48" y="216"/>
                    </a:cubicBezTo>
                    <a:cubicBezTo>
                      <a:pt x="48" y="216"/>
                      <a:pt x="48" y="216"/>
                      <a:pt x="48" y="216"/>
                    </a:cubicBezTo>
                    <a:cubicBezTo>
                      <a:pt x="48" y="216"/>
                      <a:pt x="47" y="216"/>
                      <a:pt x="47" y="216"/>
                    </a:cubicBezTo>
                    <a:cubicBezTo>
                      <a:pt x="47" y="216"/>
                      <a:pt x="47" y="216"/>
                      <a:pt x="47" y="216"/>
                    </a:cubicBezTo>
                    <a:cubicBezTo>
                      <a:pt x="47" y="216"/>
                      <a:pt x="46" y="216"/>
                      <a:pt x="46" y="215"/>
                    </a:cubicBezTo>
                    <a:close/>
                    <a:moveTo>
                      <a:pt x="57" y="208"/>
                    </a:moveTo>
                    <a:cubicBezTo>
                      <a:pt x="57" y="207"/>
                      <a:pt x="57" y="207"/>
                      <a:pt x="58" y="206"/>
                    </a:cubicBezTo>
                    <a:cubicBezTo>
                      <a:pt x="58" y="206"/>
                      <a:pt x="58" y="206"/>
                      <a:pt x="58" y="206"/>
                    </a:cubicBezTo>
                    <a:cubicBezTo>
                      <a:pt x="58" y="206"/>
                      <a:pt x="59" y="206"/>
                      <a:pt x="60" y="207"/>
                    </a:cubicBezTo>
                    <a:cubicBezTo>
                      <a:pt x="60" y="207"/>
                      <a:pt x="60" y="207"/>
                      <a:pt x="60" y="207"/>
                    </a:cubicBezTo>
                    <a:cubicBezTo>
                      <a:pt x="60" y="207"/>
                      <a:pt x="60" y="208"/>
                      <a:pt x="59" y="208"/>
                    </a:cubicBezTo>
                    <a:cubicBezTo>
                      <a:pt x="59" y="208"/>
                      <a:pt x="59" y="208"/>
                      <a:pt x="59" y="208"/>
                    </a:cubicBezTo>
                    <a:cubicBezTo>
                      <a:pt x="59" y="209"/>
                      <a:pt x="59" y="209"/>
                      <a:pt x="59" y="209"/>
                    </a:cubicBezTo>
                    <a:cubicBezTo>
                      <a:pt x="59" y="209"/>
                      <a:pt x="59" y="209"/>
                      <a:pt x="59" y="209"/>
                    </a:cubicBezTo>
                    <a:cubicBezTo>
                      <a:pt x="58" y="209"/>
                      <a:pt x="58" y="208"/>
                      <a:pt x="57" y="208"/>
                    </a:cubicBezTo>
                    <a:close/>
                    <a:moveTo>
                      <a:pt x="69" y="201"/>
                    </a:moveTo>
                    <a:cubicBezTo>
                      <a:pt x="68" y="200"/>
                      <a:pt x="69" y="199"/>
                      <a:pt x="69" y="199"/>
                    </a:cubicBezTo>
                    <a:cubicBezTo>
                      <a:pt x="69" y="199"/>
                      <a:pt x="69" y="199"/>
                      <a:pt x="69" y="199"/>
                    </a:cubicBezTo>
                    <a:cubicBezTo>
                      <a:pt x="70" y="198"/>
                      <a:pt x="71" y="199"/>
                      <a:pt x="71" y="199"/>
                    </a:cubicBezTo>
                    <a:cubicBezTo>
                      <a:pt x="71" y="199"/>
                      <a:pt x="71" y="199"/>
                      <a:pt x="71" y="199"/>
                    </a:cubicBezTo>
                    <a:cubicBezTo>
                      <a:pt x="71" y="200"/>
                      <a:pt x="71" y="201"/>
                      <a:pt x="71" y="201"/>
                    </a:cubicBezTo>
                    <a:cubicBezTo>
                      <a:pt x="71" y="201"/>
                      <a:pt x="71" y="201"/>
                      <a:pt x="71" y="201"/>
                    </a:cubicBezTo>
                    <a:cubicBezTo>
                      <a:pt x="70" y="201"/>
                      <a:pt x="70" y="201"/>
                      <a:pt x="70" y="201"/>
                    </a:cubicBezTo>
                    <a:cubicBezTo>
                      <a:pt x="70" y="201"/>
                      <a:pt x="70" y="201"/>
                      <a:pt x="70" y="201"/>
                    </a:cubicBezTo>
                    <a:cubicBezTo>
                      <a:pt x="69" y="201"/>
                      <a:pt x="69" y="201"/>
                      <a:pt x="69" y="201"/>
                    </a:cubicBezTo>
                    <a:close/>
                    <a:moveTo>
                      <a:pt x="80" y="193"/>
                    </a:moveTo>
                    <a:cubicBezTo>
                      <a:pt x="80" y="193"/>
                      <a:pt x="80" y="192"/>
                      <a:pt x="80" y="192"/>
                    </a:cubicBezTo>
                    <a:cubicBezTo>
                      <a:pt x="80" y="192"/>
                      <a:pt x="80" y="192"/>
                      <a:pt x="80" y="192"/>
                    </a:cubicBezTo>
                    <a:cubicBezTo>
                      <a:pt x="81" y="191"/>
                      <a:pt x="82" y="191"/>
                      <a:pt x="82" y="192"/>
                    </a:cubicBezTo>
                    <a:cubicBezTo>
                      <a:pt x="82" y="192"/>
                      <a:pt x="82" y="192"/>
                      <a:pt x="82" y="192"/>
                    </a:cubicBezTo>
                    <a:cubicBezTo>
                      <a:pt x="83" y="193"/>
                      <a:pt x="83" y="193"/>
                      <a:pt x="82" y="194"/>
                    </a:cubicBezTo>
                    <a:cubicBezTo>
                      <a:pt x="82" y="194"/>
                      <a:pt x="82" y="194"/>
                      <a:pt x="82" y="194"/>
                    </a:cubicBezTo>
                    <a:cubicBezTo>
                      <a:pt x="82"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4" y="185"/>
                    </a:cubicBezTo>
                    <a:cubicBezTo>
                      <a:pt x="94" y="185"/>
                      <a:pt x="94" y="185"/>
                      <a:pt x="94"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2" y="186"/>
                      <a:pt x="91" y="186"/>
                    </a:cubicBezTo>
                    <a:close/>
                    <a:moveTo>
                      <a:pt x="103" y="179"/>
                    </a:moveTo>
                    <a:cubicBezTo>
                      <a:pt x="102" y="178"/>
                      <a:pt x="102" y="177"/>
                      <a:pt x="103" y="177"/>
                    </a:cubicBezTo>
                    <a:cubicBezTo>
                      <a:pt x="103" y="177"/>
                      <a:pt x="103" y="177"/>
                      <a:pt x="103" y="177"/>
                    </a:cubicBezTo>
                    <a:cubicBezTo>
                      <a:pt x="104" y="176"/>
                      <a:pt x="104" y="177"/>
                      <a:pt x="105" y="177"/>
                    </a:cubicBezTo>
                    <a:cubicBezTo>
                      <a:pt x="105" y="177"/>
                      <a:pt x="105" y="177"/>
                      <a:pt x="105" y="177"/>
                    </a:cubicBezTo>
                    <a:cubicBezTo>
                      <a:pt x="105" y="178"/>
                      <a:pt x="105" y="179"/>
                      <a:pt x="105" y="179"/>
                    </a:cubicBezTo>
                    <a:cubicBezTo>
                      <a:pt x="105" y="179"/>
                      <a:pt x="105" y="179"/>
                      <a:pt x="105" y="179"/>
                    </a:cubicBezTo>
                    <a:cubicBezTo>
                      <a:pt x="104" y="179"/>
                      <a:pt x="104" y="179"/>
                      <a:pt x="104" y="179"/>
                    </a:cubicBezTo>
                    <a:cubicBezTo>
                      <a:pt x="104" y="179"/>
                      <a:pt x="104" y="179"/>
                      <a:pt x="104" y="179"/>
                    </a:cubicBezTo>
                    <a:cubicBezTo>
                      <a:pt x="103" y="179"/>
                      <a:pt x="103" y="179"/>
                      <a:pt x="103" y="179"/>
                    </a:cubicBezTo>
                    <a:close/>
                    <a:moveTo>
                      <a:pt x="114" y="171"/>
                    </a:moveTo>
                    <a:cubicBezTo>
                      <a:pt x="114" y="171"/>
                      <a:pt x="114" y="170"/>
                      <a:pt x="114" y="169"/>
                    </a:cubicBezTo>
                    <a:cubicBezTo>
                      <a:pt x="114" y="169"/>
                      <a:pt x="114" y="169"/>
                      <a:pt x="114" y="169"/>
                    </a:cubicBezTo>
                    <a:cubicBezTo>
                      <a:pt x="115" y="169"/>
                      <a:pt x="116" y="169"/>
                      <a:pt x="116" y="170"/>
                    </a:cubicBezTo>
                    <a:cubicBezTo>
                      <a:pt x="116" y="170"/>
                      <a:pt x="116" y="170"/>
                      <a:pt x="116" y="170"/>
                    </a:cubicBezTo>
                    <a:cubicBezTo>
                      <a:pt x="117" y="170"/>
                      <a:pt x="116" y="171"/>
                      <a:pt x="116" y="172"/>
                    </a:cubicBezTo>
                    <a:cubicBezTo>
                      <a:pt x="116" y="172"/>
                      <a:pt x="116" y="172"/>
                      <a:pt x="116" y="172"/>
                    </a:cubicBezTo>
                    <a:cubicBezTo>
                      <a:pt x="116" y="172"/>
                      <a:pt x="115" y="172"/>
                      <a:pt x="115" y="172"/>
                    </a:cubicBezTo>
                    <a:cubicBezTo>
                      <a:pt x="115" y="172"/>
                      <a:pt x="115" y="172"/>
                      <a:pt x="115" y="172"/>
                    </a:cubicBezTo>
                    <a:cubicBezTo>
                      <a:pt x="115" y="172"/>
                      <a:pt x="114" y="172"/>
                      <a:pt x="114" y="171"/>
                    </a:cubicBezTo>
                    <a:close/>
                    <a:moveTo>
                      <a:pt x="125" y="164"/>
                    </a:moveTo>
                    <a:cubicBezTo>
                      <a:pt x="125" y="163"/>
                      <a:pt x="125" y="162"/>
                      <a:pt x="126" y="162"/>
                    </a:cubicBezTo>
                    <a:cubicBezTo>
                      <a:pt x="126" y="162"/>
                      <a:pt x="126" y="162"/>
                      <a:pt x="126" y="162"/>
                    </a:cubicBezTo>
                    <a:cubicBezTo>
                      <a:pt x="126" y="162"/>
                      <a:pt x="127" y="162"/>
                      <a:pt x="128" y="162"/>
                    </a:cubicBezTo>
                    <a:cubicBezTo>
                      <a:pt x="128" y="162"/>
                      <a:pt x="128" y="162"/>
                      <a:pt x="128" y="162"/>
                    </a:cubicBezTo>
                    <a:cubicBezTo>
                      <a:pt x="128" y="163"/>
                      <a:pt x="128" y="164"/>
                      <a:pt x="127" y="164"/>
                    </a:cubicBezTo>
                    <a:cubicBezTo>
                      <a:pt x="127" y="164"/>
                      <a:pt x="127" y="164"/>
                      <a:pt x="127" y="164"/>
                    </a:cubicBezTo>
                    <a:cubicBezTo>
                      <a:pt x="127" y="164"/>
                      <a:pt x="127" y="164"/>
                      <a:pt x="126" y="164"/>
                    </a:cubicBezTo>
                    <a:cubicBezTo>
                      <a:pt x="126" y="164"/>
                      <a:pt x="126" y="164"/>
                      <a:pt x="126" y="164"/>
                    </a:cubicBezTo>
                    <a:cubicBezTo>
                      <a:pt x="126" y="164"/>
                      <a:pt x="126" y="164"/>
                      <a:pt x="125" y="164"/>
                    </a:cubicBezTo>
                    <a:close/>
                    <a:moveTo>
                      <a:pt x="137" y="157"/>
                    </a:moveTo>
                    <a:cubicBezTo>
                      <a:pt x="136" y="156"/>
                      <a:pt x="136" y="155"/>
                      <a:pt x="137" y="155"/>
                    </a:cubicBezTo>
                    <a:cubicBezTo>
                      <a:pt x="137" y="155"/>
                      <a:pt x="137" y="155"/>
                      <a:pt x="137" y="155"/>
                    </a:cubicBezTo>
                    <a:cubicBezTo>
                      <a:pt x="138" y="154"/>
                      <a:pt x="138" y="154"/>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7" y="157"/>
                    </a:cubicBezTo>
                    <a:close/>
                    <a:moveTo>
                      <a:pt x="148" y="149"/>
                    </a:moveTo>
                    <a:cubicBezTo>
                      <a:pt x="148" y="149"/>
                      <a:pt x="148" y="148"/>
                      <a:pt x="148" y="147"/>
                    </a:cubicBezTo>
                    <a:cubicBezTo>
                      <a:pt x="148" y="147"/>
                      <a:pt x="148" y="147"/>
                      <a:pt x="148" y="147"/>
                    </a:cubicBezTo>
                    <a:cubicBezTo>
                      <a:pt x="149" y="147"/>
                      <a:pt x="150" y="147"/>
                      <a:pt x="150" y="148"/>
                    </a:cubicBezTo>
                    <a:cubicBezTo>
                      <a:pt x="150" y="148"/>
                      <a:pt x="150" y="148"/>
                      <a:pt x="150" y="148"/>
                    </a:cubicBezTo>
                    <a:cubicBezTo>
                      <a:pt x="151" y="148"/>
                      <a:pt x="150" y="149"/>
                      <a:pt x="150" y="150"/>
                    </a:cubicBezTo>
                    <a:cubicBezTo>
                      <a:pt x="150" y="150"/>
                      <a:pt x="150" y="150"/>
                      <a:pt x="150" y="150"/>
                    </a:cubicBezTo>
                    <a:cubicBezTo>
                      <a:pt x="150" y="150"/>
                      <a:pt x="149" y="150"/>
                      <a:pt x="149" y="150"/>
                    </a:cubicBezTo>
                    <a:cubicBezTo>
                      <a:pt x="149" y="150"/>
                      <a:pt x="149" y="150"/>
                      <a:pt x="149" y="150"/>
                    </a:cubicBezTo>
                    <a:cubicBezTo>
                      <a:pt x="149" y="150"/>
                      <a:pt x="148" y="150"/>
                      <a:pt x="148" y="149"/>
                    </a:cubicBezTo>
                    <a:close/>
                    <a:moveTo>
                      <a:pt x="159" y="142"/>
                    </a:moveTo>
                    <a:cubicBezTo>
                      <a:pt x="159" y="141"/>
                      <a:pt x="159" y="140"/>
                      <a:pt x="160" y="140"/>
                    </a:cubicBezTo>
                    <a:cubicBezTo>
                      <a:pt x="160" y="140"/>
                      <a:pt x="160" y="140"/>
                      <a:pt x="160" y="140"/>
                    </a:cubicBezTo>
                    <a:cubicBezTo>
                      <a:pt x="160" y="140"/>
                      <a:pt x="161" y="140"/>
                      <a:pt x="161" y="140"/>
                    </a:cubicBezTo>
                    <a:cubicBezTo>
                      <a:pt x="161" y="140"/>
                      <a:pt x="161" y="140"/>
                      <a:pt x="161" y="140"/>
                    </a:cubicBezTo>
                    <a:cubicBezTo>
                      <a:pt x="162" y="141"/>
                      <a:pt x="162" y="142"/>
                      <a:pt x="161" y="142"/>
                    </a:cubicBezTo>
                    <a:cubicBezTo>
                      <a:pt x="161" y="142"/>
                      <a:pt x="161" y="142"/>
                      <a:pt x="161" y="142"/>
                    </a:cubicBezTo>
                    <a:cubicBezTo>
                      <a:pt x="161" y="142"/>
                      <a:pt x="161" y="142"/>
                      <a:pt x="160" y="142"/>
                    </a:cubicBezTo>
                    <a:cubicBezTo>
                      <a:pt x="160" y="142"/>
                      <a:pt x="160" y="142"/>
                      <a:pt x="160" y="142"/>
                    </a:cubicBezTo>
                    <a:cubicBezTo>
                      <a:pt x="160" y="142"/>
                      <a:pt x="159" y="142"/>
                      <a:pt x="159" y="142"/>
                    </a:cubicBezTo>
                    <a:close/>
                    <a:moveTo>
                      <a:pt x="171" y="134"/>
                    </a:moveTo>
                    <a:cubicBezTo>
                      <a:pt x="170" y="134"/>
                      <a:pt x="170" y="133"/>
                      <a:pt x="171" y="133"/>
                    </a:cubicBezTo>
                    <a:cubicBezTo>
                      <a:pt x="171" y="133"/>
                      <a:pt x="171" y="133"/>
                      <a:pt x="171" y="133"/>
                    </a:cubicBezTo>
                    <a:cubicBezTo>
                      <a:pt x="172"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2" y="135"/>
                    </a:cubicBezTo>
                    <a:cubicBezTo>
                      <a:pt x="172" y="135"/>
                      <a:pt x="172" y="135"/>
                      <a:pt x="172" y="135"/>
                    </a:cubicBezTo>
                    <a:cubicBezTo>
                      <a:pt x="171" y="135"/>
                      <a:pt x="171" y="135"/>
                      <a:pt x="171" y="134"/>
                    </a:cubicBezTo>
                    <a:close/>
                    <a:moveTo>
                      <a:pt x="182" y="127"/>
                    </a:moveTo>
                    <a:cubicBezTo>
                      <a:pt x="181" y="126"/>
                      <a:pt x="182" y="126"/>
                      <a:pt x="182" y="125"/>
                    </a:cubicBezTo>
                    <a:cubicBezTo>
                      <a:pt x="182" y="125"/>
                      <a:pt x="182" y="125"/>
                      <a:pt x="182" y="125"/>
                    </a:cubicBezTo>
                    <a:cubicBezTo>
                      <a:pt x="183" y="125"/>
                      <a:pt x="184" y="125"/>
                      <a:pt x="184" y="126"/>
                    </a:cubicBezTo>
                    <a:cubicBezTo>
                      <a:pt x="184" y="126"/>
                      <a:pt x="184" y="126"/>
                      <a:pt x="184" y="126"/>
                    </a:cubicBezTo>
                    <a:cubicBezTo>
                      <a:pt x="184" y="126"/>
                      <a:pt x="184" y="127"/>
                      <a:pt x="184" y="127"/>
                    </a:cubicBezTo>
                    <a:cubicBezTo>
                      <a:pt x="184" y="127"/>
                      <a:pt x="184" y="127"/>
                      <a:pt x="184" y="127"/>
                    </a:cubicBezTo>
                    <a:cubicBezTo>
                      <a:pt x="183" y="128"/>
                      <a:pt x="183" y="128"/>
                      <a:pt x="183" y="128"/>
                    </a:cubicBezTo>
                    <a:cubicBezTo>
                      <a:pt x="183" y="128"/>
                      <a:pt x="183" y="128"/>
                      <a:pt x="183" y="128"/>
                    </a:cubicBezTo>
                    <a:cubicBezTo>
                      <a:pt x="183" y="128"/>
                      <a:pt x="182" y="127"/>
                      <a:pt x="182" y="127"/>
                    </a:cubicBezTo>
                    <a:close/>
                    <a:moveTo>
                      <a:pt x="193" y="120"/>
                    </a:moveTo>
                    <a:cubicBezTo>
                      <a:pt x="193" y="119"/>
                      <a:pt x="193" y="118"/>
                      <a:pt x="194" y="118"/>
                    </a:cubicBezTo>
                    <a:cubicBezTo>
                      <a:pt x="194" y="118"/>
                      <a:pt x="194" y="118"/>
                      <a:pt x="194" y="118"/>
                    </a:cubicBezTo>
                    <a:cubicBezTo>
                      <a:pt x="194" y="117"/>
                      <a:pt x="195" y="118"/>
                      <a:pt x="195" y="118"/>
                    </a:cubicBezTo>
                    <a:cubicBezTo>
                      <a:pt x="195" y="118"/>
                      <a:pt x="195" y="118"/>
                      <a:pt x="195" y="118"/>
                    </a:cubicBezTo>
                    <a:cubicBezTo>
                      <a:pt x="196" y="119"/>
                      <a:pt x="196" y="120"/>
                      <a:pt x="195" y="120"/>
                    </a:cubicBezTo>
                    <a:cubicBezTo>
                      <a:pt x="195" y="120"/>
                      <a:pt x="195" y="120"/>
                      <a:pt x="195" y="120"/>
                    </a:cubicBezTo>
                    <a:cubicBezTo>
                      <a:pt x="195" y="120"/>
                      <a:pt x="195" y="120"/>
                      <a:pt x="194" y="120"/>
                    </a:cubicBezTo>
                    <a:cubicBezTo>
                      <a:pt x="194" y="120"/>
                      <a:pt x="194" y="120"/>
                      <a:pt x="194" y="120"/>
                    </a:cubicBezTo>
                    <a:cubicBezTo>
                      <a:pt x="194" y="120"/>
                      <a:pt x="193" y="120"/>
                      <a:pt x="193" y="120"/>
                    </a:cubicBezTo>
                    <a:close/>
                    <a:moveTo>
                      <a:pt x="204" y="112"/>
                    </a:moveTo>
                    <a:cubicBezTo>
                      <a:pt x="204" y="112"/>
                      <a:pt x="204" y="111"/>
                      <a:pt x="205" y="110"/>
                    </a:cubicBezTo>
                    <a:cubicBezTo>
                      <a:pt x="205" y="110"/>
                      <a:pt x="205" y="110"/>
                      <a:pt x="205" y="110"/>
                    </a:cubicBezTo>
                    <a:cubicBezTo>
                      <a:pt x="205" y="110"/>
                      <a:pt x="206" y="110"/>
                      <a:pt x="207" y="111"/>
                    </a:cubicBezTo>
                    <a:cubicBezTo>
                      <a:pt x="207" y="111"/>
                      <a:pt x="207" y="111"/>
                      <a:pt x="207" y="111"/>
                    </a:cubicBezTo>
                    <a:cubicBezTo>
                      <a:pt x="207" y="111"/>
                      <a:pt x="207" y="112"/>
                      <a:pt x="206" y="113"/>
                    </a:cubicBezTo>
                    <a:cubicBezTo>
                      <a:pt x="206" y="113"/>
                      <a:pt x="206" y="113"/>
                      <a:pt x="206" y="113"/>
                    </a:cubicBezTo>
                    <a:cubicBezTo>
                      <a:pt x="206" y="113"/>
                      <a:pt x="206" y="113"/>
                      <a:pt x="206" y="113"/>
                    </a:cubicBezTo>
                    <a:cubicBezTo>
                      <a:pt x="206" y="113"/>
                      <a:pt x="206" y="113"/>
                      <a:pt x="206" y="113"/>
                    </a:cubicBezTo>
                    <a:cubicBezTo>
                      <a:pt x="205" y="113"/>
                      <a:pt x="205" y="113"/>
                      <a:pt x="204" y="112"/>
                    </a:cubicBezTo>
                    <a:close/>
                    <a:moveTo>
                      <a:pt x="216" y="105"/>
                    </a:moveTo>
                    <a:cubicBezTo>
                      <a:pt x="215" y="104"/>
                      <a:pt x="216" y="104"/>
                      <a:pt x="216" y="103"/>
                    </a:cubicBezTo>
                    <a:cubicBezTo>
                      <a:pt x="216" y="103"/>
                      <a:pt x="216" y="103"/>
                      <a:pt x="216" y="103"/>
                    </a:cubicBezTo>
                    <a:cubicBezTo>
                      <a:pt x="217" y="103"/>
                      <a:pt x="218" y="103"/>
                      <a:pt x="218" y="104"/>
                    </a:cubicBezTo>
                    <a:cubicBezTo>
                      <a:pt x="218" y="104"/>
                      <a:pt x="218" y="104"/>
                      <a:pt x="218" y="104"/>
                    </a:cubicBezTo>
                    <a:cubicBezTo>
                      <a:pt x="218" y="104"/>
                      <a:pt x="218" y="105"/>
                      <a:pt x="218" y="105"/>
                    </a:cubicBezTo>
                    <a:cubicBezTo>
                      <a:pt x="218" y="105"/>
                      <a:pt x="218" y="105"/>
                      <a:pt x="218" y="105"/>
                    </a:cubicBezTo>
                    <a:cubicBezTo>
                      <a:pt x="217" y="105"/>
                      <a:pt x="217" y="106"/>
                      <a:pt x="217" y="106"/>
                    </a:cubicBezTo>
                    <a:cubicBezTo>
                      <a:pt x="217" y="106"/>
                      <a:pt x="217" y="106"/>
                      <a:pt x="217" y="106"/>
                    </a:cubicBezTo>
                    <a:cubicBezTo>
                      <a:pt x="216" y="106"/>
                      <a:pt x="216" y="105"/>
                      <a:pt x="216" y="105"/>
                    </a:cubicBezTo>
                    <a:close/>
                    <a:moveTo>
                      <a:pt x="227" y="98"/>
                    </a:moveTo>
                    <a:cubicBezTo>
                      <a:pt x="227" y="97"/>
                      <a:pt x="227" y="96"/>
                      <a:pt x="227" y="96"/>
                    </a:cubicBezTo>
                    <a:cubicBezTo>
                      <a:pt x="227" y="96"/>
                      <a:pt x="227" y="96"/>
                      <a:pt x="227" y="96"/>
                    </a:cubicBezTo>
                    <a:cubicBezTo>
                      <a:pt x="228" y="95"/>
                      <a:pt x="229" y="96"/>
                      <a:pt x="229" y="96"/>
                    </a:cubicBezTo>
                    <a:cubicBezTo>
                      <a:pt x="229" y="96"/>
                      <a:pt x="229" y="96"/>
                      <a:pt x="229" y="96"/>
                    </a:cubicBezTo>
                    <a:cubicBezTo>
                      <a:pt x="230" y="97"/>
                      <a:pt x="230" y="98"/>
                      <a:pt x="229" y="98"/>
                    </a:cubicBezTo>
                    <a:cubicBezTo>
                      <a:pt x="229" y="98"/>
                      <a:pt x="229" y="98"/>
                      <a:pt x="229" y="98"/>
                    </a:cubicBezTo>
                    <a:cubicBezTo>
                      <a:pt x="229"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1" y="89"/>
                    </a:cubicBezTo>
                    <a:cubicBezTo>
                      <a:pt x="241" y="89"/>
                      <a:pt x="241" y="89"/>
                      <a:pt x="241" y="89"/>
                    </a:cubicBezTo>
                    <a:cubicBezTo>
                      <a:pt x="241" y="89"/>
                      <a:pt x="241" y="90"/>
                      <a:pt x="240" y="91"/>
                    </a:cubicBezTo>
                    <a:cubicBezTo>
                      <a:pt x="240" y="91"/>
                      <a:pt x="240" y="91"/>
                      <a:pt x="240" y="91"/>
                    </a:cubicBezTo>
                    <a:cubicBezTo>
                      <a:pt x="240" y="91"/>
                      <a:pt x="240" y="91"/>
                      <a:pt x="240" y="91"/>
                    </a:cubicBezTo>
                    <a:cubicBezTo>
                      <a:pt x="240" y="91"/>
                      <a:pt x="240" y="91"/>
                      <a:pt x="240" y="91"/>
                    </a:cubicBezTo>
                    <a:cubicBezTo>
                      <a:pt x="239" y="91"/>
                      <a:pt x="239" y="91"/>
                      <a:pt x="238" y="90"/>
                    </a:cubicBezTo>
                    <a:close/>
                    <a:moveTo>
                      <a:pt x="250" y="83"/>
                    </a:moveTo>
                    <a:cubicBezTo>
                      <a:pt x="249" y="82"/>
                      <a:pt x="249" y="81"/>
                      <a:pt x="250" y="81"/>
                    </a:cubicBezTo>
                    <a:cubicBezTo>
                      <a:pt x="250" y="81"/>
                      <a:pt x="250" y="81"/>
                      <a:pt x="250" y="81"/>
                    </a:cubicBezTo>
                    <a:cubicBezTo>
                      <a:pt x="251" y="81"/>
                      <a:pt x="252" y="81"/>
                      <a:pt x="252" y="81"/>
                    </a:cubicBezTo>
                    <a:cubicBezTo>
                      <a:pt x="252" y="81"/>
                      <a:pt x="252" y="81"/>
                      <a:pt x="252" y="81"/>
                    </a:cubicBezTo>
                    <a:cubicBezTo>
                      <a:pt x="252" y="82"/>
                      <a:pt x="252" y="83"/>
                      <a:pt x="252" y="83"/>
                    </a:cubicBezTo>
                    <a:cubicBezTo>
                      <a:pt x="252" y="83"/>
                      <a:pt x="252" y="83"/>
                      <a:pt x="252" y="83"/>
                    </a:cubicBezTo>
                    <a:cubicBezTo>
                      <a:pt x="251" y="83"/>
                      <a:pt x="251" y="83"/>
                      <a:pt x="251" y="83"/>
                    </a:cubicBezTo>
                    <a:cubicBezTo>
                      <a:pt x="251" y="83"/>
                      <a:pt x="251" y="83"/>
                      <a:pt x="251" y="83"/>
                    </a:cubicBezTo>
                    <a:cubicBezTo>
                      <a:pt x="250" y="83"/>
                      <a:pt x="250" y="83"/>
                      <a:pt x="250" y="83"/>
                    </a:cubicBezTo>
                    <a:close/>
                    <a:moveTo>
                      <a:pt x="261" y="76"/>
                    </a:moveTo>
                    <a:cubicBezTo>
                      <a:pt x="261" y="75"/>
                      <a:pt x="261" y="74"/>
                      <a:pt x="261" y="74"/>
                    </a:cubicBezTo>
                    <a:cubicBezTo>
                      <a:pt x="261" y="74"/>
                      <a:pt x="261" y="74"/>
                      <a:pt x="261" y="74"/>
                    </a:cubicBezTo>
                    <a:cubicBezTo>
                      <a:pt x="262" y="73"/>
                      <a:pt x="263" y="73"/>
                      <a:pt x="263" y="74"/>
                    </a:cubicBezTo>
                    <a:cubicBezTo>
                      <a:pt x="263" y="74"/>
                      <a:pt x="263" y="74"/>
                      <a:pt x="263" y="74"/>
                    </a:cubicBezTo>
                    <a:cubicBezTo>
                      <a:pt x="264" y="75"/>
                      <a:pt x="263" y="75"/>
                      <a:pt x="263" y="76"/>
                    </a:cubicBezTo>
                    <a:cubicBezTo>
                      <a:pt x="263" y="76"/>
                      <a:pt x="263" y="76"/>
                      <a:pt x="263" y="76"/>
                    </a:cubicBezTo>
                    <a:cubicBezTo>
                      <a:pt x="263" y="76"/>
                      <a:pt x="262" y="76"/>
                      <a:pt x="262" y="76"/>
                    </a:cubicBezTo>
                    <a:cubicBezTo>
                      <a:pt x="262" y="76"/>
                      <a:pt x="262" y="76"/>
                      <a:pt x="262" y="76"/>
                    </a:cubicBezTo>
                    <a:cubicBezTo>
                      <a:pt x="262" y="76"/>
                      <a:pt x="261" y="76"/>
                      <a:pt x="261" y="76"/>
                    </a:cubicBezTo>
                    <a:close/>
                    <a:moveTo>
                      <a:pt x="272" y="68"/>
                    </a:moveTo>
                    <a:cubicBezTo>
                      <a:pt x="272" y="68"/>
                      <a:pt x="272" y="67"/>
                      <a:pt x="273" y="66"/>
                    </a:cubicBezTo>
                    <a:cubicBezTo>
                      <a:pt x="273" y="66"/>
                      <a:pt x="273" y="66"/>
                      <a:pt x="273" y="66"/>
                    </a:cubicBezTo>
                    <a:cubicBezTo>
                      <a:pt x="273" y="66"/>
                      <a:pt x="274" y="66"/>
                      <a:pt x="275" y="67"/>
                    </a:cubicBezTo>
                    <a:cubicBezTo>
                      <a:pt x="275" y="67"/>
                      <a:pt x="275" y="67"/>
                      <a:pt x="275" y="67"/>
                    </a:cubicBezTo>
                    <a:cubicBezTo>
                      <a:pt x="275" y="67"/>
                      <a:pt x="275" y="68"/>
                      <a:pt x="274" y="69"/>
                    </a:cubicBezTo>
                    <a:cubicBezTo>
                      <a:pt x="274" y="69"/>
                      <a:pt x="274" y="69"/>
                      <a:pt x="274" y="69"/>
                    </a:cubicBezTo>
                    <a:cubicBezTo>
                      <a:pt x="274" y="69"/>
                      <a:pt x="274" y="69"/>
                      <a:pt x="273" y="69"/>
                    </a:cubicBezTo>
                    <a:cubicBezTo>
                      <a:pt x="273" y="69"/>
                      <a:pt x="273" y="69"/>
                      <a:pt x="273" y="69"/>
                    </a:cubicBezTo>
                    <a:cubicBezTo>
                      <a:pt x="273" y="69"/>
                      <a:pt x="273" y="69"/>
                      <a:pt x="272" y="68"/>
                    </a:cubicBezTo>
                    <a:close/>
                    <a:moveTo>
                      <a:pt x="284" y="61"/>
                    </a:moveTo>
                    <a:cubicBezTo>
                      <a:pt x="283" y="60"/>
                      <a:pt x="283" y="59"/>
                      <a:pt x="284" y="59"/>
                    </a:cubicBezTo>
                    <a:cubicBezTo>
                      <a:pt x="284" y="59"/>
                      <a:pt x="284" y="59"/>
                      <a:pt x="284" y="59"/>
                    </a:cubicBezTo>
                    <a:cubicBezTo>
                      <a:pt x="285"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4" y="61"/>
                    </a:cubicBezTo>
                    <a:close/>
                    <a:moveTo>
                      <a:pt x="295" y="53"/>
                    </a:moveTo>
                    <a:cubicBezTo>
                      <a:pt x="295" y="53"/>
                      <a:pt x="295" y="52"/>
                      <a:pt x="295" y="52"/>
                    </a:cubicBezTo>
                    <a:cubicBezTo>
                      <a:pt x="295" y="52"/>
                      <a:pt x="295" y="52"/>
                      <a:pt x="295" y="52"/>
                    </a:cubicBezTo>
                    <a:cubicBezTo>
                      <a:pt x="296" y="51"/>
                      <a:pt x="297" y="51"/>
                      <a:pt x="297" y="52"/>
                    </a:cubicBezTo>
                    <a:cubicBezTo>
                      <a:pt x="297" y="52"/>
                      <a:pt x="297" y="52"/>
                      <a:pt x="297" y="52"/>
                    </a:cubicBezTo>
                    <a:cubicBezTo>
                      <a:pt x="298" y="53"/>
                      <a:pt x="297" y="53"/>
                      <a:pt x="297" y="54"/>
                    </a:cubicBezTo>
                    <a:cubicBezTo>
                      <a:pt x="297" y="54"/>
                      <a:pt x="297" y="54"/>
                      <a:pt x="297" y="54"/>
                    </a:cubicBezTo>
                    <a:cubicBezTo>
                      <a:pt x="297" y="54"/>
                      <a:pt x="296" y="54"/>
                      <a:pt x="296" y="54"/>
                    </a:cubicBezTo>
                    <a:cubicBezTo>
                      <a:pt x="296" y="54"/>
                      <a:pt x="296" y="54"/>
                      <a:pt x="296" y="54"/>
                    </a:cubicBezTo>
                    <a:cubicBezTo>
                      <a:pt x="296" y="54"/>
                      <a:pt x="295" y="54"/>
                      <a:pt x="295" y="53"/>
                    </a:cubicBezTo>
                    <a:close/>
                    <a:moveTo>
                      <a:pt x="306" y="46"/>
                    </a:moveTo>
                    <a:cubicBezTo>
                      <a:pt x="306" y="45"/>
                      <a:pt x="306" y="45"/>
                      <a:pt x="307" y="44"/>
                    </a:cubicBezTo>
                    <a:cubicBezTo>
                      <a:pt x="307" y="44"/>
                      <a:pt x="307" y="44"/>
                      <a:pt x="307" y="44"/>
                    </a:cubicBezTo>
                    <a:cubicBezTo>
                      <a:pt x="307" y="44"/>
                      <a:pt x="308" y="44"/>
                      <a:pt x="308" y="45"/>
                    </a:cubicBezTo>
                    <a:cubicBezTo>
                      <a:pt x="308" y="45"/>
                      <a:pt x="308" y="45"/>
                      <a:pt x="308" y="45"/>
                    </a:cubicBezTo>
                    <a:cubicBezTo>
                      <a:pt x="309" y="45"/>
                      <a:pt x="309" y="46"/>
                      <a:pt x="308" y="46"/>
                    </a:cubicBezTo>
                    <a:cubicBezTo>
                      <a:pt x="308" y="46"/>
                      <a:pt x="308" y="46"/>
                      <a:pt x="308" y="46"/>
                    </a:cubicBezTo>
                    <a:cubicBezTo>
                      <a:pt x="308" y="47"/>
                      <a:pt x="308" y="47"/>
                      <a:pt x="307" y="47"/>
                    </a:cubicBezTo>
                    <a:cubicBezTo>
                      <a:pt x="307" y="47"/>
                      <a:pt x="307" y="47"/>
                      <a:pt x="307" y="47"/>
                    </a:cubicBezTo>
                    <a:cubicBezTo>
                      <a:pt x="307" y="47"/>
                      <a:pt x="306" y="46"/>
                      <a:pt x="306" y="46"/>
                    </a:cubicBezTo>
                    <a:close/>
                    <a:moveTo>
                      <a:pt x="318" y="39"/>
                    </a:moveTo>
                    <a:cubicBezTo>
                      <a:pt x="317" y="38"/>
                      <a:pt x="317" y="37"/>
                      <a:pt x="318" y="37"/>
                    </a:cubicBezTo>
                    <a:cubicBezTo>
                      <a:pt x="318" y="37"/>
                      <a:pt x="318" y="37"/>
                      <a:pt x="318" y="37"/>
                    </a:cubicBezTo>
                    <a:cubicBezTo>
                      <a:pt x="319" y="36"/>
                      <a:pt x="319" y="37"/>
                      <a:pt x="320" y="37"/>
                    </a:cubicBezTo>
                    <a:cubicBezTo>
                      <a:pt x="320" y="37"/>
                      <a:pt x="320" y="37"/>
                      <a:pt x="320" y="37"/>
                    </a:cubicBezTo>
                    <a:cubicBezTo>
                      <a:pt x="320" y="38"/>
                      <a:pt x="320" y="39"/>
                      <a:pt x="319" y="39"/>
                    </a:cubicBezTo>
                    <a:cubicBezTo>
                      <a:pt x="319" y="39"/>
                      <a:pt x="319" y="39"/>
                      <a:pt x="319" y="39"/>
                    </a:cubicBezTo>
                    <a:cubicBezTo>
                      <a:pt x="319" y="39"/>
                      <a:pt x="319" y="39"/>
                      <a:pt x="319" y="39"/>
                    </a:cubicBezTo>
                    <a:cubicBezTo>
                      <a:pt x="319" y="39"/>
                      <a:pt x="319" y="39"/>
                      <a:pt x="319" y="39"/>
                    </a:cubicBezTo>
                    <a:cubicBezTo>
                      <a:pt x="318" y="39"/>
                      <a:pt x="318" y="39"/>
                      <a:pt x="318" y="39"/>
                    </a:cubicBezTo>
                    <a:close/>
                    <a:moveTo>
                      <a:pt x="329" y="31"/>
                    </a:moveTo>
                    <a:cubicBezTo>
                      <a:pt x="328" y="31"/>
                      <a:pt x="329" y="30"/>
                      <a:pt x="329" y="29"/>
                    </a:cubicBezTo>
                    <a:cubicBezTo>
                      <a:pt x="329" y="29"/>
                      <a:pt x="329" y="29"/>
                      <a:pt x="329" y="29"/>
                    </a:cubicBezTo>
                    <a:cubicBezTo>
                      <a:pt x="330" y="29"/>
                      <a:pt x="331" y="29"/>
                      <a:pt x="331" y="30"/>
                    </a:cubicBezTo>
                    <a:cubicBezTo>
                      <a:pt x="331" y="30"/>
                      <a:pt x="331" y="30"/>
                      <a:pt x="331" y="30"/>
                    </a:cubicBezTo>
                    <a:cubicBezTo>
                      <a:pt x="331" y="30"/>
                      <a:pt x="331" y="31"/>
                      <a:pt x="331" y="32"/>
                    </a:cubicBezTo>
                    <a:cubicBezTo>
                      <a:pt x="331" y="32"/>
                      <a:pt x="331" y="32"/>
                      <a:pt x="331" y="32"/>
                    </a:cubicBezTo>
                    <a:cubicBezTo>
                      <a:pt x="330" y="32"/>
                      <a:pt x="330" y="32"/>
                      <a:pt x="330" y="32"/>
                    </a:cubicBezTo>
                    <a:cubicBezTo>
                      <a:pt x="330" y="32"/>
                      <a:pt x="330" y="32"/>
                      <a:pt x="330" y="32"/>
                    </a:cubicBezTo>
                    <a:cubicBezTo>
                      <a:pt x="330" y="32"/>
                      <a:pt x="329" y="32"/>
                      <a:pt x="329" y="31"/>
                    </a:cubicBezTo>
                    <a:close/>
                    <a:moveTo>
                      <a:pt x="340" y="24"/>
                    </a:moveTo>
                    <a:cubicBezTo>
                      <a:pt x="340" y="23"/>
                      <a:pt x="340" y="22"/>
                      <a:pt x="341" y="22"/>
                    </a:cubicBezTo>
                    <a:cubicBezTo>
                      <a:pt x="341" y="22"/>
                      <a:pt x="341" y="22"/>
                      <a:pt x="341" y="22"/>
                    </a:cubicBezTo>
                    <a:cubicBezTo>
                      <a:pt x="341" y="22"/>
                      <a:pt x="342" y="22"/>
                      <a:pt x="342" y="22"/>
                    </a:cubicBezTo>
                    <a:cubicBezTo>
                      <a:pt x="342" y="22"/>
                      <a:pt x="342" y="22"/>
                      <a:pt x="342" y="22"/>
                    </a:cubicBezTo>
                    <a:cubicBezTo>
                      <a:pt x="343" y="23"/>
                      <a:pt x="343" y="24"/>
                      <a:pt x="342" y="24"/>
                    </a:cubicBezTo>
                    <a:cubicBezTo>
                      <a:pt x="342" y="24"/>
                      <a:pt x="342" y="24"/>
                      <a:pt x="342" y="24"/>
                    </a:cubicBezTo>
                    <a:cubicBezTo>
                      <a:pt x="342" y="24"/>
                      <a:pt x="342"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3" y="17"/>
                    </a:cubicBezTo>
                    <a:cubicBezTo>
                      <a:pt x="353" y="17"/>
                      <a:pt x="353" y="17"/>
                      <a:pt x="353" y="17"/>
                    </a:cubicBezTo>
                    <a:cubicBezTo>
                      <a:pt x="352" y="17"/>
                      <a:pt x="352" y="17"/>
                      <a:pt x="351" y="17"/>
                    </a:cubicBezTo>
                    <a:close/>
                    <a:moveTo>
                      <a:pt x="363" y="9"/>
                    </a:moveTo>
                    <a:cubicBezTo>
                      <a:pt x="362" y="9"/>
                      <a:pt x="363" y="8"/>
                      <a:pt x="363" y="7"/>
                    </a:cubicBezTo>
                    <a:cubicBezTo>
                      <a:pt x="363" y="7"/>
                      <a:pt x="363" y="7"/>
                      <a:pt x="363" y="7"/>
                    </a:cubicBezTo>
                    <a:cubicBezTo>
                      <a:pt x="364" y="7"/>
                      <a:pt x="365" y="7"/>
                      <a:pt x="365" y="8"/>
                    </a:cubicBezTo>
                    <a:cubicBezTo>
                      <a:pt x="365" y="8"/>
                      <a:pt x="365" y="8"/>
                      <a:pt x="365" y="8"/>
                    </a:cubicBezTo>
                    <a:cubicBezTo>
                      <a:pt x="365" y="8"/>
                      <a:pt x="365" y="9"/>
                      <a:pt x="365" y="10"/>
                    </a:cubicBezTo>
                    <a:cubicBezTo>
                      <a:pt x="365" y="10"/>
                      <a:pt x="365" y="10"/>
                      <a:pt x="365" y="10"/>
                    </a:cubicBezTo>
                    <a:cubicBezTo>
                      <a:pt x="364" y="10"/>
                      <a:pt x="364" y="10"/>
                      <a:pt x="364" y="10"/>
                    </a:cubicBezTo>
                    <a:cubicBezTo>
                      <a:pt x="364" y="10"/>
                      <a:pt x="364" y="10"/>
                      <a:pt x="364" y="10"/>
                    </a:cubicBezTo>
                    <a:cubicBezTo>
                      <a:pt x="363" y="10"/>
                      <a:pt x="363" y="10"/>
                      <a:pt x="363" y="9"/>
                    </a:cubicBezTo>
                    <a:close/>
                    <a:moveTo>
                      <a:pt x="374" y="2"/>
                    </a:moveTo>
                    <a:cubicBezTo>
                      <a:pt x="374" y="1"/>
                      <a:pt x="374" y="0"/>
                      <a:pt x="374" y="0"/>
                    </a:cubicBezTo>
                    <a:cubicBezTo>
                      <a:pt x="374" y="0"/>
                      <a:pt x="374" y="0"/>
                      <a:pt x="374" y="0"/>
                    </a:cubicBezTo>
                    <a:cubicBezTo>
                      <a:pt x="375" y="0"/>
                      <a:pt x="376" y="0"/>
                      <a:pt x="376" y="0"/>
                    </a:cubicBezTo>
                    <a:cubicBezTo>
                      <a:pt x="376" y="0"/>
                      <a:pt x="376" y="0"/>
                      <a:pt x="376" y="0"/>
                    </a:cubicBezTo>
                    <a:cubicBezTo>
                      <a:pt x="377" y="1"/>
                      <a:pt x="377" y="2"/>
                      <a:pt x="376" y="2"/>
                    </a:cubicBezTo>
                    <a:cubicBezTo>
                      <a:pt x="376" y="2"/>
                      <a:pt x="376" y="2"/>
                      <a:pt x="376" y="2"/>
                    </a:cubicBezTo>
                    <a:cubicBezTo>
                      <a:pt x="376" y="2"/>
                      <a:pt x="375" y="2"/>
                      <a:pt x="375" y="2"/>
                    </a:cubicBezTo>
                    <a:cubicBezTo>
                      <a:pt x="375" y="2"/>
                      <a:pt x="375" y="2"/>
                      <a:pt x="375" y="2"/>
                    </a:cubicBezTo>
                    <a:cubicBezTo>
                      <a:pt x="375" y="2"/>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5"/>
              <p:cNvSpPr/>
              <p:nvPr/>
            </p:nvSpPr>
            <p:spPr>
              <a:xfrm rot="10800000">
                <a:off x="-783417" y="3552834"/>
                <a:ext cx="1785781" cy="1167508"/>
              </a:xfrm>
              <a:custGeom>
                <a:rect b="b" l="l" r="r" t="t"/>
                <a:pathLst>
                  <a:path extrusionOk="0" h="246" w="376">
                    <a:moveTo>
                      <a:pt x="0" y="245"/>
                    </a:moveTo>
                    <a:cubicBezTo>
                      <a:pt x="0" y="244"/>
                      <a:pt x="0" y="243"/>
                      <a:pt x="1" y="243"/>
                    </a:cubicBezTo>
                    <a:cubicBezTo>
                      <a:pt x="1" y="243"/>
                      <a:pt x="1" y="243"/>
                      <a:pt x="1" y="243"/>
                    </a:cubicBezTo>
                    <a:cubicBezTo>
                      <a:pt x="1" y="243"/>
                      <a:pt x="2" y="243"/>
                      <a:pt x="2" y="243"/>
                    </a:cubicBezTo>
                    <a:cubicBezTo>
                      <a:pt x="2" y="243"/>
                      <a:pt x="2" y="243"/>
                      <a:pt x="2" y="243"/>
                    </a:cubicBezTo>
                    <a:cubicBezTo>
                      <a:pt x="3" y="244"/>
                      <a:pt x="3" y="245"/>
                      <a:pt x="2" y="245"/>
                    </a:cubicBezTo>
                    <a:cubicBezTo>
                      <a:pt x="2" y="245"/>
                      <a:pt x="2" y="245"/>
                      <a:pt x="2" y="245"/>
                    </a:cubicBezTo>
                    <a:cubicBezTo>
                      <a:pt x="2" y="245"/>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5"/>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5"/>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5"/>
                    </a:cubicBezTo>
                    <a:close/>
                    <a:moveTo>
                      <a:pt x="57" y="208"/>
                    </a:moveTo>
                    <a:cubicBezTo>
                      <a:pt x="56" y="207"/>
                      <a:pt x="57" y="207"/>
                      <a:pt x="57" y="206"/>
                    </a:cubicBezTo>
                    <a:cubicBezTo>
                      <a:pt x="57" y="206"/>
                      <a:pt x="57" y="206"/>
                      <a:pt x="57" y="206"/>
                    </a:cubicBezTo>
                    <a:cubicBezTo>
                      <a:pt x="58" y="206"/>
                      <a:pt x="59" y="206"/>
                      <a:pt x="59" y="207"/>
                    </a:cubicBezTo>
                    <a:cubicBezTo>
                      <a:pt x="59" y="207"/>
                      <a:pt x="59" y="207"/>
                      <a:pt x="59" y="207"/>
                    </a:cubicBezTo>
                    <a:cubicBezTo>
                      <a:pt x="59" y="207"/>
                      <a:pt x="59" y="208"/>
                      <a:pt x="59" y="208"/>
                    </a:cubicBezTo>
                    <a:cubicBezTo>
                      <a:pt x="59" y="208"/>
                      <a:pt x="59" y="208"/>
                      <a:pt x="59" y="208"/>
                    </a:cubicBezTo>
                    <a:cubicBezTo>
                      <a:pt x="58" y="209"/>
                      <a:pt x="58" y="209"/>
                      <a:pt x="58" y="209"/>
                    </a:cubicBezTo>
                    <a:cubicBezTo>
                      <a:pt x="58" y="209"/>
                      <a:pt x="58" y="209"/>
                      <a:pt x="58" y="209"/>
                    </a:cubicBezTo>
                    <a:cubicBezTo>
                      <a:pt x="57" y="209"/>
                      <a:pt x="57" y="208"/>
                      <a:pt x="57" y="208"/>
                    </a:cubicBezTo>
                    <a:close/>
                    <a:moveTo>
                      <a:pt x="68" y="201"/>
                    </a:moveTo>
                    <a:cubicBezTo>
                      <a:pt x="68" y="200"/>
                      <a:pt x="68" y="199"/>
                      <a:pt x="68" y="199"/>
                    </a:cubicBezTo>
                    <a:cubicBezTo>
                      <a:pt x="68" y="199"/>
                      <a:pt x="68" y="199"/>
                      <a:pt x="68" y="199"/>
                    </a:cubicBezTo>
                    <a:cubicBezTo>
                      <a:pt x="69" y="198"/>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4"/>
                      <a:pt x="126" y="164"/>
                    </a:cubicBezTo>
                    <a:cubicBezTo>
                      <a:pt x="126" y="164"/>
                      <a:pt x="126" y="164"/>
                      <a:pt x="126" y="164"/>
                    </a:cubicBezTo>
                    <a:cubicBezTo>
                      <a:pt x="125" y="164"/>
                      <a:pt x="125" y="164"/>
                      <a:pt x="125" y="164"/>
                    </a:cubicBezTo>
                    <a:close/>
                    <a:moveTo>
                      <a:pt x="136" y="157"/>
                    </a:moveTo>
                    <a:cubicBezTo>
                      <a:pt x="136" y="156"/>
                      <a:pt x="136" y="155"/>
                      <a:pt x="136" y="155"/>
                    </a:cubicBezTo>
                    <a:cubicBezTo>
                      <a:pt x="136" y="155"/>
                      <a:pt x="136" y="155"/>
                      <a:pt x="136" y="155"/>
                    </a:cubicBezTo>
                    <a:cubicBezTo>
                      <a:pt x="137" y="154"/>
                      <a:pt x="138" y="154"/>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6"/>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7"/>
                    </a:cubicBezTo>
                    <a:cubicBezTo>
                      <a:pt x="183" y="127"/>
                      <a:pt x="183" y="127"/>
                      <a:pt x="183" y="127"/>
                    </a:cubicBezTo>
                    <a:cubicBezTo>
                      <a:pt x="183" y="128"/>
                      <a:pt x="183" y="128"/>
                      <a:pt x="182" y="128"/>
                    </a:cubicBezTo>
                    <a:cubicBezTo>
                      <a:pt x="182" y="128"/>
                      <a:pt x="182" y="128"/>
                      <a:pt x="182" y="128"/>
                    </a:cubicBezTo>
                    <a:cubicBezTo>
                      <a:pt x="182" y="128"/>
                      <a:pt x="181" y="127"/>
                      <a:pt x="181" y="127"/>
                    </a:cubicBezTo>
                    <a:close/>
                    <a:moveTo>
                      <a:pt x="192" y="120"/>
                    </a:moveTo>
                    <a:cubicBezTo>
                      <a:pt x="192" y="119"/>
                      <a:pt x="192" y="118"/>
                      <a:pt x="193" y="118"/>
                    </a:cubicBezTo>
                    <a:cubicBezTo>
                      <a:pt x="193" y="118"/>
                      <a:pt x="193" y="118"/>
                      <a:pt x="193" y="118"/>
                    </a:cubicBezTo>
                    <a:cubicBezTo>
                      <a:pt x="193" y="117"/>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0"/>
                    </a:cubicBezTo>
                    <a:cubicBezTo>
                      <a:pt x="204" y="110"/>
                      <a:pt x="204" y="110"/>
                      <a:pt x="204" y="110"/>
                    </a:cubicBezTo>
                    <a:cubicBezTo>
                      <a:pt x="205" y="110"/>
                      <a:pt x="206" y="110"/>
                      <a:pt x="206" y="111"/>
                    </a:cubicBezTo>
                    <a:cubicBezTo>
                      <a:pt x="206" y="111"/>
                      <a:pt x="206" y="111"/>
                      <a:pt x="206" y="111"/>
                    </a:cubicBezTo>
                    <a:cubicBezTo>
                      <a:pt x="206" y="111"/>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5"/>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3"/>
                      <a:pt x="250" y="83"/>
                    </a:cubicBezTo>
                    <a:cubicBezTo>
                      <a:pt x="250" y="83"/>
                      <a:pt x="250" y="83"/>
                      <a:pt x="250" y="83"/>
                    </a:cubicBezTo>
                    <a:cubicBezTo>
                      <a:pt x="250" y="83"/>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5"/>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29"/>
                    </a:cubicBezTo>
                    <a:cubicBezTo>
                      <a:pt x="329" y="29"/>
                      <a:pt x="329" y="29"/>
                      <a:pt x="329" y="29"/>
                    </a:cubicBezTo>
                    <a:cubicBezTo>
                      <a:pt x="329" y="29"/>
                      <a:pt x="330" y="29"/>
                      <a:pt x="330" y="30"/>
                    </a:cubicBezTo>
                    <a:cubicBezTo>
                      <a:pt x="330" y="30"/>
                      <a:pt x="330" y="30"/>
                      <a:pt x="330" y="30"/>
                    </a:cubicBezTo>
                    <a:cubicBezTo>
                      <a:pt x="331" y="30"/>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2"/>
                      <a:pt x="340" y="22"/>
                    </a:cubicBezTo>
                    <a:cubicBezTo>
                      <a:pt x="340" y="22"/>
                      <a:pt x="340" y="22"/>
                      <a:pt x="340" y="22"/>
                    </a:cubicBezTo>
                    <a:cubicBezTo>
                      <a:pt x="341" y="22"/>
                      <a:pt x="341" y="22"/>
                      <a:pt x="342" y="22"/>
                    </a:cubicBezTo>
                    <a:cubicBezTo>
                      <a:pt x="342" y="22"/>
                      <a:pt x="342" y="22"/>
                      <a:pt x="342" y="22"/>
                    </a:cubicBezTo>
                    <a:cubicBezTo>
                      <a:pt x="342" y="23"/>
                      <a:pt x="342" y="24"/>
                      <a:pt x="341" y="24"/>
                    </a:cubicBezTo>
                    <a:cubicBezTo>
                      <a:pt x="341" y="24"/>
                      <a:pt x="341" y="24"/>
                      <a:pt x="341" y="24"/>
                    </a:cubicBezTo>
                    <a:cubicBezTo>
                      <a:pt x="341" y="24"/>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2"/>
                      <a:pt x="375" y="2"/>
                    </a:cubicBezTo>
                    <a:cubicBezTo>
                      <a:pt x="375" y="2"/>
                      <a:pt x="375" y="2"/>
                      <a:pt x="375" y="2"/>
                    </a:cubicBezTo>
                    <a:cubicBezTo>
                      <a:pt x="374" y="2"/>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5"/>
              <p:cNvSpPr/>
              <p:nvPr/>
            </p:nvSpPr>
            <p:spPr>
              <a:xfrm rot="10800000">
                <a:off x="1047384" y="3519820"/>
                <a:ext cx="9004" cy="15007"/>
              </a:xfrm>
              <a:custGeom>
                <a:rect b="b" l="l" r="r" t="t"/>
                <a:pathLst>
                  <a:path extrusionOk="0" h="3" w="2">
                    <a:moveTo>
                      <a:pt x="1" y="3"/>
                    </a:moveTo>
                    <a:cubicBezTo>
                      <a:pt x="1" y="3"/>
                      <a:pt x="0" y="3"/>
                      <a:pt x="0" y="2"/>
                    </a:cubicBezTo>
                    <a:cubicBezTo>
                      <a:pt x="0" y="2"/>
                      <a:pt x="0" y="2"/>
                      <a:pt x="0" y="2"/>
                    </a:cubicBezTo>
                    <a:cubicBezTo>
                      <a:pt x="0" y="1"/>
                      <a:pt x="0" y="1"/>
                      <a:pt x="0" y="1"/>
                    </a:cubicBezTo>
                    <a:cubicBezTo>
                      <a:pt x="0" y="0"/>
                      <a:pt x="0" y="0"/>
                      <a:pt x="1" y="0"/>
                    </a:cubicBezTo>
                    <a:cubicBezTo>
                      <a:pt x="1" y="0"/>
                      <a:pt x="1" y="0"/>
                      <a:pt x="2" y="0"/>
                    </a:cubicBezTo>
                    <a:cubicBezTo>
                      <a:pt x="2" y="0"/>
                      <a:pt x="2" y="0"/>
                      <a:pt x="2" y="1"/>
                    </a:cubicBezTo>
                    <a:cubicBezTo>
                      <a:pt x="2" y="1"/>
                      <a:pt x="2" y="1"/>
                      <a:pt x="2" y="1"/>
                    </a:cubicBezTo>
                    <a:cubicBezTo>
                      <a:pt x="2" y="1"/>
                      <a:pt x="2" y="1"/>
                      <a:pt x="2" y="2"/>
                    </a:cubicBezTo>
                    <a:cubicBezTo>
                      <a:pt x="2" y="2"/>
                      <a:pt x="2" y="2"/>
                      <a:pt x="2" y="2"/>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5"/>
              <p:cNvSpPr/>
              <p:nvPr/>
            </p:nvSpPr>
            <p:spPr>
              <a:xfrm rot="10800000">
                <a:off x="-891464" y="3552834"/>
                <a:ext cx="1785781" cy="1167508"/>
              </a:xfrm>
              <a:custGeom>
                <a:rect b="b" l="l" r="r" t="t"/>
                <a:pathLst>
                  <a:path extrusionOk="0" h="246" w="376">
                    <a:moveTo>
                      <a:pt x="1" y="245"/>
                    </a:moveTo>
                    <a:cubicBezTo>
                      <a:pt x="0" y="244"/>
                      <a:pt x="0" y="243"/>
                      <a:pt x="1" y="243"/>
                    </a:cubicBezTo>
                    <a:cubicBezTo>
                      <a:pt x="1" y="243"/>
                      <a:pt x="1" y="243"/>
                      <a:pt x="1" y="243"/>
                    </a:cubicBezTo>
                    <a:cubicBezTo>
                      <a:pt x="2" y="243"/>
                      <a:pt x="2" y="243"/>
                      <a:pt x="3" y="243"/>
                    </a:cubicBezTo>
                    <a:cubicBezTo>
                      <a:pt x="3" y="243"/>
                      <a:pt x="3" y="243"/>
                      <a:pt x="3" y="243"/>
                    </a:cubicBezTo>
                    <a:cubicBezTo>
                      <a:pt x="3" y="244"/>
                      <a:pt x="3" y="245"/>
                      <a:pt x="2" y="245"/>
                    </a:cubicBezTo>
                    <a:cubicBezTo>
                      <a:pt x="2" y="245"/>
                      <a:pt x="2" y="245"/>
                      <a:pt x="2" y="245"/>
                    </a:cubicBezTo>
                    <a:cubicBezTo>
                      <a:pt x="2" y="245"/>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5"/>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5"/>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5"/>
                    </a:cubicBezTo>
                    <a:close/>
                    <a:moveTo>
                      <a:pt x="57" y="208"/>
                    </a:moveTo>
                    <a:cubicBezTo>
                      <a:pt x="57" y="207"/>
                      <a:pt x="57" y="207"/>
                      <a:pt x="58" y="206"/>
                    </a:cubicBezTo>
                    <a:cubicBezTo>
                      <a:pt x="58" y="206"/>
                      <a:pt x="58" y="206"/>
                      <a:pt x="58" y="206"/>
                    </a:cubicBezTo>
                    <a:cubicBezTo>
                      <a:pt x="58" y="206"/>
                      <a:pt x="59" y="206"/>
                      <a:pt x="59" y="207"/>
                    </a:cubicBezTo>
                    <a:cubicBezTo>
                      <a:pt x="59" y="207"/>
                      <a:pt x="59" y="207"/>
                      <a:pt x="59" y="207"/>
                    </a:cubicBezTo>
                    <a:cubicBezTo>
                      <a:pt x="60" y="207"/>
                      <a:pt x="60" y="208"/>
                      <a:pt x="59" y="208"/>
                    </a:cubicBezTo>
                    <a:cubicBezTo>
                      <a:pt x="59" y="208"/>
                      <a:pt x="59" y="208"/>
                      <a:pt x="59" y="208"/>
                    </a:cubicBezTo>
                    <a:cubicBezTo>
                      <a:pt x="59" y="209"/>
                      <a:pt x="59" y="209"/>
                      <a:pt x="58" y="209"/>
                    </a:cubicBezTo>
                    <a:cubicBezTo>
                      <a:pt x="58" y="209"/>
                      <a:pt x="58" y="209"/>
                      <a:pt x="58" y="209"/>
                    </a:cubicBezTo>
                    <a:cubicBezTo>
                      <a:pt x="58" y="209"/>
                      <a:pt x="57" y="208"/>
                      <a:pt x="57" y="208"/>
                    </a:cubicBezTo>
                    <a:close/>
                    <a:moveTo>
                      <a:pt x="68" y="201"/>
                    </a:moveTo>
                    <a:cubicBezTo>
                      <a:pt x="68" y="200"/>
                      <a:pt x="68" y="199"/>
                      <a:pt x="69" y="199"/>
                    </a:cubicBezTo>
                    <a:cubicBezTo>
                      <a:pt x="69" y="199"/>
                      <a:pt x="69" y="199"/>
                      <a:pt x="69" y="199"/>
                    </a:cubicBezTo>
                    <a:cubicBezTo>
                      <a:pt x="69" y="198"/>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4"/>
                      <a:pt x="126" y="164"/>
                    </a:cubicBezTo>
                    <a:cubicBezTo>
                      <a:pt x="126" y="164"/>
                      <a:pt x="126" y="164"/>
                      <a:pt x="126" y="164"/>
                    </a:cubicBezTo>
                    <a:cubicBezTo>
                      <a:pt x="126" y="164"/>
                      <a:pt x="125" y="164"/>
                      <a:pt x="125" y="164"/>
                    </a:cubicBezTo>
                    <a:close/>
                    <a:moveTo>
                      <a:pt x="136" y="157"/>
                    </a:moveTo>
                    <a:cubicBezTo>
                      <a:pt x="136" y="156"/>
                      <a:pt x="136" y="155"/>
                      <a:pt x="137" y="155"/>
                    </a:cubicBezTo>
                    <a:cubicBezTo>
                      <a:pt x="137" y="155"/>
                      <a:pt x="137" y="155"/>
                      <a:pt x="137" y="155"/>
                    </a:cubicBezTo>
                    <a:cubicBezTo>
                      <a:pt x="137" y="154"/>
                      <a:pt x="138" y="154"/>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6"/>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7"/>
                    </a:cubicBezTo>
                    <a:cubicBezTo>
                      <a:pt x="183" y="127"/>
                      <a:pt x="183" y="127"/>
                      <a:pt x="183" y="127"/>
                    </a:cubicBezTo>
                    <a:cubicBezTo>
                      <a:pt x="183" y="128"/>
                      <a:pt x="183" y="128"/>
                      <a:pt x="183" y="128"/>
                    </a:cubicBezTo>
                    <a:cubicBezTo>
                      <a:pt x="183" y="128"/>
                      <a:pt x="183" y="128"/>
                      <a:pt x="183" y="128"/>
                    </a:cubicBezTo>
                    <a:cubicBezTo>
                      <a:pt x="182" y="128"/>
                      <a:pt x="182" y="127"/>
                      <a:pt x="182" y="127"/>
                    </a:cubicBezTo>
                    <a:close/>
                    <a:moveTo>
                      <a:pt x="193" y="120"/>
                    </a:moveTo>
                    <a:cubicBezTo>
                      <a:pt x="192" y="119"/>
                      <a:pt x="193" y="118"/>
                      <a:pt x="193" y="118"/>
                    </a:cubicBezTo>
                    <a:cubicBezTo>
                      <a:pt x="193" y="118"/>
                      <a:pt x="193" y="118"/>
                      <a:pt x="193" y="118"/>
                    </a:cubicBezTo>
                    <a:cubicBezTo>
                      <a:pt x="194" y="117"/>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0"/>
                    </a:cubicBezTo>
                    <a:cubicBezTo>
                      <a:pt x="205" y="110"/>
                      <a:pt x="205" y="110"/>
                      <a:pt x="205" y="110"/>
                    </a:cubicBezTo>
                    <a:cubicBezTo>
                      <a:pt x="205" y="110"/>
                      <a:pt x="206" y="110"/>
                      <a:pt x="206" y="111"/>
                    </a:cubicBezTo>
                    <a:cubicBezTo>
                      <a:pt x="206" y="111"/>
                      <a:pt x="206" y="111"/>
                      <a:pt x="206" y="111"/>
                    </a:cubicBezTo>
                    <a:cubicBezTo>
                      <a:pt x="207" y="111"/>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5"/>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3"/>
                      <a:pt x="250" y="83"/>
                    </a:cubicBezTo>
                    <a:cubicBezTo>
                      <a:pt x="250" y="83"/>
                      <a:pt x="250" y="83"/>
                      <a:pt x="250" y="83"/>
                    </a:cubicBezTo>
                    <a:cubicBezTo>
                      <a:pt x="250" y="83"/>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5"/>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29"/>
                    </a:cubicBezTo>
                    <a:cubicBezTo>
                      <a:pt x="329" y="29"/>
                      <a:pt x="329" y="29"/>
                      <a:pt x="329" y="29"/>
                    </a:cubicBezTo>
                    <a:cubicBezTo>
                      <a:pt x="330" y="29"/>
                      <a:pt x="330" y="29"/>
                      <a:pt x="331" y="30"/>
                    </a:cubicBezTo>
                    <a:cubicBezTo>
                      <a:pt x="331" y="30"/>
                      <a:pt x="331" y="30"/>
                      <a:pt x="331" y="30"/>
                    </a:cubicBezTo>
                    <a:cubicBezTo>
                      <a:pt x="331" y="30"/>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2"/>
                      <a:pt x="340" y="22"/>
                    </a:cubicBezTo>
                    <a:cubicBezTo>
                      <a:pt x="340" y="22"/>
                      <a:pt x="340" y="22"/>
                      <a:pt x="340" y="22"/>
                    </a:cubicBezTo>
                    <a:cubicBezTo>
                      <a:pt x="341" y="22"/>
                      <a:pt x="342" y="22"/>
                      <a:pt x="342" y="22"/>
                    </a:cubicBezTo>
                    <a:cubicBezTo>
                      <a:pt x="342" y="22"/>
                      <a:pt x="342" y="22"/>
                      <a:pt x="342" y="22"/>
                    </a:cubicBezTo>
                    <a:cubicBezTo>
                      <a:pt x="342" y="23"/>
                      <a:pt x="342" y="24"/>
                      <a:pt x="342" y="24"/>
                    </a:cubicBezTo>
                    <a:cubicBezTo>
                      <a:pt x="342" y="24"/>
                      <a:pt x="342" y="24"/>
                      <a:pt x="342" y="24"/>
                    </a:cubicBezTo>
                    <a:cubicBezTo>
                      <a:pt x="341" y="24"/>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2"/>
                      <a:pt x="375" y="2"/>
                    </a:cubicBezTo>
                    <a:cubicBezTo>
                      <a:pt x="375" y="2"/>
                      <a:pt x="375" y="2"/>
                      <a:pt x="375" y="2"/>
                    </a:cubicBezTo>
                    <a:cubicBezTo>
                      <a:pt x="374" y="2"/>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5"/>
              <p:cNvSpPr/>
              <p:nvPr/>
            </p:nvSpPr>
            <p:spPr>
              <a:xfrm rot="10800000">
                <a:off x="933334" y="3519820"/>
                <a:ext cx="12005" cy="15007"/>
              </a:xfrm>
              <a:custGeom>
                <a:rect b="b" l="l" r="r" t="t"/>
                <a:pathLst>
                  <a:path extrusionOk="0" h="3" w="3">
                    <a:moveTo>
                      <a:pt x="1" y="3"/>
                    </a:moveTo>
                    <a:cubicBezTo>
                      <a:pt x="1" y="3"/>
                      <a:pt x="1" y="3"/>
                      <a:pt x="1" y="3"/>
                    </a:cubicBezTo>
                    <a:cubicBezTo>
                      <a:pt x="1" y="3"/>
                      <a:pt x="1" y="3"/>
                      <a:pt x="0" y="2"/>
                    </a:cubicBezTo>
                    <a:cubicBezTo>
                      <a:pt x="0" y="2"/>
                      <a:pt x="0" y="2"/>
                      <a:pt x="0" y="2"/>
                    </a:cubicBezTo>
                    <a:cubicBezTo>
                      <a:pt x="0" y="1"/>
                      <a:pt x="0" y="1"/>
                      <a:pt x="0" y="1"/>
                    </a:cubicBezTo>
                    <a:cubicBezTo>
                      <a:pt x="0" y="1"/>
                      <a:pt x="0" y="1"/>
                      <a:pt x="0" y="1"/>
                    </a:cubicBezTo>
                    <a:cubicBezTo>
                      <a:pt x="1" y="0"/>
                      <a:pt x="1" y="0"/>
                      <a:pt x="2" y="0"/>
                    </a:cubicBezTo>
                    <a:cubicBezTo>
                      <a:pt x="2" y="0"/>
                      <a:pt x="2" y="0"/>
                      <a:pt x="2" y="1"/>
                    </a:cubicBezTo>
                    <a:cubicBezTo>
                      <a:pt x="2" y="1"/>
                      <a:pt x="3" y="1"/>
                      <a:pt x="3" y="1"/>
                    </a:cubicBezTo>
                    <a:cubicBezTo>
                      <a:pt x="3" y="1"/>
                      <a:pt x="3" y="1"/>
                      <a:pt x="3" y="2"/>
                    </a:cubicBezTo>
                    <a:cubicBezTo>
                      <a:pt x="3" y="2"/>
                      <a:pt x="3" y="2"/>
                      <a:pt x="2" y="2"/>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5" name="Google Shape;245;p5"/>
            <p:cNvGrpSpPr/>
            <p:nvPr/>
          </p:nvGrpSpPr>
          <p:grpSpPr>
            <a:xfrm>
              <a:off x="7405857" y="-704535"/>
              <a:ext cx="3442505" cy="1239539"/>
              <a:chOff x="13514507" y="-1006160"/>
              <a:chExt cx="3442505" cy="1239539"/>
            </a:xfrm>
          </p:grpSpPr>
          <p:sp>
            <p:nvSpPr>
              <p:cNvPr id="246" name="Google Shape;246;p5"/>
              <p:cNvSpPr/>
              <p:nvPr/>
            </p:nvSpPr>
            <p:spPr>
              <a:xfrm rot="10800000">
                <a:off x="15390328" y="-1006160"/>
                <a:ext cx="15007" cy="15007"/>
              </a:xfrm>
              <a:custGeom>
                <a:rect b="b" l="l" r="r" t="t"/>
                <a:pathLst>
                  <a:path extrusionOk="0" h="3" w="3">
                    <a:moveTo>
                      <a:pt x="1" y="0"/>
                    </a:moveTo>
                    <a:cubicBezTo>
                      <a:pt x="2" y="0"/>
                      <a:pt x="2" y="0"/>
                      <a:pt x="2" y="0"/>
                    </a:cubicBezTo>
                    <a:cubicBezTo>
                      <a:pt x="2" y="1"/>
                      <a:pt x="3" y="1"/>
                      <a:pt x="3" y="1"/>
                    </a:cubicBezTo>
                    <a:cubicBezTo>
                      <a:pt x="3" y="2"/>
                      <a:pt x="2" y="2"/>
                      <a:pt x="2" y="2"/>
                    </a:cubicBezTo>
                    <a:cubicBezTo>
                      <a:pt x="2" y="2"/>
                      <a:pt x="2" y="2"/>
                      <a:pt x="2" y="3"/>
                    </a:cubicBezTo>
                    <a:cubicBezTo>
                      <a:pt x="1" y="3"/>
                      <a:pt x="1" y="3"/>
                      <a:pt x="0" y="2"/>
                    </a:cubicBezTo>
                    <a:cubicBezTo>
                      <a:pt x="0" y="2"/>
                      <a:pt x="0" y="2"/>
                      <a:pt x="0" y="1"/>
                    </a:cubicBezTo>
                    <a:cubicBezTo>
                      <a:pt x="0" y="1"/>
                      <a:pt x="0" y="1"/>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 name="Google Shape;247;p5"/>
              <p:cNvSpPr/>
              <p:nvPr/>
            </p:nvSpPr>
            <p:spPr>
              <a:xfrm rot="10800000">
                <a:off x="13565529" y="-967143"/>
                <a:ext cx="1785781" cy="1161505"/>
              </a:xfrm>
              <a:custGeom>
                <a:rect b="b" l="l" r="r" t="t"/>
                <a:pathLst>
                  <a:path extrusionOk="0" h="245" w="376">
                    <a:moveTo>
                      <a:pt x="376" y="0"/>
                    </a:moveTo>
                    <a:cubicBezTo>
                      <a:pt x="376" y="1"/>
                      <a:pt x="376" y="2"/>
                      <a:pt x="375" y="2"/>
                    </a:cubicBezTo>
                    <a:cubicBezTo>
                      <a:pt x="375" y="2"/>
                      <a:pt x="375" y="2"/>
                      <a:pt x="375" y="2"/>
                    </a:cubicBezTo>
                    <a:cubicBezTo>
                      <a:pt x="375" y="2"/>
                      <a:pt x="374" y="2"/>
                      <a:pt x="374" y="2"/>
                    </a:cubicBezTo>
                    <a:cubicBezTo>
                      <a:pt x="374" y="2"/>
                      <a:pt x="374" y="2"/>
                      <a:pt x="374" y="2"/>
                    </a:cubicBezTo>
                    <a:cubicBezTo>
                      <a:pt x="373" y="1"/>
                      <a:pt x="373" y="0"/>
                      <a:pt x="374" y="0"/>
                    </a:cubicBezTo>
                    <a:cubicBezTo>
                      <a:pt x="374" y="0"/>
                      <a:pt x="374" y="0"/>
                      <a:pt x="374" y="0"/>
                    </a:cubicBezTo>
                    <a:cubicBezTo>
                      <a:pt x="374" y="0"/>
                      <a:pt x="374" y="0"/>
                      <a:pt x="375" y="0"/>
                    </a:cubicBezTo>
                    <a:cubicBezTo>
                      <a:pt x="375" y="0"/>
                      <a:pt x="375" y="0"/>
                      <a:pt x="375" y="0"/>
                    </a:cubicBezTo>
                    <a:cubicBezTo>
                      <a:pt x="375" y="0"/>
                      <a:pt x="376" y="0"/>
                      <a:pt x="376" y="0"/>
                    </a:cubicBezTo>
                    <a:close/>
                    <a:moveTo>
                      <a:pt x="364" y="8"/>
                    </a:moveTo>
                    <a:cubicBezTo>
                      <a:pt x="365" y="8"/>
                      <a:pt x="365" y="9"/>
                      <a:pt x="364" y="9"/>
                    </a:cubicBezTo>
                    <a:cubicBezTo>
                      <a:pt x="364" y="9"/>
                      <a:pt x="364" y="9"/>
                      <a:pt x="364" y="9"/>
                    </a:cubicBezTo>
                    <a:cubicBezTo>
                      <a:pt x="363" y="10"/>
                      <a:pt x="363" y="10"/>
                      <a:pt x="362" y="9"/>
                    </a:cubicBezTo>
                    <a:cubicBezTo>
                      <a:pt x="362" y="9"/>
                      <a:pt x="362" y="9"/>
                      <a:pt x="362" y="9"/>
                    </a:cubicBezTo>
                    <a:cubicBezTo>
                      <a:pt x="362" y="8"/>
                      <a:pt x="362" y="8"/>
                      <a:pt x="363" y="7"/>
                    </a:cubicBezTo>
                    <a:cubicBezTo>
                      <a:pt x="363" y="7"/>
                      <a:pt x="363" y="7"/>
                      <a:pt x="363" y="7"/>
                    </a:cubicBezTo>
                    <a:cubicBezTo>
                      <a:pt x="363" y="7"/>
                      <a:pt x="363" y="7"/>
                      <a:pt x="363" y="7"/>
                    </a:cubicBezTo>
                    <a:cubicBezTo>
                      <a:pt x="363" y="7"/>
                      <a:pt x="363" y="7"/>
                      <a:pt x="363" y="7"/>
                    </a:cubicBezTo>
                    <a:cubicBezTo>
                      <a:pt x="364" y="7"/>
                      <a:pt x="364" y="7"/>
                      <a:pt x="364" y="8"/>
                    </a:cubicBezTo>
                    <a:close/>
                    <a:moveTo>
                      <a:pt x="353" y="15"/>
                    </a:moveTo>
                    <a:cubicBezTo>
                      <a:pt x="354" y="16"/>
                      <a:pt x="353" y="16"/>
                      <a:pt x="353" y="17"/>
                    </a:cubicBezTo>
                    <a:cubicBezTo>
                      <a:pt x="353" y="17"/>
                      <a:pt x="353" y="17"/>
                      <a:pt x="353" y="17"/>
                    </a:cubicBezTo>
                    <a:cubicBezTo>
                      <a:pt x="352" y="17"/>
                      <a:pt x="351" y="17"/>
                      <a:pt x="351" y="16"/>
                    </a:cubicBezTo>
                    <a:cubicBezTo>
                      <a:pt x="351" y="16"/>
                      <a:pt x="351" y="16"/>
                      <a:pt x="351" y="16"/>
                    </a:cubicBezTo>
                    <a:cubicBezTo>
                      <a:pt x="351" y="16"/>
                      <a:pt x="351" y="15"/>
                      <a:pt x="351" y="14"/>
                    </a:cubicBezTo>
                    <a:cubicBezTo>
                      <a:pt x="351" y="14"/>
                      <a:pt x="351" y="14"/>
                      <a:pt x="351" y="14"/>
                    </a:cubicBezTo>
                    <a:cubicBezTo>
                      <a:pt x="352" y="14"/>
                      <a:pt x="352" y="14"/>
                      <a:pt x="352" y="14"/>
                    </a:cubicBezTo>
                    <a:cubicBezTo>
                      <a:pt x="352" y="14"/>
                      <a:pt x="352" y="14"/>
                      <a:pt x="352" y="14"/>
                    </a:cubicBezTo>
                    <a:cubicBezTo>
                      <a:pt x="352" y="14"/>
                      <a:pt x="353" y="14"/>
                      <a:pt x="353" y="15"/>
                    </a:cubicBezTo>
                    <a:close/>
                    <a:moveTo>
                      <a:pt x="342" y="22"/>
                    </a:moveTo>
                    <a:cubicBezTo>
                      <a:pt x="342" y="23"/>
                      <a:pt x="342" y="24"/>
                      <a:pt x="341" y="24"/>
                    </a:cubicBezTo>
                    <a:cubicBezTo>
                      <a:pt x="341" y="24"/>
                      <a:pt x="341" y="24"/>
                      <a:pt x="341" y="24"/>
                    </a:cubicBezTo>
                    <a:cubicBezTo>
                      <a:pt x="341" y="25"/>
                      <a:pt x="340" y="24"/>
                      <a:pt x="340" y="24"/>
                    </a:cubicBezTo>
                    <a:cubicBezTo>
                      <a:pt x="340" y="24"/>
                      <a:pt x="340" y="24"/>
                      <a:pt x="340" y="24"/>
                    </a:cubicBezTo>
                    <a:cubicBezTo>
                      <a:pt x="339" y="23"/>
                      <a:pt x="339" y="22"/>
                      <a:pt x="340" y="22"/>
                    </a:cubicBezTo>
                    <a:cubicBezTo>
                      <a:pt x="340" y="22"/>
                      <a:pt x="340" y="22"/>
                      <a:pt x="340" y="22"/>
                    </a:cubicBezTo>
                    <a:cubicBezTo>
                      <a:pt x="340" y="22"/>
                      <a:pt x="340" y="22"/>
                      <a:pt x="341" y="22"/>
                    </a:cubicBezTo>
                    <a:cubicBezTo>
                      <a:pt x="341" y="22"/>
                      <a:pt x="341" y="22"/>
                      <a:pt x="341" y="22"/>
                    </a:cubicBezTo>
                    <a:cubicBezTo>
                      <a:pt x="341" y="22"/>
                      <a:pt x="342" y="22"/>
                      <a:pt x="342" y="22"/>
                    </a:cubicBezTo>
                    <a:close/>
                    <a:moveTo>
                      <a:pt x="331" y="30"/>
                    </a:moveTo>
                    <a:cubicBezTo>
                      <a:pt x="331" y="30"/>
                      <a:pt x="331" y="31"/>
                      <a:pt x="330" y="31"/>
                    </a:cubicBezTo>
                    <a:cubicBezTo>
                      <a:pt x="330" y="31"/>
                      <a:pt x="330" y="31"/>
                      <a:pt x="330" y="31"/>
                    </a:cubicBezTo>
                    <a:cubicBezTo>
                      <a:pt x="330" y="32"/>
                      <a:pt x="329" y="32"/>
                      <a:pt x="328" y="31"/>
                    </a:cubicBezTo>
                    <a:cubicBezTo>
                      <a:pt x="328" y="31"/>
                      <a:pt x="328" y="31"/>
                      <a:pt x="328" y="31"/>
                    </a:cubicBezTo>
                    <a:cubicBezTo>
                      <a:pt x="328" y="30"/>
                      <a:pt x="328" y="30"/>
                      <a:pt x="329" y="29"/>
                    </a:cubicBezTo>
                    <a:cubicBezTo>
                      <a:pt x="329" y="29"/>
                      <a:pt x="329" y="29"/>
                      <a:pt x="329" y="29"/>
                    </a:cubicBezTo>
                    <a:cubicBezTo>
                      <a:pt x="329" y="29"/>
                      <a:pt x="329" y="29"/>
                      <a:pt x="329" y="29"/>
                    </a:cubicBezTo>
                    <a:cubicBezTo>
                      <a:pt x="329" y="29"/>
                      <a:pt x="329" y="29"/>
                      <a:pt x="329" y="29"/>
                    </a:cubicBezTo>
                    <a:cubicBezTo>
                      <a:pt x="330" y="29"/>
                      <a:pt x="330" y="29"/>
                      <a:pt x="331" y="30"/>
                    </a:cubicBezTo>
                    <a:close/>
                    <a:moveTo>
                      <a:pt x="319" y="37"/>
                    </a:moveTo>
                    <a:cubicBezTo>
                      <a:pt x="320" y="38"/>
                      <a:pt x="319" y="38"/>
                      <a:pt x="319" y="39"/>
                    </a:cubicBezTo>
                    <a:cubicBezTo>
                      <a:pt x="319" y="39"/>
                      <a:pt x="319" y="39"/>
                      <a:pt x="319" y="39"/>
                    </a:cubicBezTo>
                    <a:cubicBezTo>
                      <a:pt x="318" y="39"/>
                      <a:pt x="317" y="39"/>
                      <a:pt x="317" y="38"/>
                    </a:cubicBezTo>
                    <a:cubicBezTo>
                      <a:pt x="317" y="38"/>
                      <a:pt x="317" y="38"/>
                      <a:pt x="317" y="38"/>
                    </a:cubicBezTo>
                    <a:cubicBezTo>
                      <a:pt x="317" y="38"/>
                      <a:pt x="317" y="37"/>
                      <a:pt x="317" y="37"/>
                    </a:cubicBezTo>
                    <a:cubicBezTo>
                      <a:pt x="317" y="37"/>
                      <a:pt x="317" y="37"/>
                      <a:pt x="317" y="37"/>
                    </a:cubicBezTo>
                    <a:cubicBezTo>
                      <a:pt x="318" y="36"/>
                      <a:pt x="318" y="36"/>
                      <a:pt x="318" y="36"/>
                    </a:cubicBezTo>
                    <a:cubicBezTo>
                      <a:pt x="318" y="36"/>
                      <a:pt x="318" y="36"/>
                      <a:pt x="318" y="36"/>
                    </a:cubicBezTo>
                    <a:cubicBezTo>
                      <a:pt x="319" y="36"/>
                      <a:pt x="319" y="37"/>
                      <a:pt x="319" y="37"/>
                    </a:cubicBezTo>
                    <a:close/>
                    <a:moveTo>
                      <a:pt x="308" y="44"/>
                    </a:moveTo>
                    <a:cubicBezTo>
                      <a:pt x="308" y="45"/>
                      <a:pt x="308" y="46"/>
                      <a:pt x="308" y="46"/>
                    </a:cubicBezTo>
                    <a:cubicBezTo>
                      <a:pt x="308" y="46"/>
                      <a:pt x="308" y="46"/>
                      <a:pt x="308" y="46"/>
                    </a:cubicBezTo>
                    <a:cubicBezTo>
                      <a:pt x="307" y="47"/>
                      <a:pt x="306" y="46"/>
                      <a:pt x="306" y="46"/>
                    </a:cubicBezTo>
                    <a:cubicBezTo>
                      <a:pt x="306" y="46"/>
                      <a:pt x="306" y="46"/>
                      <a:pt x="306" y="46"/>
                    </a:cubicBezTo>
                    <a:cubicBezTo>
                      <a:pt x="305" y="45"/>
                      <a:pt x="305" y="44"/>
                      <a:pt x="306" y="44"/>
                    </a:cubicBezTo>
                    <a:cubicBezTo>
                      <a:pt x="306" y="44"/>
                      <a:pt x="306" y="44"/>
                      <a:pt x="306" y="44"/>
                    </a:cubicBezTo>
                    <a:cubicBezTo>
                      <a:pt x="306" y="44"/>
                      <a:pt x="307" y="44"/>
                      <a:pt x="307" y="44"/>
                    </a:cubicBezTo>
                    <a:cubicBezTo>
                      <a:pt x="307" y="44"/>
                      <a:pt x="307" y="44"/>
                      <a:pt x="307" y="44"/>
                    </a:cubicBezTo>
                    <a:cubicBezTo>
                      <a:pt x="307" y="44"/>
                      <a:pt x="308" y="44"/>
                      <a:pt x="308" y="44"/>
                    </a:cubicBezTo>
                    <a:close/>
                    <a:moveTo>
                      <a:pt x="297" y="52"/>
                    </a:moveTo>
                    <a:cubicBezTo>
                      <a:pt x="297" y="52"/>
                      <a:pt x="297" y="53"/>
                      <a:pt x="296" y="54"/>
                    </a:cubicBezTo>
                    <a:cubicBezTo>
                      <a:pt x="296" y="54"/>
                      <a:pt x="296" y="54"/>
                      <a:pt x="296" y="54"/>
                    </a:cubicBezTo>
                    <a:cubicBezTo>
                      <a:pt x="296" y="54"/>
                      <a:pt x="295" y="54"/>
                      <a:pt x="294" y="53"/>
                    </a:cubicBezTo>
                    <a:cubicBezTo>
                      <a:pt x="294" y="53"/>
                      <a:pt x="294" y="53"/>
                      <a:pt x="294" y="53"/>
                    </a:cubicBezTo>
                    <a:cubicBezTo>
                      <a:pt x="294" y="53"/>
                      <a:pt x="294" y="52"/>
                      <a:pt x="295" y="51"/>
                    </a:cubicBezTo>
                    <a:cubicBezTo>
                      <a:pt x="295" y="51"/>
                      <a:pt x="295" y="51"/>
                      <a:pt x="295" y="51"/>
                    </a:cubicBezTo>
                    <a:cubicBezTo>
                      <a:pt x="295" y="51"/>
                      <a:pt x="295" y="51"/>
                      <a:pt x="296" y="51"/>
                    </a:cubicBezTo>
                    <a:cubicBezTo>
                      <a:pt x="296" y="51"/>
                      <a:pt x="296" y="51"/>
                      <a:pt x="296" y="51"/>
                    </a:cubicBezTo>
                    <a:cubicBezTo>
                      <a:pt x="296" y="51"/>
                      <a:pt x="296" y="51"/>
                      <a:pt x="297" y="52"/>
                    </a:cubicBezTo>
                    <a:close/>
                    <a:moveTo>
                      <a:pt x="285" y="59"/>
                    </a:moveTo>
                    <a:cubicBezTo>
                      <a:pt x="286" y="60"/>
                      <a:pt x="286" y="61"/>
                      <a:pt x="285" y="61"/>
                    </a:cubicBezTo>
                    <a:cubicBezTo>
                      <a:pt x="285" y="61"/>
                      <a:pt x="285" y="61"/>
                      <a:pt x="285" y="61"/>
                    </a:cubicBezTo>
                    <a:cubicBezTo>
                      <a:pt x="284" y="61"/>
                      <a:pt x="283" y="61"/>
                      <a:pt x="283" y="61"/>
                    </a:cubicBezTo>
                    <a:cubicBezTo>
                      <a:pt x="283" y="61"/>
                      <a:pt x="283" y="61"/>
                      <a:pt x="283" y="61"/>
                    </a:cubicBezTo>
                    <a:cubicBezTo>
                      <a:pt x="283" y="60"/>
                      <a:pt x="283" y="59"/>
                      <a:pt x="283" y="59"/>
                    </a:cubicBezTo>
                    <a:cubicBezTo>
                      <a:pt x="283" y="59"/>
                      <a:pt x="283" y="59"/>
                      <a:pt x="283" y="59"/>
                    </a:cubicBezTo>
                    <a:cubicBezTo>
                      <a:pt x="284" y="59"/>
                      <a:pt x="284" y="58"/>
                      <a:pt x="284" y="58"/>
                    </a:cubicBezTo>
                    <a:cubicBezTo>
                      <a:pt x="284" y="58"/>
                      <a:pt x="284" y="58"/>
                      <a:pt x="284" y="58"/>
                    </a:cubicBezTo>
                    <a:cubicBezTo>
                      <a:pt x="285" y="58"/>
                      <a:pt x="285" y="59"/>
                      <a:pt x="285" y="59"/>
                    </a:cubicBezTo>
                    <a:close/>
                    <a:moveTo>
                      <a:pt x="274" y="66"/>
                    </a:moveTo>
                    <a:cubicBezTo>
                      <a:pt x="274" y="67"/>
                      <a:pt x="274" y="68"/>
                      <a:pt x="274" y="68"/>
                    </a:cubicBezTo>
                    <a:cubicBezTo>
                      <a:pt x="274" y="68"/>
                      <a:pt x="274" y="68"/>
                      <a:pt x="274" y="68"/>
                    </a:cubicBezTo>
                    <a:cubicBezTo>
                      <a:pt x="273" y="69"/>
                      <a:pt x="272" y="69"/>
                      <a:pt x="272" y="68"/>
                    </a:cubicBezTo>
                    <a:cubicBezTo>
                      <a:pt x="272" y="68"/>
                      <a:pt x="272" y="68"/>
                      <a:pt x="272" y="68"/>
                    </a:cubicBezTo>
                    <a:cubicBezTo>
                      <a:pt x="271" y="67"/>
                      <a:pt x="272" y="66"/>
                      <a:pt x="272" y="66"/>
                    </a:cubicBezTo>
                    <a:cubicBezTo>
                      <a:pt x="272" y="66"/>
                      <a:pt x="272" y="66"/>
                      <a:pt x="272" y="66"/>
                    </a:cubicBezTo>
                    <a:cubicBezTo>
                      <a:pt x="272" y="66"/>
                      <a:pt x="273" y="66"/>
                      <a:pt x="273" y="66"/>
                    </a:cubicBezTo>
                    <a:cubicBezTo>
                      <a:pt x="273" y="66"/>
                      <a:pt x="273" y="66"/>
                      <a:pt x="273" y="66"/>
                    </a:cubicBezTo>
                    <a:cubicBezTo>
                      <a:pt x="273" y="66"/>
                      <a:pt x="274" y="66"/>
                      <a:pt x="274" y="66"/>
                    </a:cubicBezTo>
                    <a:close/>
                    <a:moveTo>
                      <a:pt x="263" y="74"/>
                    </a:moveTo>
                    <a:cubicBezTo>
                      <a:pt x="263" y="74"/>
                      <a:pt x="263" y="75"/>
                      <a:pt x="262" y="76"/>
                    </a:cubicBezTo>
                    <a:cubicBezTo>
                      <a:pt x="262" y="76"/>
                      <a:pt x="262" y="76"/>
                      <a:pt x="262" y="76"/>
                    </a:cubicBezTo>
                    <a:cubicBezTo>
                      <a:pt x="262" y="76"/>
                      <a:pt x="261" y="76"/>
                      <a:pt x="260" y="75"/>
                    </a:cubicBezTo>
                    <a:cubicBezTo>
                      <a:pt x="260" y="75"/>
                      <a:pt x="260" y="75"/>
                      <a:pt x="260" y="75"/>
                    </a:cubicBezTo>
                    <a:cubicBezTo>
                      <a:pt x="260" y="75"/>
                      <a:pt x="260" y="74"/>
                      <a:pt x="261" y="73"/>
                    </a:cubicBezTo>
                    <a:cubicBezTo>
                      <a:pt x="261" y="73"/>
                      <a:pt x="261" y="73"/>
                      <a:pt x="261" y="73"/>
                    </a:cubicBezTo>
                    <a:cubicBezTo>
                      <a:pt x="261" y="73"/>
                      <a:pt x="261" y="73"/>
                      <a:pt x="262" y="73"/>
                    </a:cubicBezTo>
                    <a:cubicBezTo>
                      <a:pt x="262" y="73"/>
                      <a:pt x="262" y="73"/>
                      <a:pt x="262" y="73"/>
                    </a:cubicBezTo>
                    <a:cubicBezTo>
                      <a:pt x="262" y="73"/>
                      <a:pt x="262" y="73"/>
                      <a:pt x="263" y="74"/>
                    </a:cubicBezTo>
                    <a:close/>
                    <a:moveTo>
                      <a:pt x="251" y="81"/>
                    </a:moveTo>
                    <a:cubicBezTo>
                      <a:pt x="252" y="82"/>
                      <a:pt x="252" y="83"/>
                      <a:pt x="251" y="83"/>
                    </a:cubicBezTo>
                    <a:cubicBezTo>
                      <a:pt x="251" y="83"/>
                      <a:pt x="251" y="83"/>
                      <a:pt x="251" y="83"/>
                    </a:cubicBezTo>
                    <a:cubicBezTo>
                      <a:pt x="250" y="83"/>
                      <a:pt x="250" y="83"/>
                      <a:pt x="249" y="83"/>
                    </a:cubicBezTo>
                    <a:cubicBezTo>
                      <a:pt x="249" y="83"/>
                      <a:pt x="249" y="83"/>
                      <a:pt x="249" y="83"/>
                    </a:cubicBezTo>
                    <a:cubicBezTo>
                      <a:pt x="249" y="82"/>
                      <a:pt x="249" y="81"/>
                      <a:pt x="250" y="81"/>
                    </a:cubicBezTo>
                    <a:cubicBezTo>
                      <a:pt x="250" y="81"/>
                      <a:pt x="250" y="81"/>
                      <a:pt x="250" y="81"/>
                    </a:cubicBezTo>
                    <a:cubicBezTo>
                      <a:pt x="250" y="81"/>
                      <a:pt x="250" y="81"/>
                      <a:pt x="250" y="81"/>
                    </a:cubicBezTo>
                    <a:cubicBezTo>
                      <a:pt x="250" y="81"/>
                      <a:pt x="250" y="81"/>
                      <a:pt x="250" y="81"/>
                    </a:cubicBezTo>
                    <a:cubicBezTo>
                      <a:pt x="251" y="81"/>
                      <a:pt x="251" y="81"/>
                      <a:pt x="251" y="81"/>
                    </a:cubicBezTo>
                    <a:close/>
                    <a:moveTo>
                      <a:pt x="240" y="89"/>
                    </a:moveTo>
                    <a:cubicBezTo>
                      <a:pt x="240" y="89"/>
                      <a:pt x="240" y="90"/>
                      <a:pt x="240" y="90"/>
                    </a:cubicBezTo>
                    <a:cubicBezTo>
                      <a:pt x="240" y="90"/>
                      <a:pt x="240" y="90"/>
                      <a:pt x="240" y="90"/>
                    </a:cubicBezTo>
                    <a:cubicBezTo>
                      <a:pt x="239" y="91"/>
                      <a:pt x="238" y="91"/>
                      <a:pt x="238" y="90"/>
                    </a:cubicBezTo>
                    <a:cubicBezTo>
                      <a:pt x="238" y="90"/>
                      <a:pt x="238" y="90"/>
                      <a:pt x="238" y="90"/>
                    </a:cubicBezTo>
                    <a:cubicBezTo>
                      <a:pt x="237" y="89"/>
                      <a:pt x="238" y="89"/>
                      <a:pt x="238" y="88"/>
                    </a:cubicBezTo>
                    <a:cubicBezTo>
                      <a:pt x="238" y="88"/>
                      <a:pt x="238" y="88"/>
                      <a:pt x="238" y="88"/>
                    </a:cubicBezTo>
                    <a:cubicBezTo>
                      <a:pt x="238" y="88"/>
                      <a:pt x="239" y="88"/>
                      <a:pt x="239" y="88"/>
                    </a:cubicBezTo>
                    <a:cubicBezTo>
                      <a:pt x="239" y="88"/>
                      <a:pt x="239" y="88"/>
                      <a:pt x="239" y="88"/>
                    </a:cubicBezTo>
                    <a:cubicBezTo>
                      <a:pt x="239" y="88"/>
                      <a:pt x="240" y="88"/>
                      <a:pt x="240" y="89"/>
                    </a:cubicBezTo>
                    <a:close/>
                    <a:moveTo>
                      <a:pt x="229" y="96"/>
                    </a:moveTo>
                    <a:cubicBezTo>
                      <a:pt x="229" y="97"/>
                      <a:pt x="229" y="97"/>
                      <a:pt x="228" y="98"/>
                    </a:cubicBezTo>
                    <a:cubicBezTo>
                      <a:pt x="228" y="98"/>
                      <a:pt x="228" y="98"/>
                      <a:pt x="228" y="98"/>
                    </a:cubicBezTo>
                    <a:cubicBezTo>
                      <a:pt x="228" y="98"/>
                      <a:pt x="227" y="98"/>
                      <a:pt x="227" y="97"/>
                    </a:cubicBezTo>
                    <a:cubicBezTo>
                      <a:pt x="227" y="97"/>
                      <a:pt x="227" y="97"/>
                      <a:pt x="227" y="97"/>
                    </a:cubicBezTo>
                    <a:cubicBezTo>
                      <a:pt x="226" y="97"/>
                      <a:pt x="226" y="96"/>
                      <a:pt x="227" y="96"/>
                    </a:cubicBezTo>
                    <a:cubicBezTo>
                      <a:pt x="227" y="96"/>
                      <a:pt x="227" y="96"/>
                      <a:pt x="227" y="96"/>
                    </a:cubicBezTo>
                    <a:cubicBezTo>
                      <a:pt x="227" y="95"/>
                      <a:pt x="227" y="95"/>
                      <a:pt x="228" y="95"/>
                    </a:cubicBezTo>
                    <a:cubicBezTo>
                      <a:pt x="228" y="95"/>
                      <a:pt x="228" y="95"/>
                      <a:pt x="228" y="95"/>
                    </a:cubicBezTo>
                    <a:cubicBezTo>
                      <a:pt x="228" y="95"/>
                      <a:pt x="229" y="96"/>
                      <a:pt x="229" y="96"/>
                    </a:cubicBezTo>
                    <a:close/>
                    <a:moveTo>
                      <a:pt x="217" y="103"/>
                    </a:moveTo>
                    <a:cubicBezTo>
                      <a:pt x="218" y="104"/>
                      <a:pt x="218" y="105"/>
                      <a:pt x="217" y="105"/>
                    </a:cubicBezTo>
                    <a:cubicBezTo>
                      <a:pt x="217" y="105"/>
                      <a:pt x="217" y="105"/>
                      <a:pt x="217" y="105"/>
                    </a:cubicBezTo>
                    <a:cubicBezTo>
                      <a:pt x="216" y="106"/>
                      <a:pt x="216" y="105"/>
                      <a:pt x="215" y="105"/>
                    </a:cubicBezTo>
                    <a:cubicBezTo>
                      <a:pt x="215" y="105"/>
                      <a:pt x="215" y="105"/>
                      <a:pt x="215" y="105"/>
                    </a:cubicBezTo>
                    <a:cubicBezTo>
                      <a:pt x="215" y="104"/>
                      <a:pt x="215" y="103"/>
                      <a:pt x="216" y="103"/>
                    </a:cubicBezTo>
                    <a:cubicBezTo>
                      <a:pt x="216" y="103"/>
                      <a:pt x="216" y="103"/>
                      <a:pt x="216" y="103"/>
                    </a:cubicBezTo>
                    <a:cubicBezTo>
                      <a:pt x="216" y="103"/>
                      <a:pt x="216" y="103"/>
                      <a:pt x="216" y="103"/>
                    </a:cubicBezTo>
                    <a:cubicBezTo>
                      <a:pt x="216" y="103"/>
                      <a:pt x="216" y="103"/>
                      <a:pt x="216" y="103"/>
                    </a:cubicBezTo>
                    <a:cubicBezTo>
                      <a:pt x="217" y="103"/>
                      <a:pt x="217" y="103"/>
                      <a:pt x="217" y="103"/>
                    </a:cubicBezTo>
                    <a:close/>
                    <a:moveTo>
                      <a:pt x="206" y="111"/>
                    </a:moveTo>
                    <a:cubicBezTo>
                      <a:pt x="207" y="111"/>
                      <a:pt x="206" y="112"/>
                      <a:pt x="206" y="112"/>
                    </a:cubicBezTo>
                    <a:cubicBezTo>
                      <a:pt x="206" y="112"/>
                      <a:pt x="206" y="112"/>
                      <a:pt x="206" y="112"/>
                    </a:cubicBezTo>
                    <a:cubicBezTo>
                      <a:pt x="205" y="113"/>
                      <a:pt x="204" y="113"/>
                      <a:pt x="204" y="112"/>
                    </a:cubicBezTo>
                    <a:cubicBezTo>
                      <a:pt x="204" y="112"/>
                      <a:pt x="204" y="112"/>
                      <a:pt x="204" y="112"/>
                    </a:cubicBezTo>
                    <a:cubicBezTo>
                      <a:pt x="204" y="111"/>
                      <a:pt x="204" y="111"/>
                      <a:pt x="204" y="110"/>
                    </a:cubicBezTo>
                    <a:cubicBezTo>
                      <a:pt x="204" y="110"/>
                      <a:pt x="204" y="110"/>
                      <a:pt x="204" y="110"/>
                    </a:cubicBezTo>
                    <a:cubicBezTo>
                      <a:pt x="205" y="110"/>
                      <a:pt x="205" y="110"/>
                      <a:pt x="205" y="110"/>
                    </a:cubicBezTo>
                    <a:cubicBezTo>
                      <a:pt x="205" y="110"/>
                      <a:pt x="205" y="110"/>
                      <a:pt x="205" y="110"/>
                    </a:cubicBezTo>
                    <a:cubicBezTo>
                      <a:pt x="205" y="110"/>
                      <a:pt x="206" y="110"/>
                      <a:pt x="206" y="111"/>
                    </a:cubicBezTo>
                    <a:close/>
                    <a:moveTo>
                      <a:pt x="195" y="118"/>
                    </a:moveTo>
                    <a:cubicBezTo>
                      <a:pt x="195" y="119"/>
                      <a:pt x="195" y="119"/>
                      <a:pt x="194" y="120"/>
                    </a:cubicBezTo>
                    <a:cubicBezTo>
                      <a:pt x="194" y="120"/>
                      <a:pt x="194" y="120"/>
                      <a:pt x="194" y="120"/>
                    </a:cubicBezTo>
                    <a:cubicBezTo>
                      <a:pt x="194" y="120"/>
                      <a:pt x="193" y="120"/>
                      <a:pt x="193" y="119"/>
                    </a:cubicBezTo>
                    <a:cubicBezTo>
                      <a:pt x="193" y="119"/>
                      <a:pt x="193" y="119"/>
                      <a:pt x="193" y="119"/>
                    </a:cubicBezTo>
                    <a:cubicBezTo>
                      <a:pt x="192" y="119"/>
                      <a:pt x="192" y="118"/>
                      <a:pt x="193" y="118"/>
                    </a:cubicBezTo>
                    <a:cubicBezTo>
                      <a:pt x="193" y="118"/>
                      <a:pt x="193" y="118"/>
                      <a:pt x="193" y="118"/>
                    </a:cubicBezTo>
                    <a:cubicBezTo>
                      <a:pt x="193" y="117"/>
                      <a:pt x="193" y="117"/>
                      <a:pt x="194" y="117"/>
                    </a:cubicBezTo>
                    <a:cubicBezTo>
                      <a:pt x="194" y="117"/>
                      <a:pt x="194" y="117"/>
                      <a:pt x="194" y="117"/>
                    </a:cubicBezTo>
                    <a:cubicBezTo>
                      <a:pt x="194" y="117"/>
                      <a:pt x="195" y="118"/>
                      <a:pt x="195" y="118"/>
                    </a:cubicBezTo>
                    <a:close/>
                    <a:moveTo>
                      <a:pt x="184" y="125"/>
                    </a:moveTo>
                    <a:cubicBezTo>
                      <a:pt x="184" y="126"/>
                      <a:pt x="184" y="127"/>
                      <a:pt x="183" y="127"/>
                    </a:cubicBezTo>
                    <a:cubicBezTo>
                      <a:pt x="183" y="127"/>
                      <a:pt x="183" y="127"/>
                      <a:pt x="183" y="127"/>
                    </a:cubicBezTo>
                    <a:cubicBezTo>
                      <a:pt x="183" y="128"/>
                      <a:pt x="182" y="127"/>
                      <a:pt x="181" y="127"/>
                    </a:cubicBezTo>
                    <a:cubicBezTo>
                      <a:pt x="181" y="127"/>
                      <a:pt x="181" y="127"/>
                      <a:pt x="181" y="127"/>
                    </a:cubicBezTo>
                    <a:cubicBezTo>
                      <a:pt x="181" y="126"/>
                      <a:pt x="181" y="125"/>
                      <a:pt x="182" y="125"/>
                    </a:cubicBezTo>
                    <a:cubicBezTo>
                      <a:pt x="182" y="125"/>
                      <a:pt x="182" y="125"/>
                      <a:pt x="182" y="125"/>
                    </a:cubicBezTo>
                    <a:cubicBezTo>
                      <a:pt x="182" y="125"/>
                      <a:pt x="182" y="125"/>
                      <a:pt x="182" y="125"/>
                    </a:cubicBezTo>
                    <a:cubicBezTo>
                      <a:pt x="182" y="125"/>
                      <a:pt x="182" y="125"/>
                      <a:pt x="182" y="125"/>
                    </a:cubicBezTo>
                    <a:cubicBezTo>
                      <a:pt x="183" y="125"/>
                      <a:pt x="183" y="125"/>
                      <a:pt x="184" y="125"/>
                    </a:cubicBezTo>
                    <a:close/>
                    <a:moveTo>
                      <a:pt x="172" y="133"/>
                    </a:moveTo>
                    <a:cubicBezTo>
                      <a:pt x="173" y="133"/>
                      <a:pt x="172" y="134"/>
                      <a:pt x="172" y="135"/>
                    </a:cubicBezTo>
                    <a:cubicBezTo>
                      <a:pt x="172" y="135"/>
                      <a:pt x="172" y="135"/>
                      <a:pt x="172" y="135"/>
                    </a:cubicBezTo>
                    <a:cubicBezTo>
                      <a:pt x="171" y="135"/>
                      <a:pt x="170" y="135"/>
                      <a:pt x="170" y="134"/>
                    </a:cubicBezTo>
                    <a:cubicBezTo>
                      <a:pt x="170" y="134"/>
                      <a:pt x="170" y="134"/>
                      <a:pt x="170" y="134"/>
                    </a:cubicBezTo>
                    <a:cubicBezTo>
                      <a:pt x="170" y="134"/>
                      <a:pt x="170" y="133"/>
                      <a:pt x="170" y="132"/>
                    </a:cubicBezTo>
                    <a:cubicBezTo>
                      <a:pt x="170" y="132"/>
                      <a:pt x="170" y="132"/>
                      <a:pt x="170" y="132"/>
                    </a:cubicBezTo>
                    <a:cubicBezTo>
                      <a:pt x="171" y="132"/>
                      <a:pt x="171" y="132"/>
                      <a:pt x="171" y="132"/>
                    </a:cubicBezTo>
                    <a:cubicBezTo>
                      <a:pt x="171" y="132"/>
                      <a:pt x="171" y="132"/>
                      <a:pt x="171" y="132"/>
                    </a:cubicBezTo>
                    <a:cubicBezTo>
                      <a:pt x="172" y="132"/>
                      <a:pt x="172" y="132"/>
                      <a:pt x="172" y="133"/>
                    </a:cubicBezTo>
                    <a:close/>
                    <a:moveTo>
                      <a:pt x="161" y="140"/>
                    </a:moveTo>
                    <a:cubicBezTo>
                      <a:pt x="161" y="141"/>
                      <a:pt x="161" y="142"/>
                      <a:pt x="161" y="142"/>
                    </a:cubicBezTo>
                    <a:cubicBezTo>
                      <a:pt x="161" y="142"/>
                      <a:pt x="161" y="142"/>
                      <a:pt x="161" y="142"/>
                    </a:cubicBezTo>
                    <a:cubicBezTo>
                      <a:pt x="160" y="142"/>
                      <a:pt x="159" y="142"/>
                      <a:pt x="159" y="142"/>
                    </a:cubicBezTo>
                    <a:cubicBezTo>
                      <a:pt x="159" y="142"/>
                      <a:pt x="159" y="142"/>
                      <a:pt x="159" y="142"/>
                    </a:cubicBezTo>
                    <a:cubicBezTo>
                      <a:pt x="158" y="141"/>
                      <a:pt x="158" y="140"/>
                      <a:pt x="159" y="140"/>
                    </a:cubicBezTo>
                    <a:cubicBezTo>
                      <a:pt x="159" y="140"/>
                      <a:pt x="159" y="140"/>
                      <a:pt x="159" y="140"/>
                    </a:cubicBezTo>
                    <a:cubicBezTo>
                      <a:pt x="159" y="140"/>
                      <a:pt x="160" y="139"/>
                      <a:pt x="160" y="139"/>
                    </a:cubicBezTo>
                    <a:cubicBezTo>
                      <a:pt x="160" y="139"/>
                      <a:pt x="160" y="139"/>
                      <a:pt x="160" y="139"/>
                    </a:cubicBezTo>
                    <a:cubicBezTo>
                      <a:pt x="160" y="139"/>
                      <a:pt x="161" y="140"/>
                      <a:pt x="161" y="140"/>
                    </a:cubicBezTo>
                    <a:close/>
                    <a:moveTo>
                      <a:pt x="150" y="147"/>
                    </a:moveTo>
                    <a:cubicBezTo>
                      <a:pt x="150" y="148"/>
                      <a:pt x="150" y="149"/>
                      <a:pt x="149" y="149"/>
                    </a:cubicBezTo>
                    <a:cubicBezTo>
                      <a:pt x="149" y="149"/>
                      <a:pt x="149" y="149"/>
                      <a:pt x="149" y="149"/>
                    </a:cubicBezTo>
                    <a:cubicBezTo>
                      <a:pt x="149" y="150"/>
                      <a:pt x="148" y="150"/>
                      <a:pt x="147" y="149"/>
                    </a:cubicBezTo>
                    <a:cubicBezTo>
                      <a:pt x="147" y="149"/>
                      <a:pt x="147" y="149"/>
                      <a:pt x="147" y="149"/>
                    </a:cubicBezTo>
                    <a:cubicBezTo>
                      <a:pt x="147" y="148"/>
                      <a:pt x="147" y="147"/>
                      <a:pt x="148" y="147"/>
                    </a:cubicBezTo>
                    <a:cubicBezTo>
                      <a:pt x="148" y="147"/>
                      <a:pt x="148" y="147"/>
                      <a:pt x="148" y="147"/>
                    </a:cubicBezTo>
                    <a:cubicBezTo>
                      <a:pt x="148" y="147"/>
                      <a:pt x="148" y="147"/>
                      <a:pt x="148" y="147"/>
                    </a:cubicBezTo>
                    <a:cubicBezTo>
                      <a:pt x="148" y="147"/>
                      <a:pt x="148" y="147"/>
                      <a:pt x="148" y="147"/>
                    </a:cubicBezTo>
                    <a:cubicBezTo>
                      <a:pt x="149" y="147"/>
                      <a:pt x="149" y="147"/>
                      <a:pt x="150" y="147"/>
                    </a:cubicBezTo>
                    <a:close/>
                    <a:moveTo>
                      <a:pt x="138" y="155"/>
                    </a:moveTo>
                    <a:cubicBezTo>
                      <a:pt x="139" y="155"/>
                      <a:pt x="139" y="156"/>
                      <a:pt x="138" y="157"/>
                    </a:cubicBezTo>
                    <a:cubicBezTo>
                      <a:pt x="138" y="157"/>
                      <a:pt x="138" y="157"/>
                      <a:pt x="138" y="157"/>
                    </a:cubicBezTo>
                    <a:cubicBezTo>
                      <a:pt x="137" y="157"/>
                      <a:pt x="136" y="157"/>
                      <a:pt x="136" y="156"/>
                    </a:cubicBezTo>
                    <a:cubicBezTo>
                      <a:pt x="136" y="156"/>
                      <a:pt x="136" y="156"/>
                      <a:pt x="136" y="156"/>
                    </a:cubicBezTo>
                    <a:cubicBezTo>
                      <a:pt x="136" y="156"/>
                      <a:pt x="136" y="155"/>
                      <a:pt x="136" y="154"/>
                    </a:cubicBezTo>
                    <a:cubicBezTo>
                      <a:pt x="136" y="154"/>
                      <a:pt x="136" y="154"/>
                      <a:pt x="136" y="154"/>
                    </a:cubicBezTo>
                    <a:cubicBezTo>
                      <a:pt x="137" y="154"/>
                      <a:pt x="137" y="154"/>
                      <a:pt x="137" y="154"/>
                    </a:cubicBezTo>
                    <a:cubicBezTo>
                      <a:pt x="137" y="154"/>
                      <a:pt x="137" y="154"/>
                      <a:pt x="137" y="154"/>
                    </a:cubicBezTo>
                    <a:cubicBezTo>
                      <a:pt x="138" y="154"/>
                      <a:pt x="138" y="154"/>
                      <a:pt x="138" y="155"/>
                    </a:cubicBezTo>
                    <a:close/>
                    <a:moveTo>
                      <a:pt x="127" y="162"/>
                    </a:moveTo>
                    <a:cubicBezTo>
                      <a:pt x="127" y="163"/>
                      <a:pt x="127" y="164"/>
                      <a:pt x="127" y="164"/>
                    </a:cubicBezTo>
                    <a:cubicBezTo>
                      <a:pt x="127" y="164"/>
                      <a:pt x="127" y="164"/>
                      <a:pt x="127" y="164"/>
                    </a:cubicBezTo>
                    <a:cubicBezTo>
                      <a:pt x="126" y="164"/>
                      <a:pt x="125" y="164"/>
                      <a:pt x="125" y="164"/>
                    </a:cubicBezTo>
                    <a:cubicBezTo>
                      <a:pt x="125" y="164"/>
                      <a:pt x="125" y="164"/>
                      <a:pt x="125" y="164"/>
                    </a:cubicBezTo>
                    <a:cubicBezTo>
                      <a:pt x="124" y="163"/>
                      <a:pt x="125" y="162"/>
                      <a:pt x="125" y="162"/>
                    </a:cubicBezTo>
                    <a:cubicBezTo>
                      <a:pt x="125" y="162"/>
                      <a:pt x="125" y="162"/>
                      <a:pt x="125" y="162"/>
                    </a:cubicBezTo>
                    <a:cubicBezTo>
                      <a:pt x="125" y="162"/>
                      <a:pt x="126" y="162"/>
                      <a:pt x="126" y="162"/>
                    </a:cubicBezTo>
                    <a:cubicBezTo>
                      <a:pt x="126" y="162"/>
                      <a:pt x="126" y="162"/>
                      <a:pt x="126" y="162"/>
                    </a:cubicBezTo>
                    <a:cubicBezTo>
                      <a:pt x="126" y="162"/>
                      <a:pt x="127" y="162"/>
                      <a:pt x="127" y="162"/>
                    </a:cubicBezTo>
                    <a:close/>
                    <a:moveTo>
                      <a:pt x="116" y="170"/>
                    </a:moveTo>
                    <a:cubicBezTo>
                      <a:pt x="116" y="170"/>
                      <a:pt x="116" y="171"/>
                      <a:pt x="115" y="171"/>
                    </a:cubicBezTo>
                    <a:cubicBezTo>
                      <a:pt x="115" y="171"/>
                      <a:pt x="115" y="171"/>
                      <a:pt x="115" y="171"/>
                    </a:cubicBezTo>
                    <a:cubicBezTo>
                      <a:pt x="115" y="172"/>
                      <a:pt x="114" y="172"/>
                      <a:pt x="113" y="171"/>
                    </a:cubicBezTo>
                    <a:cubicBezTo>
                      <a:pt x="113" y="171"/>
                      <a:pt x="113" y="171"/>
                      <a:pt x="113" y="171"/>
                    </a:cubicBezTo>
                    <a:cubicBezTo>
                      <a:pt x="113" y="170"/>
                      <a:pt x="113" y="170"/>
                      <a:pt x="114" y="169"/>
                    </a:cubicBezTo>
                    <a:cubicBezTo>
                      <a:pt x="114" y="169"/>
                      <a:pt x="114" y="169"/>
                      <a:pt x="114" y="169"/>
                    </a:cubicBezTo>
                    <a:cubicBezTo>
                      <a:pt x="114" y="169"/>
                      <a:pt x="114" y="169"/>
                      <a:pt x="115" y="169"/>
                    </a:cubicBezTo>
                    <a:cubicBezTo>
                      <a:pt x="115" y="169"/>
                      <a:pt x="115" y="169"/>
                      <a:pt x="115" y="169"/>
                    </a:cubicBezTo>
                    <a:cubicBezTo>
                      <a:pt x="115" y="169"/>
                      <a:pt x="115" y="169"/>
                      <a:pt x="116" y="170"/>
                    </a:cubicBezTo>
                    <a:close/>
                    <a:moveTo>
                      <a:pt x="104" y="177"/>
                    </a:moveTo>
                    <a:cubicBezTo>
                      <a:pt x="105" y="178"/>
                      <a:pt x="105" y="178"/>
                      <a:pt x="104" y="179"/>
                    </a:cubicBezTo>
                    <a:cubicBezTo>
                      <a:pt x="104" y="179"/>
                      <a:pt x="104" y="179"/>
                      <a:pt x="104" y="179"/>
                    </a:cubicBezTo>
                    <a:cubicBezTo>
                      <a:pt x="103" y="179"/>
                      <a:pt x="103" y="179"/>
                      <a:pt x="102" y="178"/>
                    </a:cubicBezTo>
                    <a:cubicBezTo>
                      <a:pt x="102" y="178"/>
                      <a:pt x="102" y="178"/>
                      <a:pt x="102" y="178"/>
                    </a:cubicBezTo>
                    <a:cubicBezTo>
                      <a:pt x="102" y="178"/>
                      <a:pt x="102" y="177"/>
                      <a:pt x="103" y="177"/>
                    </a:cubicBezTo>
                    <a:cubicBezTo>
                      <a:pt x="103" y="177"/>
                      <a:pt x="103" y="177"/>
                      <a:pt x="103" y="177"/>
                    </a:cubicBezTo>
                    <a:cubicBezTo>
                      <a:pt x="103" y="176"/>
                      <a:pt x="103" y="176"/>
                      <a:pt x="103" y="176"/>
                    </a:cubicBezTo>
                    <a:cubicBezTo>
                      <a:pt x="103" y="176"/>
                      <a:pt x="103" y="176"/>
                      <a:pt x="103" y="176"/>
                    </a:cubicBezTo>
                    <a:cubicBezTo>
                      <a:pt x="104" y="176"/>
                      <a:pt x="104" y="177"/>
                      <a:pt x="104" y="177"/>
                    </a:cubicBezTo>
                    <a:close/>
                    <a:moveTo>
                      <a:pt x="93" y="184"/>
                    </a:moveTo>
                    <a:cubicBezTo>
                      <a:pt x="93" y="185"/>
                      <a:pt x="93" y="186"/>
                      <a:pt x="93" y="186"/>
                    </a:cubicBezTo>
                    <a:cubicBezTo>
                      <a:pt x="93" y="186"/>
                      <a:pt x="93" y="186"/>
                      <a:pt x="93" y="186"/>
                    </a:cubicBezTo>
                    <a:cubicBezTo>
                      <a:pt x="92" y="187"/>
                      <a:pt x="91" y="186"/>
                      <a:pt x="91" y="186"/>
                    </a:cubicBezTo>
                    <a:cubicBezTo>
                      <a:pt x="91" y="186"/>
                      <a:pt x="91" y="186"/>
                      <a:pt x="91" y="186"/>
                    </a:cubicBezTo>
                    <a:cubicBezTo>
                      <a:pt x="90" y="185"/>
                      <a:pt x="91" y="184"/>
                      <a:pt x="91" y="184"/>
                    </a:cubicBezTo>
                    <a:cubicBezTo>
                      <a:pt x="91" y="184"/>
                      <a:pt x="91" y="184"/>
                      <a:pt x="91" y="184"/>
                    </a:cubicBezTo>
                    <a:cubicBezTo>
                      <a:pt x="91" y="184"/>
                      <a:pt x="92" y="184"/>
                      <a:pt x="92" y="184"/>
                    </a:cubicBezTo>
                    <a:cubicBezTo>
                      <a:pt x="92" y="184"/>
                      <a:pt x="92" y="184"/>
                      <a:pt x="92" y="184"/>
                    </a:cubicBezTo>
                    <a:cubicBezTo>
                      <a:pt x="92" y="184"/>
                      <a:pt x="93" y="184"/>
                      <a:pt x="93" y="184"/>
                    </a:cubicBezTo>
                    <a:close/>
                    <a:moveTo>
                      <a:pt x="82" y="192"/>
                    </a:moveTo>
                    <a:cubicBezTo>
                      <a:pt x="82" y="192"/>
                      <a:pt x="82" y="193"/>
                      <a:pt x="81" y="194"/>
                    </a:cubicBezTo>
                    <a:cubicBezTo>
                      <a:pt x="81" y="194"/>
                      <a:pt x="81" y="194"/>
                      <a:pt x="81" y="194"/>
                    </a:cubicBezTo>
                    <a:cubicBezTo>
                      <a:pt x="81" y="194"/>
                      <a:pt x="80" y="194"/>
                      <a:pt x="80" y="193"/>
                    </a:cubicBezTo>
                    <a:cubicBezTo>
                      <a:pt x="80" y="193"/>
                      <a:pt x="80" y="193"/>
                      <a:pt x="80" y="193"/>
                    </a:cubicBezTo>
                    <a:cubicBezTo>
                      <a:pt x="79" y="192"/>
                      <a:pt x="79" y="192"/>
                      <a:pt x="80" y="191"/>
                    </a:cubicBezTo>
                    <a:cubicBezTo>
                      <a:pt x="80" y="191"/>
                      <a:pt x="80" y="191"/>
                      <a:pt x="80" y="191"/>
                    </a:cubicBezTo>
                    <a:cubicBezTo>
                      <a:pt x="80" y="191"/>
                      <a:pt x="80" y="191"/>
                      <a:pt x="81" y="191"/>
                    </a:cubicBezTo>
                    <a:cubicBezTo>
                      <a:pt x="81" y="191"/>
                      <a:pt x="81" y="191"/>
                      <a:pt x="81" y="191"/>
                    </a:cubicBezTo>
                    <a:cubicBezTo>
                      <a:pt x="81" y="191"/>
                      <a:pt x="82" y="191"/>
                      <a:pt x="82" y="192"/>
                    </a:cubicBezTo>
                    <a:close/>
                    <a:moveTo>
                      <a:pt x="70" y="199"/>
                    </a:moveTo>
                    <a:cubicBezTo>
                      <a:pt x="71" y="200"/>
                      <a:pt x="71" y="200"/>
                      <a:pt x="70" y="201"/>
                    </a:cubicBezTo>
                    <a:cubicBezTo>
                      <a:pt x="70" y="201"/>
                      <a:pt x="70" y="201"/>
                      <a:pt x="70" y="201"/>
                    </a:cubicBezTo>
                    <a:cubicBezTo>
                      <a:pt x="69" y="201"/>
                      <a:pt x="69" y="201"/>
                      <a:pt x="68" y="200"/>
                    </a:cubicBezTo>
                    <a:cubicBezTo>
                      <a:pt x="68" y="200"/>
                      <a:pt x="68" y="200"/>
                      <a:pt x="68" y="200"/>
                    </a:cubicBezTo>
                    <a:cubicBezTo>
                      <a:pt x="68" y="200"/>
                      <a:pt x="68" y="199"/>
                      <a:pt x="69" y="199"/>
                    </a:cubicBezTo>
                    <a:cubicBezTo>
                      <a:pt x="69" y="199"/>
                      <a:pt x="69" y="199"/>
                      <a:pt x="69" y="199"/>
                    </a:cubicBezTo>
                    <a:cubicBezTo>
                      <a:pt x="69" y="198"/>
                      <a:pt x="69" y="198"/>
                      <a:pt x="69" y="198"/>
                    </a:cubicBezTo>
                    <a:cubicBezTo>
                      <a:pt x="69" y="198"/>
                      <a:pt x="69" y="198"/>
                      <a:pt x="69" y="198"/>
                    </a:cubicBezTo>
                    <a:cubicBezTo>
                      <a:pt x="70" y="198"/>
                      <a:pt x="70" y="199"/>
                      <a:pt x="70" y="199"/>
                    </a:cubicBezTo>
                    <a:close/>
                    <a:moveTo>
                      <a:pt x="59" y="206"/>
                    </a:moveTo>
                    <a:cubicBezTo>
                      <a:pt x="60" y="207"/>
                      <a:pt x="59" y="208"/>
                      <a:pt x="59" y="208"/>
                    </a:cubicBezTo>
                    <a:cubicBezTo>
                      <a:pt x="59" y="208"/>
                      <a:pt x="59" y="208"/>
                      <a:pt x="59" y="208"/>
                    </a:cubicBezTo>
                    <a:cubicBezTo>
                      <a:pt x="58" y="209"/>
                      <a:pt x="57" y="208"/>
                      <a:pt x="57" y="208"/>
                    </a:cubicBezTo>
                    <a:cubicBezTo>
                      <a:pt x="57" y="208"/>
                      <a:pt x="57" y="208"/>
                      <a:pt x="57" y="208"/>
                    </a:cubicBezTo>
                    <a:cubicBezTo>
                      <a:pt x="56" y="207"/>
                      <a:pt x="57" y="206"/>
                      <a:pt x="57" y="206"/>
                    </a:cubicBezTo>
                    <a:cubicBezTo>
                      <a:pt x="57" y="206"/>
                      <a:pt x="57" y="206"/>
                      <a:pt x="57" y="206"/>
                    </a:cubicBezTo>
                    <a:cubicBezTo>
                      <a:pt x="58" y="206"/>
                      <a:pt x="58" y="206"/>
                      <a:pt x="58" y="206"/>
                    </a:cubicBezTo>
                    <a:cubicBezTo>
                      <a:pt x="58" y="206"/>
                      <a:pt x="58" y="206"/>
                      <a:pt x="58" y="206"/>
                    </a:cubicBezTo>
                    <a:cubicBezTo>
                      <a:pt x="58" y="206"/>
                      <a:pt x="59" y="206"/>
                      <a:pt x="59" y="206"/>
                    </a:cubicBezTo>
                    <a:close/>
                    <a:moveTo>
                      <a:pt x="48" y="214"/>
                    </a:moveTo>
                    <a:cubicBezTo>
                      <a:pt x="48" y="214"/>
                      <a:pt x="48" y="215"/>
                      <a:pt x="47" y="216"/>
                    </a:cubicBezTo>
                    <a:cubicBezTo>
                      <a:pt x="47" y="216"/>
                      <a:pt x="47" y="216"/>
                      <a:pt x="47" y="216"/>
                    </a:cubicBezTo>
                    <a:cubicBezTo>
                      <a:pt x="47" y="216"/>
                      <a:pt x="46" y="216"/>
                      <a:pt x="46" y="215"/>
                    </a:cubicBezTo>
                    <a:cubicBezTo>
                      <a:pt x="46" y="215"/>
                      <a:pt x="46" y="215"/>
                      <a:pt x="46" y="215"/>
                    </a:cubicBezTo>
                    <a:cubicBezTo>
                      <a:pt x="45" y="215"/>
                      <a:pt x="45" y="214"/>
                      <a:pt x="46" y="213"/>
                    </a:cubicBezTo>
                    <a:cubicBezTo>
                      <a:pt x="46" y="213"/>
                      <a:pt x="46" y="213"/>
                      <a:pt x="46" y="213"/>
                    </a:cubicBezTo>
                    <a:cubicBezTo>
                      <a:pt x="46" y="213"/>
                      <a:pt x="46" y="213"/>
                      <a:pt x="47" y="213"/>
                    </a:cubicBezTo>
                    <a:cubicBezTo>
                      <a:pt x="47" y="213"/>
                      <a:pt x="47" y="213"/>
                      <a:pt x="47" y="213"/>
                    </a:cubicBezTo>
                    <a:cubicBezTo>
                      <a:pt x="47" y="213"/>
                      <a:pt x="48" y="213"/>
                      <a:pt x="48" y="214"/>
                    </a:cubicBezTo>
                    <a:close/>
                    <a:moveTo>
                      <a:pt x="37" y="221"/>
                    </a:moveTo>
                    <a:cubicBezTo>
                      <a:pt x="37" y="222"/>
                      <a:pt x="37" y="223"/>
                      <a:pt x="36" y="223"/>
                    </a:cubicBezTo>
                    <a:cubicBezTo>
                      <a:pt x="36" y="223"/>
                      <a:pt x="36" y="223"/>
                      <a:pt x="36" y="223"/>
                    </a:cubicBezTo>
                    <a:cubicBezTo>
                      <a:pt x="36" y="223"/>
                      <a:pt x="35" y="223"/>
                      <a:pt x="34" y="223"/>
                    </a:cubicBezTo>
                    <a:cubicBezTo>
                      <a:pt x="34" y="223"/>
                      <a:pt x="34" y="223"/>
                      <a:pt x="34" y="223"/>
                    </a:cubicBezTo>
                    <a:cubicBezTo>
                      <a:pt x="34" y="222"/>
                      <a:pt x="34" y="221"/>
                      <a:pt x="35" y="221"/>
                    </a:cubicBezTo>
                    <a:cubicBezTo>
                      <a:pt x="35" y="221"/>
                      <a:pt x="35" y="221"/>
                      <a:pt x="35" y="221"/>
                    </a:cubicBezTo>
                    <a:cubicBezTo>
                      <a:pt x="35" y="221"/>
                      <a:pt x="35" y="221"/>
                      <a:pt x="35" y="221"/>
                    </a:cubicBezTo>
                    <a:cubicBezTo>
                      <a:pt x="35" y="221"/>
                      <a:pt x="35" y="221"/>
                      <a:pt x="35" y="221"/>
                    </a:cubicBezTo>
                    <a:cubicBezTo>
                      <a:pt x="36" y="221"/>
                      <a:pt x="36" y="221"/>
                      <a:pt x="37" y="221"/>
                    </a:cubicBezTo>
                    <a:close/>
                    <a:moveTo>
                      <a:pt x="25" y="228"/>
                    </a:moveTo>
                    <a:cubicBezTo>
                      <a:pt x="26" y="229"/>
                      <a:pt x="25" y="230"/>
                      <a:pt x="25" y="230"/>
                    </a:cubicBezTo>
                    <a:cubicBezTo>
                      <a:pt x="25" y="230"/>
                      <a:pt x="25" y="230"/>
                      <a:pt x="25" y="230"/>
                    </a:cubicBezTo>
                    <a:cubicBezTo>
                      <a:pt x="24" y="231"/>
                      <a:pt x="23" y="231"/>
                      <a:pt x="23" y="230"/>
                    </a:cubicBezTo>
                    <a:cubicBezTo>
                      <a:pt x="23" y="230"/>
                      <a:pt x="23" y="230"/>
                      <a:pt x="23" y="230"/>
                    </a:cubicBezTo>
                    <a:cubicBezTo>
                      <a:pt x="23" y="229"/>
                      <a:pt x="23" y="229"/>
                      <a:pt x="23" y="228"/>
                    </a:cubicBezTo>
                    <a:cubicBezTo>
                      <a:pt x="23" y="228"/>
                      <a:pt x="23" y="228"/>
                      <a:pt x="23" y="228"/>
                    </a:cubicBezTo>
                    <a:cubicBezTo>
                      <a:pt x="24" y="228"/>
                      <a:pt x="24" y="228"/>
                      <a:pt x="24" y="228"/>
                    </a:cubicBezTo>
                    <a:cubicBezTo>
                      <a:pt x="24" y="228"/>
                      <a:pt x="24" y="228"/>
                      <a:pt x="24" y="228"/>
                    </a:cubicBezTo>
                    <a:cubicBezTo>
                      <a:pt x="25" y="228"/>
                      <a:pt x="25" y="228"/>
                      <a:pt x="25" y="228"/>
                    </a:cubicBezTo>
                    <a:close/>
                    <a:moveTo>
                      <a:pt x="14" y="236"/>
                    </a:moveTo>
                    <a:cubicBezTo>
                      <a:pt x="14" y="236"/>
                      <a:pt x="14" y="237"/>
                      <a:pt x="14" y="238"/>
                    </a:cubicBezTo>
                    <a:cubicBezTo>
                      <a:pt x="14" y="238"/>
                      <a:pt x="14" y="238"/>
                      <a:pt x="14" y="238"/>
                    </a:cubicBezTo>
                    <a:cubicBezTo>
                      <a:pt x="13" y="238"/>
                      <a:pt x="12" y="238"/>
                      <a:pt x="12" y="237"/>
                    </a:cubicBezTo>
                    <a:cubicBezTo>
                      <a:pt x="12" y="237"/>
                      <a:pt x="12" y="237"/>
                      <a:pt x="12" y="237"/>
                    </a:cubicBezTo>
                    <a:cubicBezTo>
                      <a:pt x="11" y="237"/>
                      <a:pt x="11" y="236"/>
                      <a:pt x="12" y="235"/>
                    </a:cubicBezTo>
                    <a:cubicBezTo>
                      <a:pt x="12" y="235"/>
                      <a:pt x="12" y="235"/>
                      <a:pt x="12" y="235"/>
                    </a:cubicBezTo>
                    <a:cubicBezTo>
                      <a:pt x="12" y="235"/>
                      <a:pt x="13" y="235"/>
                      <a:pt x="13" y="235"/>
                    </a:cubicBezTo>
                    <a:cubicBezTo>
                      <a:pt x="13" y="235"/>
                      <a:pt x="13" y="235"/>
                      <a:pt x="13" y="235"/>
                    </a:cubicBezTo>
                    <a:cubicBezTo>
                      <a:pt x="13" y="235"/>
                      <a:pt x="14" y="235"/>
                      <a:pt x="14" y="236"/>
                    </a:cubicBezTo>
                    <a:close/>
                    <a:moveTo>
                      <a:pt x="3" y="243"/>
                    </a:moveTo>
                    <a:cubicBezTo>
                      <a:pt x="3" y="244"/>
                      <a:pt x="3" y="245"/>
                      <a:pt x="2" y="245"/>
                    </a:cubicBezTo>
                    <a:cubicBezTo>
                      <a:pt x="2" y="245"/>
                      <a:pt x="2" y="245"/>
                      <a:pt x="2" y="245"/>
                    </a:cubicBezTo>
                    <a:cubicBezTo>
                      <a:pt x="2" y="245"/>
                      <a:pt x="1" y="245"/>
                      <a:pt x="0" y="245"/>
                    </a:cubicBezTo>
                    <a:cubicBezTo>
                      <a:pt x="0" y="245"/>
                      <a:pt x="0" y="245"/>
                      <a:pt x="0" y="245"/>
                    </a:cubicBezTo>
                    <a:cubicBezTo>
                      <a:pt x="0" y="244"/>
                      <a:pt x="0" y="243"/>
                      <a:pt x="1" y="243"/>
                    </a:cubicBezTo>
                    <a:cubicBezTo>
                      <a:pt x="1" y="243"/>
                      <a:pt x="1" y="243"/>
                      <a:pt x="1" y="243"/>
                    </a:cubicBezTo>
                    <a:cubicBezTo>
                      <a:pt x="1" y="243"/>
                      <a:pt x="1" y="243"/>
                      <a:pt x="1" y="243"/>
                    </a:cubicBezTo>
                    <a:cubicBezTo>
                      <a:pt x="1" y="243"/>
                      <a:pt x="1" y="243"/>
                      <a:pt x="1" y="243"/>
                    </a:cubicBezTo>
                    <a:cubicBezTo>
                      <a:pt x="2" y="243"/>
                      <a:pt x="2"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5"/>
              <p:cNvSpPr/>
              <p:nvPr/>
            </p:nvSpPr>
            <p:spPr>
              <a:xfrm rot="10800000">
                <a:off x="13514507" y="218373"/>
                <a:ext cx="9004" cy="15007"/>
              </a:xfrm>
              <a:custGeom>
                <a:rect b="b" l="l" r="r" t="t"/>
                <a:pathLst>
                  <a:path extrusionOk="0" h="3" w="2">
                    <a:moveTo>
                      <a:pt x="1" y="0"/>
                    </a:moveTo>
                    <a:cubicBezTo>
                      <a:pt x="1" y="0"/>
                      <a:pt x="2" y="0"/>
                      <a:pt x="2" y="1"/>
                    </a:cubicBezTo>
                    <a:cubicBezTo>
                      <a:pt x="2" y="1"/>
                      <a:pt x="2" y="1"/>
                      <a:pt x="2" y="2"/>
                    </a:cubicBezTo>
                    <a:cubicBezTo>
                      <a:pt x="2" y="2"/>
                      <a:pt x="2" y="2"/>
                      <a:pt x="2" y="2"/>
                    </a:cubicBezTo>
                    <a:cubicBezTo>
                      <a:pt x="2" y="2"/>
                      <a:pt x="2" y="2"/>
                      <a:pt x="2" y="2"/>
                    </a:cubicBezTo>
                    <a:cubicBezTo>
                      <a:pt x="2" y="3"/>
                      <a:pt x="2" y="3"/>
                      <a:pt x="1" y="3"/>
                    </a:cubicBezTo>
                    <a:cubicBezTo>
                      <a:pt x="1" y="3"/>
                      <a:pt x="0" y="3"/>
                      <a:pt x="0" y="2"/>
                    </a:cubicBezTo>
                    <a:cubicBezTo>
                      <a:pt x="0" y="2"/>
                      <a:pt x="0" y="2"/>
                      <a:pt x="0" y="2"/>
                    </a:cubicBezTo>
                    <a:cubicBezTo>
                      <a:pt x="0" y="1"/>
                      <a:pt x="0" y="1"/>
                      <a:pt x="0" y="1"/>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5"/>
              <p:cNvSpPr/>
              <p:nvPr/>
            </p:nvSpPr>
            <p:spPr>
              <a:xfrm rot="10800000">
                <a:off x="15504377" y="-1006160"/>
                <a:ext cx="9004" cy="15007"/>
              </a:xfrm>
              <a:custGeom>
                <a:rect b="b" l="l" r="r" t="t"/>
                <a:pathLst>
                  <a:path extrusionOk="0" h="3" w="2">
                    <a:moveTo>
                      <a:pt x="1" y="0"/>
                    </a:moveTo>
                    <a:cubicBezTo>
                      <a:pt x="1" y="0"/>
                      <a:pt x="1" y="0"/>
                      <a:pt x="1" y="0"/>
                    </a:cubicBezTo>
                    <a:cubicBezTo>
                      <a:pt x="2" y="0"/>
                      <a:pt x="2" y="0"/>
                      <a:pt x="2" y="0"/>
                    </a:cubicBezTo>
                    <a:cubicBezTo>
                      <a:pt x="2" y="1"/>
                      <a:pt x="2" y="1"/>
                      <a:pt x="2" y="1"/>
                    </a:cubicBezTo>
                    <a:cubicBezTo>
                      <a:pt x="2" y="2"/>
                      <a:pt x="2" y="2"/>
                      <a:pt x="2" y="2"/>
                    </a:cubicBezTo>
                    <a:cubicBezTo>
                      <a:pt x="1" y="3"/>
                      <a:pt x="1" y="3"/>
                      <a:pt x="0" y="3"/>
                    </a:cubicBezTo>
                    <a:cubicBezTo>
                      <a:pt x="0" y="2"/>
                      <a:pt x="0" y="2"/>
                      <a:pt x="0" y="2"/>
                    </a:cubicBezTo>
                    <a:cubicBezTo>
                      <a:pt x="0" y="2"/>
                      <a:pt x="0" y="2"/>
                      <a:pt x="0" y="1"/>
                    </a:cubicBezTo>
                    <a:cubicBezTo>
                      <a:pt x="0" y="1"/>
                      <a:pt x="0" y="1"/>
                      <a:pt x="0" y="0"/>
                    </a:cubicBezTo>
                    <a:cubicBezTo>
                      <a:pt x="0" y="0"/>
                      <a:pt x="0"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5"/>
              <p:cNvSpPr/>
              <p:nvPr/>
            </p:nvSpPr>
            <p:spPr>
              <a:xfrm rot="10800000">
                <a:off x="13673577" y="-967143"/>
                <a:ext cx="1788782" cy="1161505"/>
              </a:xfrm>
              <a:custGeom>
                <a:rect b="b" l="l" r="r" t="t"/>
                <a:pathLst>
                  <a:path extrusionOk="0" h="245" w="376">
                    <a:moveTo>
                      <a:pt x="375" y="0"/>
                    </a:moveTo>
                    <a:cubicBezTo>
                      <a:pt x="376" y="1"/>
                      <a:pt x="376" y="2"/>
                      <a:pt x="375" y="2"/>
                    </a:cubicBezTo>
                    <a:cubicBezTo>
                      <a:pt x="375" y="2"/>
                      <a:pt x="375" y="2"/>
                      <a:pt x="375" y="2"/>
                    </a:cubicBezTo>
                    <a:cubicBezTo>
                      <a:pt x="374" y="2"/>
                      <a:pt x="374" y="2"/>
                      <a:pt x="373" y="2"/>
                    </a:cubicBezTo>
                    <a:cubicBezTo>
                      <a:pt x="373" y="2"/>
                      <a:pt x="373" y="2"/>
                      <a:pt x="373" y="2"/>
                    </a:cubicBezTo>
                    <a:cubicBezTo>
                      <a:pt x="373" y="1"/>
                      <a:pt x="373" y="0"/>
                      <a:pt x="374" y="0"/>
                    </a:cubicBezTo>
                    <a:cubicBezTo>
                      <a:pt x="374" y="0"/>
                      <a:pt x="374" y="0"/>
                      <a:pt x="374" y="0"/>
                    </a:cubicBezTo>
                    <a:cubicBezTo>
                      <a:pt x="374" y="0"/>
                      <a:pt x="374" y="0"/>
                      <a:pt x="374" y="0"/>
                    </a:cubicBezTo>
                    <a:cubicBezTo>
                      <a:pt x="374" y="0"/>
                      <a:pt x="374" y="0"/>
                      <a:pt x="374" y="0"/>
                    </a:cubicBezTo>
                    <a:cubicBezTo>
                      <a:pt x="375" y="0"/>
                      <a:pt x="375" y="0"/>
                      <a:pt x="375" y="0"/>
                    </a:cubicBezTo>
                    <a:close/>
                    <a:moveTo>
                      <a:pt x="364" y="8"/>
                    </a:moveTo>
                    <a:cubicBezTo>
                      <a:pt x="365" y="8"/>
                      <a:pt x="364" y="9"/>
                      <a:pt x="364" y="9"/>
                    </a:cubicBezTo>
                    <a:cubicBezTo>
                      <a:pt x="364" y="9"/>
                      <a:pt x="364" y="9"/>
                      <a:pt x="364" y="9"/>
                    </a:cubicBezTo>
                    <a:cubicBezTo>
                      <a:pt x="363" y="10"/>
                      <a:pt x="362" y="10"/>
                      <a:pt x="362" y="9"/>
                    </a:cubicBezTo>
                    <a:cubicBezTo>
                      <a:pt x="362" y="9"/>
                      <a:pt x="362" y="9"/>
                      <a:pt x="362" y="9"/>
                    </a:cubicBezTo>
                    <a:cubicBezTo>
                      <a:pt x="361" y="8"/>
                      <a:pt x="362" y="8"/>
                      <a:pt x="362" y="7"/>
                    </a:cubicBezTo>
                    <a:cubicBezTo>
                      <a:pt x="362" y="7"/>
                      <a:pt x="362" y="7"/>
                      <a:pt x="362" y="7"/>
                    </a:cubicBezTo>
                    <a:cubicBezTo>
                      <a:pt x="363" y="7"/>
                      <a:pt x="363" y="7"/>
                      <a:pt x="363" y="7"/>
                    </a:cubicBezTo>
                    <a:cubicBezTo>
                      <a:pt x="363" y="7"/>
                      <a:pt x="363" y="7"/>
                      <a:pt x="363" y="7"/>
                    </a:cubicBezTo>
                    <a:cubicBezTo>
                      <a:pt x="363" y="7"/>
                      <a:pt x="364" y="7"/>
                      <a:pt x="364" y="8"/>
                    </a:cubicBezTo>
                    <a:close/>
                    <a:moveTo>
                      <a:pt x="353" y="15"/>
                    </a:moveTo>
                    <a:cubicBezTo>
                      <a:pt x="353" y="16"/>
                      <a:pt x="353" y="16"/>
                      <a:pt x="352" y="17"/>
                    </a:cubicBezTo>
                    <a:cubicBezTo>
                      <a:pt x="352" y="17"/>
                      <a:pt x="352" y="17"/>
                      <a:pt x="352" y="17"/>
                    </a:cubicBezTo>
                    <a:cubicBezTo>
                      <a:pt x="352" y="17"/>
                      <a:pt x="351" y="17"/>
                      <a:pt x="351" y="16"/>
                    </a:cubicBezTo>
                    <a:cubicBezTo>
                      <a:pt x="351" y="16"/>
                      <a:pt x="351" y="16"/>
                      <a:pt x="351" y="16"/>
                    </a:cubicBezTo>
                    <a:cubicBezTo>
                      <a:pt x="350" y="16"/>
                      <a:pt x="350" y="15"/>
                      <a:pt x="351" y="14"/>
                    </a:cubicBezTo>
                    <a:cubicBezTo>
                      <a:pt x="351" y="14"/>
                      <a:pt x="351" y="14"/>
                      <a:pt x="351" y="14"/>
                    </a:cubicBezTo>
                    <a:cubicBezTo>
                      <a:pt x="351" y="14"/>
                      <a:pt x="351" y="14"/>
                      <a:pt x="352" y="14"/>
                    </a:cubicBezTo>
                    <a:cubicBezTo>
                      <a:pt x="352" y="14"/>
                      <a:pt x="352" y="14"/>
                      <a:pt x="352" y="14"/>
                    </a:cubicBezTo>
                    <a:cubicBezTo>
                      <a:pt x="352" y="14"/>
                      <a:pt x="353" y="14"/>
                      <a:pt x="353" y="15"/>
                    </a:cubicBezTo>
                    <a:close/>
                    <a:moveTo>
                      <a:pt x="342" y="22"/>
                    </a:moveTo>
                    <a:cubicBezTo>
                      <a:pt x="342" y="23"/>
                      <a:pt x="342" y="24"/>
                      <a:pt x="341" y="24"/>
                    </a:cubicBezTo>
                    <a:cubicBezTo>
                      <a:pt x="341" y="24"/>
                      <a:pt x="341" y="24"/>
                      <a:pt x="341" y="24"/>
                    </a:cubicBezTo>
                    <a:cubicBezTo>
                      <a:pt x="341" y="25"/>
                      <a:pt x="340" y="24"/>
                      <a:pt x="339" y="24"/>
                    </a:cubicBezTo>
                    <a:cubicBezTo>
                      <a:pt x="339" y="24"/>
                      <a:pt x="339" y="24"/>
                      <a:pt x="339" y="24"/>
                    </a:cubicBezTo>
                    <a:cubicBezTo>
                      <a:pt x="339" y="23"/>
                      <a:pt x="339" y="22"/>
                      <a:pt x="340" y="22"/>
                    </a:cubicBezTo>
                    <a:cubicBezTo>
                      <a:pt x="340" y="22"/>
                      <a:pt x="340" y="22"/>
                      <a:pt x="340" y="22"/>
                    </a:cubicBezTo>
                    <a:cubicBezTo>
                      <a:pt x="340" y="22"/>
                      <a:pt x="340" y="22"/>
                      <a:pt x="340" y="22"/>
                    </a:cubicBezTo>
                    <a:cubicBezTo>
                      <a:pt x="340" y="22"/>
                      <a:pt x="340" y="22"/>
                      <a:pt x="340" y="22"/>
                    </a:cubicBezTo>
                    <a:cubicBezTo>
                      <a:pt x="341" y="22"/>
                      <a:pt x="341" y="22"/>
                      <a:pt x="342" y="22"/>
                    </a:cubicBezTo>
                    <a:close/>
                    <a:moveTo>
                      <a:pt x="330" y="30"/>
                    </a:moveTo>
                    <a:cubicBezTo>
                      <a:pt x="331" y="30"/>
                      <a:pt x="330" y="31"/>
                      <a:pt x="330" y="31"/>
                    </a:cubicBezTo>
                    <a:cubicBezTo>
                      <a:pt x="330" y="31"/>
                      <a:pt x="330" y="31"/>
                      <a:pt x="330" y="31"/>
                    </a:cubicBezTo>
                    <a:cubicBezTo>
                      <a:pt x="329" y="32"/>
                      <a:pt x="328" y="32"/>
                      <a:pt x="328" y="31"/>
                    </a:cubicBezTo>
                    <a:cubicBezTo>
                      <a:pt x="328" y="31"/>
                      <a:pt x="328" y="31"/>
                      <a:pt x="328" y="31"/>
                    </a:cubicBezTo>
                    <a:cubicBezTo>
                      <a:pt x="328" y="30"/>
                      <a:pt x="328" y="30"/>
                      <a:pt x="328" y="29"/>
                    </a:cubicBezTo>
                    <a:cubicBezTo>
                      <a:pt x="328" y="29"/>
                      <a:pt x="328" y="29"/>
                      <a:pt x="328" y="29"/>
                    </a:cubicBezTo>
                    <a:cubicBezTo>
                      <a:pt x="329" y="29"/>
                      <a:pt x="329" y="29"/>
                      <a:pt x="329" y="29"/>
                    </a:cubicBezTo>
                    <a:cubicBezTo>
                      <a:pt x="329" y="29"/>
                      <a:pt x="329" y="29"/>
                      <a:pt x="329" y="29"/>
                    </a:cubicBezTo>
                    <a:cubicBezTo>
                      <a:pt x="330" y="29"/>
                      <a:pt x="330" y="29"/>
                      <a:pt x="330" y="30"/>
                    </a:cubicBezTo>
                    <a:close/>
                    <a:moveTo>
                      <a:pt x="319" y="37"/>
                    </a:moveTo>
                    <a:cubicBezTo>
                      <a:pt x="319" y="38"/>
                      <a:pt x="319" y="38"/>
                      <a:pt x="319" y="39"/>
                    </a:cubicBezTo>
                    <a:cubicBezTo>
                      <a:pt x="319" y="39"/>
                      <a:pt x="319" y="39"/>
                      <a:pt x="319" y="39"/>
                    </a:cubicBezTo>
                    <a:cubicBezTo>
                      <a:pt x="318" y="39"/>
                      <a:pt x="317" y="39"/>
                      <a:pt x="317" y="38"/>
                    </a:cubicBezTo>
                    <a:cubicBezTo>
                      <a:pt x="317" y="38"/>
                      <a:pt x="317" y="38"/>
                      <a:pt x="317" y="38"/>
                    </a:cubicBezTo>
                    <a:cubicBezTo>
                      <a:pt x="316" y="38"/>
                      <a:pt x="316" y="37"/>
                      <a:pt x="317" y="37"/>
                    </a:cubicBezTo>
                    <a:cubicBezTo>
                      <a:pt x="317" y="37"/>
                      <a:pt x="317" y="37"/>
                      <a:pt x="317" y="37"/>
                    </a:cubicBezTo>
                    <a:cubicBezTo>
                      <a:pt x="317" y="36"/>
                      <a:pt x="318" y="36"/>
                      <a:pt x="318" y="36"/>
                    </a:cubicBezTo>
                    <a:cubicBezTo>
                      <a:pt x="318" y="36"/>
                      <a:pt x="318" y="36"/>
                      <a:pt x="318" y="36"/>
                    </a:cubicBezTo>
                    <a:cubicBezTo>
                      <a:pt x="318" y="36"/>
                      <a:pt x="319" y="37"/>
                      <a:pt x="319" y="37"/>
                    </a:cubicBezTo>
                    <a:close/>
                    <a:moveTo>
                      <a:pt x="308" y="44"/>
                    </a:moveTo>
                    <a:cubicBezTo>
                      <a:pt x="308" y="45"/>
                      <a:pt x="308" y="46"/>
                      <a:pt x="307" y="46"/>
                    </a:cubicBezTo>
                    <a:cubicBezTo>
                      <a:pt x="307" y="46"/>
                      <a:pt x="307" y="46"/>
                      <a:pt x="307" y="46"/>
                    </a:cubicBezTo>
                    <a:cubicBezTo>
                      <a:pt x="307" y="47"/>
                      <a:pt x="306" y="46"/>
                      <a:pt x="305" y="46"/>
                    </a:cubicBezTo>
                    <a:cubicBezTo>
                      <a:pt x="305" y="46"/>
                      <a:pt x="305" y="46"/>
                      <a:pt x="305" y="46"/>
                    </a:cubicBezTo>
                    <a:cubicBezTo>
                      <a:pt x="305" y="45"/>
                      <a:pt x="305" y="44"/>
                      <a:pt x="306" y="44"/>
                    </a:cubicBezTo>
                    <a:cubicBezTo>
                      <a:pt x="306" y="44"/>
                      <a:pt x="306" y="44"/>
                      <a:pt x="306" y="44"/>
                    </a:cubicBezTo>
                    <a:cubicBezTo>
                      <a:pt x="306" y="44"/>
                      <a:pt x="306" y="44"/>
                      <a:pt x="306" y="44"/>
                    </a:cubicBezTo>
                    <a:cubicBezTo>
                      <a:pt x="306" y="44"/>
                      <a:pt x="306" y="44"/>
                      <a:pt x="306" y="44"/>
                    </a:cubicBezTo>
                    <a:cubicBezTo>
                      <a:pt x="307" y="44"/>
                      <a:pt x="307" y="44"/>
                      <a:pt x="308" y="44"/>
                    </a:cubicBezTo>
                    <a:close/>
                    <a:moveTo>
                      <a:pt x="296" y="52"/>
                    </a:moveTo>
                    <a:cubicBezTo>
                      <a:pt x="297" y="52"/>
                      <a:pt x="297" y="53"/>
                      <a:pt x="296" y="54"/>
                    </a:cubicBezTo>
                    <a:cubicBezTo>
                      <a:pt x="296" y="54"/>
                      <a:pt x="296" y="54"/>
                      <a:pt x="296" y="54"/>
                    </a:cubicBezTo>
                    <a:cubicBezTo>
                      <a:pt x="295" y="54"/>
                      <a:pt x="294" y="54"/>
                      <a:pt x="294" y="53"/>
                    </a:cubicBezTo>
                    <a:cubicBezTo>
                      <a:pt x="294" y="53"/>
                      <a:pt x="294" y="53"/>
                      <a:pt x="294" y="53"/>
                    </a:cubicBezTo>
                    <a:cubicBezTo>
                      <a:pt x="294" y="53"/>
                      <a:pt x="294" y="52"/>
                      <a:pt x="294" y="51"/>
                    </a:cubicBezTo>
                    <a:cubicBezTo>
                      <a:pt x="294" y="51"/>
                      <a:pt x="294" y="51"/>
                      <a:pt x="294" y="51"/>
                    </a:cubicBezTo>
                    <a:cubicBezTo>
                      <a:pt x="295" y="51"/>
                      <a:pt x="295" y="51"/>
                      <a:pt x="295" y="51"/>
                    </a:cubicBezTo>
                    <a:cubicBezTo>
                      <a:pt x="295" y="51"/>
                      <a:pt x="295" y="51"/>
                      <a:pt x="295" y="51"/>
                    </a:cubicBezTo>
                    <a:cubicBezTo>
                      <a:pt x="296" y="51"/>
                      <a:pt x="296" y="51"/>
                      <a:pt x="296" y="52"/>
                    </a:cubicBezTo>
                    <a:close/>
                    <a:moveTo>
                      <a:pt x="285" y="59"/>
                    </a:moveTo>
                    <a:cubicBezTo>
                      <a:pt x="285" y="60"/>
                      <a:pt x="285" y="61"/>
                      <a:pt x="285" y="61"/>
                    </a:cubicBezTo>
                    <a:cubicBezTo>
                      <a:pt x="285" y="61"/>
                      <a:pt x="285" y="61"/>
                      <a:pt x="285" y="61"/>
                    </a:cubicBezTo>
                    <a:cubicBezTo>
                      <a:pt x="284" y="61"/>
                      <a:pt x="283" y="61"/>
                      <a:pt x="283" y="61"/>
                    </a:cubicBezTo>
                    <a:cubicBezTo>
                      <a:pt x="283" y="61"/>
                      <a:pt x="283" y="61"/>
                      <a:pt x="283" y="61"/>
                    </a:cubicBezTo>
                    <a:cubicBezTo>
                      <a:pt x="282" y="60"/>
                      <a:pt x="283" y="59"/>
                      <a:pt x="283" y="59"/>
                    </a:cubicBezTo>
                    <a:cubicBezTo>
                      <a:pt x="283" y="59"/>
                      <a:pt x="283" y="59"/>
                      <a:pt x="283" y="59"/>
                    </a:cubicBezTo>
                    <a:cubicBezTo>
                      <a:pt x="283" y="59"/>
                      <a:pt x="284" y="58"/>
                      <a:pt x="284" y="58"/>
                    </a:cubicBezTo>
                    <a:cubicBezTo>
                      <a:pt x="284" y="58"/>
                      <a:pt x="284" y="58"/>
                      <a:pt x="284" y="58"/>
                    </a:cubicBezTo>
                    <a:cubicBezTo>
                      <a:pt x="284" y="58"/>
                      <a:pt x="285" y="59"/>
                      <a:pt x="285" y="59"/>
                    </a:cubicBezTo>
                    <a:close/>
                    <a:moveTo>
                      <a:pt x="274" y="66"/>
                    </a:moveTo>
                    <a:cubicBezTo>
                      <a:pt x="274" y="67"/>
                      <a:pt x="274" y="68"/>
                      <a:pt x="273" y="68"/>
                    </a:cubicBezTo>
                    <a:cubicBezTo>
                      <a:pt x="273" y="68"/>
                      <a:pt x="273" y="68"/>
                      <a:pt x="273" y="68"/>
                    </a:cubicBezTo>
                    <a:cubicBezTo>
                      <a:pt x="273" y="69"/>
                      <a:pt x="272" y="69"/>
                      <a:pt x="271" y="68"/>
                    </a:cubicBezTo>
                    <a:cubicBezTo>
                      <a:pt x="271" y="68"/>
                      <a:pt x="271" y="68"/>
                      <a:pt x="271" y="68"/>
                    </a:cubicBezTo>
                    <a:cubicBezTo>
                      <a:pt x="271" y="67"/>
                      <a:pt x="271" y="66"/>
                      <a:pt x="272" y="66"/>
                    </a:cubicBezTo>
                    <a:cubicBezTo>
                      <a:pt x="272" y="66"/>
                      <a:pt x="272" y="66"/>
                      <a:pt x="272" y="66"/>
                    </a:cubicBezTo>
                    <a:cubicBezTo>
                      <a:pt x="272" y="66"/>
                      <a:pt x="272" y="66"/>
                      <a:pt x="273" y="66"/>
                    </a:cubicBezTo>
                    <a:cubicBezTo>
                      <a:pt x="273" y="66"/>
                      <a:pt x="273" y="66"/>
                      <a:pt x="273" y="66"/>
                    </a:cubicBezTo>
                    <a:cubicBezTo>
                      <a:pt x="273" y="66"/>
                      <a:pt x="273" y="66"/>
                      <a:pt x="274" y="66"/>
                    </a:cubicBezTo>
                    <a:close/>
                    <a:moveTo>
                      <a:pt x="262" y="74"/>
                    </a:moveTo>
                    <a:cubicBezTo>
                      <a:pt x="263" y="74"/>
                      <a:pt x="263" y="75"/>
                      <a:pt x="262" y="76"/>
                    </a:cubicBezTo>
                    <a:cubicBezTo>
                      <a:pt x="262" y="76"/>
                      <a:pt x="262" y="76"/>
                      <a:pt x="262" y="76"/>
                    </a:cubicBezTo>
                    <a:cubicBezTo>
                      <a:pt x="261" y="76"/>
                      <a:pt x="261" y="76"/>
                      <a:pt x="260" y="75"/>
                    </a:cubicBezTo>
                    <a:cubicBezTo>
                      <a:pt x="260" y="75"/>
                      <a:pt x="260" y="75"/>
                      <a:pt x="260" y="75"/>
                    </a:cubicBezTo>
                    <a:cubicBezTo>
                      <a:pt x="260" y="75"/>
                      <a:pt x="260" y="74"/>
                      <a:pt x="261" y="73"/>
                    </a:cubicBezTo>
                    <a:cubicBezTo>
                      <a:pt x="261" y="73"/>
                      <a:pt x="261" y="73"/>
                      <a:pt x="261" y="73"/>
                    </a:cubicBezTo>
                    <a:cubicBezTo>
                      <a:pt x="261" y="73"/>
                      <a:pt x="261" y="73"/>
                      <a:pt x="261" y="73"/>
                    </a:cubicBezTo>
                    <a:cubicBezTo>
                      <a:pt x="261" y="73"/>
                      <a:pt x="261" y="73"/>
                      <a:pt x="261" y="73"/>
                    </a:cubicBezTo>
                    <a:cubicBezTo>
                      <a:pt x="262" y="73"/>
                      <a:pt x="262" y="73"/>
                      <a:pt x="262" y="74"/>
                    </a:cubicBezTo>
                    <a:close/>
                    <a:moveTo>
                      <a:pt x="251" y="81"/>
                    </a:moveTo>
                    <a:cubicBezTo>
                      <a:pt x="251" y="82"/>
                      <a:pt x="251" y="83"/>
                      <a:pt x="251" y="83"/>
                    </a:cubicBezTo>
                    <a:cubicBezTo>
                      <a:pt x="251" y="83"/>
                      <a:pt x="251" y="83"/>
                      <a:pt x="251" y="83"/>
                    </a:cubicBezTo>
                    <a:cubicBezTo>
                      <a:pt x="250" y="83"/>
                      <a:pt x="249" y="83"/>
                      <a:pt x="249" y="83"/>
                    </a:cubicBezTo>
                    <a:cubicBezTo>
                      <a:pt x="249" y="83"/>
                      <a:pt x="249" y="83"/>
                      <a:pt x="249" y="83"/>
                    </a:cubicBezTo>
                    <a:cubicBezTo>
                      <a:pt x="248" y="82"/>
                      <a:pt x="249" y="81"/>
                      <a:pt x="249" y="81"/>
                    </a:cubicBezTo>
                    <a:cubicBezTo>
                      <a:pt x="249" y="81"/>
                      <a:pt x="249" y="81"/>
                      <a:pt x="249" y="81"/>
                    </a:cubicBezTo>
                    <a:cubicBezTo>
                      <a:pt x="249" y="81"/>
                      <a:pt x="250" y="81"/>
                      <a:pt x="250" y="81"/>
                    </a:cubicBezTo>
                    <a:cubicBezTo>
                      <a:pt x="250" y="81"/>
                      <a:pt x="250" y="81"/>
                      <a:pt x="250" y="81"/>
                    </a:cubicBezTo>
                    <a:cubicBezTo>
                      <a:pt x="250" y="81"/>
                      <a:pt x="251" y="81"/>
                      <a:pt x="251" y="81"/>
                    </a:cubicBezTo>
                    <a:close/>
                    <a:moveTo>
                      <a:pt x="240" y="89"/>
                    </a:moveTo>
                    <a:cubicBezTo>
                      <a:pt x="240" y="89"/>
                      <a:pt x="240" y="90"/>
                      <a:pt x="239" y="90"/>
                    </a:cubicBezTo>
                    <a:cubicBezTo>
                      <a:pt x="239" y="90"/>
                      <a:pt x="239" y="90"/>
                      <a:pt x="239" y="90"/>
                    </a:cubicBezTo>
                    <a:cubicBezTo>
                      <a:pt x="239" y="91"/>
                      <a:pt x="238" y="91"/>
                      <a:pt x="237" y="90"/>
                    </a:cubicBezTo>
                    <a:cubicBezTo>
                      <a:pt x="237" y="90"/>
                      <a:pt x="237" y="90"/>
                      <a:pt x="237" y="90"/>
                    </a:cubicBezTo>
                    <a:cubicBezTo>
                      <a:pt x="237" y="89"/>
                      <a:pt x="237" y="89"/>
                      <a:pt x="238" y="88"/>
                    </a:cubicBezTo>
                    <a:cubicBezTo>
                      <a:pt x="238" y="88"/>
                      <a:pt x="238" y="88"/>
                      <a:pt x="238" y="88"/>
                    </a:cubicBezTo>
                    <a:cubicBezTo>
                      <a:pt x="238" y="88"/>
                      <a:pt x="238" y="88"/>
                      <a:pt x="239" y="88"/>
                    </a:cubicBezTo>
                    <a:cubicBezTo>
                      <a:pt x="239" y="88"/>
                      <a:pt x="239" y="88"/>
                      <a:pt x="239" y="88"/>
                    </a:cubicBezTo>
                    <a:cubicBezTo>
                      <a:pt x="239" y="88"/>
                      <a:pt x="239" y="88"/>
                      <a:pt x="240" y="89"/>
                    </a:cubicBezTo>
                    <a:close/>
                    <a:moveTo>
                      <a:pt x="228" y="96"/>
                    </a:moveTo>
                    <a:cubicBezTo>
                      <a:pt x="229" y="97"/>
                      <a:pt x="229" y="97"/>
                      <a:pt x="228" y="98"/>
                    </a:cubicBezTo>
                    <a:cubicBezTo>
                      <a:pt x="228" y="98"/>
                      <a:pt x="228" y="98"/>
                      <a:pt x="228" y="98"/>
                    </a:cubicBezTo>
                    <a:cubicBezTo>
                      <a:pt x="227" y="98"/>
                      <a:pt x="227" y="98"/>
                      <a:pt x="226" y="97"/>
                    </a:cubicBezTo>
                    <a:cubicBezTo>
                      <a:pt x="226" y="97"/>
                      <a:pt x="226" y="97"/>
                      <a:pt x="226" y="97"/>
                    </a:cubicBezTo>
                    <a:cubicBezTo>
                      <a:pt x="226" y="97"/>
                      <a:pt x="226" y="96"/>
                      <a:pt x="227" y="96"/>
                    </a:cubicBezTo>
                    <a:cubicBezTo>
                      <a:pt x="227" y="96"/>
                      <a:pt x="227" y="96"/>
                      <a:pt x="227" y="96"/>
                    </a:cubicBezTo>
                    <a:cubicBezTo>
                      <a:pt x="227" y="95"/>
                      <a:pt x="227" y="95"/>
                      <a:pt x="227" y="95"/>
                    </a:cubicBezTo>
                    <a:cubicBezTo>
                      <a:pt x="227" y="95"/>
                      <a:pt x="227" y="95"/>
                      <a:pt x="227" y="95"/>
                    </a:cubicBezTo>
                    <a:cubicBezTo>
                      <a:pt x="228" y="95"/>
                      <a:pt x="228" y="96"/>
                      <a:pt x="228" y="96"/>
                    </a:cubicBezTo>
                    <a:close/>
                    <a:moveTo>
                      <a:pt x="217" y="103"/>
                    </a:moveTo>
                    <a:cubicBezTo>
                      <a:pt x="218" y="104"/>
                      <a:pt x="217" y="105"/>
                      <a:pt x="217" y="105"/>
                    </a:cubicBezTo>
                    <a:cubicBezTo>
                      <a:pt x="217" y="105"/>
                      <a:pt x="217" y="105"/>
                      <a:pt x="217" y="105"/>
                    </a:cubicBezTo>
                    <a:cubicBezTo>
                      <a:pt x="216" y="106"/>
                      <a:pt x="215" y="105"/>
                      <a:pt x="215" y="105"/>
                    </a:cubicBezTo>
                    <a:cubicBezTo>
                      <a:pt x="215" y="105"/>
                      <a:pt x="215" y="105"/>
                      <a:pt x="215" y="105"/>
                    </a:cubicBezTo>
                    <a:cubicBezTo>
                      <a:pt x="214" y="104"/>
                      <a:pt x="215" y="103"/>
                      <a:pt x="215" y="103"/>
                    </a:cubicBezTo>
                    <a:cubicBezTo>
                      <a:pt x="215" y="103"/>
                      <a:pt x="215" y="103"/>
                      <a:pt x="215" y="103"/>
                    </a:cubicBezTo>
                    <a:cubicBezTo>
                      <a:pt x="215" y="103"/>
                      <a:pt x="216" y="103"/>
                      <a:pt x="216" y="103"/>
                    </a:cubicBezTo>
                    <a:cubicBezTo>
                      <a:pt x="216" y="103"/>
                      <a:pt x="216" y="103"/>
                      <a:pt x="216" y="103"/>
                    </a:cubicBezTo>
                    <a:cubicBezTo>
                      <a:pt x="216" y="103"/>
                      <a:pt x="217" y="103"/>
                      <a:pt x="217" y="103"/>
                    </a:cubicBezTo>
                    <a:close/>
                    <a:moveTo>
                      <a:pt x="206" y="111"/>
                    </a:moveTo>
                    <a:cubicBezTo>
                      <a:pt x="206" y="111"/>
                      <a:pt x="206" y="112"/>
                      <a:pt x="205" y="112"/>
                    </a:cubicBezTo>
                    <a:cubicBezTo>
                      <a:pt x="205" y="112"/>
                      <a:pt x="205" y="112"/>
                      <a:pt x="205" y="112"/>
                    </a:cubicBezTo>
                    <a:cubicBezTo>
                      <a:pt x="205" y="113"/>
                      <a:pt x="204" y="113"/>
                      <a:pt x="204" y="112"/>
                    </a:cubicBezTo>
                    <a:cubicBezTo>
                      <a:pt x="204" y="112"/>
                      <a:pt x="204" y="112"/>
                      <a:pt x="204" y="112"/>
                    </a:cubicBezTo>
                    <a:cubicBezTo>
                      <a:pt x="203" y="111"/>
                      <a:pt x="203" y="111"/>
                      <a:pt x="204" y="110"/>
                    </a:cubicBezTo>
                    <a:cubicBezTo>
                      <a:pt x="204" y="110"/>
                      <a:pt x="204" y="110"/>
                      <a:pt x="204" y="110"/>
                    </a:cubicBezTo>
                    <a:cubicBezTo>
                      <a:pt x="204" y="110"/>
                      <a:pt x="204" y="110"/>
                      <a:pt x="205" y="110"/>
                    </a:cubicBezTo>
                    <a:cubicBezTo>
                      <a:pt x="205" y="110"/>
                      <a:pt x="205" y="110"/>
                      <a:pt x="205" y="110"/>
                    </a:cubicBezTo>
                    <a:cubicBezTo>
                      <a:pt x="205" y="110"/>
                      <a:pt x="206" y="110"/>
                      <a:pt x="206" y="111"/>
                    </a:cubicBezTo>
                    <a:close/>
                    <a:moveTo>
                      <a:pt x="195" y="118"/>
                    </a:moveTo>
                    <a:cubicBezTo>
                      <a:pt x="195" y="119"/>
                      <a:pt x="195" y="119"/>
                      <a:pt x="194" y="120"/>
                    </a:cubicBezTo>
                    <a:cubicBezTo>
                      <a:pt x="194" y="120"/>
                      <a:pt x="194" y="120"/>
                      <a:pt x="194" y="120"/>
                    </a:cubicBezTo>
                    <a:cubicBezTo>
                      <a:pt x="193" y="120"/>
                      <a:pt x="193" y="120"/>
                      <a:pt x="192" y="119"/>
                    </a:cubicBezTo>
                    <a:cubicBezTo>
                      <a:pt x="192" y="119"/>
                      <a:pt x="192" y="119"/>
                      <a:pt x="192" y="119"/>
                    </a:cubicBezTo>
                    <a:cubicBezTo>
                      <a:pt x="192" y="119"/>
                      <a:pt x="192" y="118"/>
                      <a:pt x="193" y="118"/>
                    </a:cubicBezTo>
                    <a:cubicBezTo>
                      <a:pt x="193" y="118"/>
                      <a:pt x="193" y="118"/>
                      <a:pt x="193" y="118"/>
                    </a:cubicBezTo>
                    <a:cubicBezTo>
                      <a:pt x="193" y="117"/>
                      <a:pt x="193" y="117"/>
                      <a:pt x="193" y="117"/>
                    </a:cubicBezTo>
                    <a:cubicBezTo>
                      <a:pt x="193" y="117"/>
                      <a:pt x="193" y="117"/>
                      <a:pt x="193" y="117"/>
                    </a:cubicBezTo>
                    <a:cubicBezTo>
                      <a:pt x="194" y="117"/>
                      <a:pt x="194" y="118"/>
                      <a:pt x="195" y="118"/>
                    </a:cubicBezTo>
                    <a:close/>
                    <a:moveTo>
                      <a:pt x="183" y="125"/>
                    </a:moveTo>
                    <a:cubicBezTo>
                      <a:pt x="184" y="126"/>
                      <a:pt x="183" y="127"/>
                      <a:pt x="183" y="127"/>
                    </a:cubicBezTo>
                    <a:cubicBezTo>
                      <a:pt x="183" y="127"/>
                      <a:pt x="183" y="127"/>
                      <a:pt x="183" y="127"/>
                    </a:cubicBezTo>
                    <a:cubicBezTo>
                      <a:pt x="182" y="128"/>
                      <a:pt x="181" y="127"/>
                      <a:pt x="181" y="127"/>
                    </a:cubicBezTo>
                    <a:cubicBezTo>
                      <a:pt x="181" y="127"/>
                      <a:pt x="181" y="127"/>
                      <a:pt x="181" y="127"/>
                    </a:cubicBezTo>
                    <a:cubicBezTo>
                      <a:pt x="181" y="126"/>
                      <a:pt x="181" y="125"/>
                      <a:pt x="181" y="125"/>
                    </a:cubicBezTo>
                    <a:cubicBezTo>
                      <a:pt x="181" y="125"/>
                      <a:pt x="181" y="125"/>
                      <a:pt x="181" y="125"/>
                    </a:cubicBezTo>
                    <a:cubicBezTo>
                      <a:pt x="182" y="125"/>
                      <a:pt x="182" y="125"/>
                      <a:pt x="182" y="125"/>
                    </a:cubicBezTo>
                    <a:cubicBezTo>
                      <a:pt x="182" y="125"/>
                      <a:pt x="182" y="125"/>
                      <a:pt x="182" y="125"/>
                    </a:cubicBezTo>
                    <a:cubicBezTo>
                      <a:pt x="182" y="125"/>
                      <a:pt x="183" y="125"/>
                      <a:pt x="183" y="125"/>
                    </a:cubicBezTo>
                    <a:close/>
                    <a:moveTo>
                      <a:pt x="172" y="133"/>
                    </a:moveTo>
                    <a:cubicBezTo>
                      <a:pt x="172" y="133"/>
                      <a:pt x="172" y="134"/>
                      <a:pt x="171" y="135"/>
                    </a:cubicBezTo>
                    <a:cubicBezTo>
                      <a:pt x="171" y="135"/>
                      <a:pt x="171" y="135"/>
                      <a:pt x="171" y="135"/>
                    </a:cubicBezTo>
                    <a:cubicBezTo>
                      <a:pt x="171" y="135"/>
                      <a:pt x="170" y="135"/>
                      <a:pt x="170" y="134"/>
                    </a:cubicBezTo>
                    <a:cubicBezTo>
                      <a:pt x="170" y="134"/>
                      <a:pt x="170" y="134"/>
                      <a:pt x="170" y="134"/>
                    </a:cubicBezTo>
                    <a:cubicBezTo>
                      <a:pt x="169" y="134"/>
                      <a:pt x="169" y="133"/>
                      <a:pt x="170" y="132"/>
                    </a:cubicBezTo>
                    <a:cubicBezTo>
                      <a:pt x="170" y="132"/>
                      <a:pt x="170" y="132"/>
                      <a:pt x="170" y="132"/>
                    </a:cubicBezTo>
                    <a:cubicBezTo>
                      <a:pt x="170" y="132"/>
                      <a:pt x="171" y="132"/>
                      <a:pt x="171" y="132"/>
                    </a:cubicBezTo>
                    <a:cubicBezTo>
                      <a:pt x="171" y="132"/>
                      <a:pt x="171" y="132"/>
                      <a:pt x="171" y="132"/>
                    </a:cubicBezTo>
                    <a:cubicBezTo>
                      <a:pt x="171" y="132"/>
                      <a:pt x="172" y="132"/>
                      <a:pt x="172" y="133"/>
                    </a:cubicBezTo>
                    <a:close/>
                    <a:moveTo>
                      <a:pt x="161" y="140"/>
                    </a:moveTo>
                    <a:cubicBezTo>
                      <a:pt x="161" y="141"/>
                      <a:pt x="161" y="142"/>
                      <a:pt x="160" y="142"/>
                    </a:cubicBezTo>
                    <a:cubicBezTo>
                      <a:pt x="160" y="142"/>
                      <a:pt x="160" y="142"/>
                      <a:pt x="160" y="142"/>
                    </a:cubicBezTo>
                    <a:cubicBezTo>
                      <a:pt x="160" y="142"/>
                      <a:pt x="159" y="142"/>
                      <a:pt x="158" y="142"/>
                    </a:cubicBezTo>
                    <a:cubicBezTo>
                      <a:pt x="158" y="142"/>
                      <a:pt x="158" y="142"/>
                      <a:pt x="158" y="142"/>
                    </a:cubicBezTo>
                    <a:cubicBezTo>
                      <a:pt x="158" y="141"/>
                      <a:pt x="158" y="140"/>
                      <a:pt x="159" y="140"/>
                    </a:cubicBezTo>
                    <a:cubicBezTo>
                      <a:pt x="159" y="140"/>
                      <a:pt x="159" y="140"/>
                      <a:pt x="159" y="140"/>
                    </a:cubicBezTo>
                    <a:cubicBezTo>
                      <a:pt x="159" y="140"/>
                      <a:pt x="159" y="139"/>
                      <a:pt x="159" y="139"/>
                    </a:cubicBezTo>
                    <a:cubicBezTo>
                      <a:pt x="159" y="139"/>
                      <a:pt x="159" y="139"/>
                      <a:pt x="159" y="139"/>
                    </a:cubicBezTo>
                    <a:cubicBezTo>
                      <a:pt x="160" y="139"/>
                      <a:pt x="160" y="140"/>
                      <a:pt x="161" y="140"/>
                    </a:cubicBezTo>
                    <a:close/>
                    <a:moveTo>
                      <a:pt x="149" y="147"/>
                    </a:moveTo>
                    <a:cubicBezTo>
                      <a:pt x="150" y="148"/>
                      <a:pt x="149" y="149"/>
                      <a:pt x="149" y="149"/>
                    </a:cubicBezTo>
                    <a:cubicBezTo>
                      <a:pt x="149" y="149"/>
                      <a:pt x="149" y="149"/>
                      <a:pt x="149" y="149"/>
                    </a:cubicBezTo>
                    <a:cubicBezTo>
                      <a:pt x="148" y="150"/>
                      <a:pt x="147" y="150"/>
                      <a:pt x="147" y="149"/>
                    </a:cubicBezTo>
                    <a:cubicBezTo>
                      <a:pt x="147" y="149"/>
                      <a:pt x="147" y="149"/>
                      <a:pt x="147" y="149"/>
                    </a:cubicBezTo>
                    <a:cubicBezTo>
                      <a:pt x="147" y="148"/>
                      <a:pt x="147" y="147"/>
                      <a:pt x="147" y="147"/>
                    </a:cubicBezTo>
                    <a:cubicBezTo>
                      <a:pt x="147" y="147"/>
                      <a:pt x="147" y="147"/>
                      <a:pt x="147" y="147"/>
                    </a:cubicBezTo>
                    <a:cubicBezTo>
                      <a:pt x="148" y="147"/>
                      <a:pt x="148" y="147"/>
                      <a:pt x="148" y="147"/>
                    </a:cubicBezTo>
                    <a:cubicBezTo>
                      <a:pt x="148" y="147"/>
                      <a:pt x="148" y="147"/>
                      <a:pt x="148" y="147"/>
                    </a:cubicBezTo>
                    <a:cubicBezTo>
                      <a:pt x="149" y="147"/>
                      <a:pt x="149" y="147"/>
                      <a:pt x="149" y="147"/>
                    </a:cubicBezTo>
                    <a:close/>
                    <a:moveTo>
                      <a:pt x="138" y="155"/>
                    </a:moveTo>
                    <a:cubicBezTo>
                      <a:pt x="138" y="155"/>
                      <a:pt x="138" y="156"/>
                      <a:pt x="138" y="157"/>
                    </a:cubicBezTo>
                    <a:cubicBezTo>
                      <a:pt x="138" y="157"/>
                      <a:pt x="138" y="157"/>
                      <a:pt x="138" y="157"/>
                    </a:cubicBezTo>
                    <a:cubicBezTo>
                      <a:pt x="137" y="157"/>
                      <a:pt x="136" y="157"/>
                      <a:pt x="136" y="156"/>
                    </a:cubicBezTo>
                    <a:cubicBezTo>
                      <a:pt x="136" y="156"/>
                      <a:pt x="136" y="156"/>
                      <a:pt x="136" y="156"/>
                    </a:cubicBezTo>
                    <a:cubicBezTo>
                      <a:pt x="135" y="156"/>
                      <a:pt x="135" y="155"/>
                      <a:pt x="136" y="154"/>
                    </a:cubicBezTo>
                    <a:cubicBezTo>
                      <a:pt x="136" y="154"/>
                      <a:pt x="136" y="154"/>
                      <a:pt x="136" y="154"/>
                    </a:cubicBezTo>
                    <a:cubicBezTo>
                      <a:pt x="136" y="154"/>
                      <a:pt x="137" y="154"/>
                      <a:pt x="137" y="154"/>
                    </a:cubicBezTo>
                    <a:cubicBezTo>
                      <a:pt x="137" y="154"/>
                      <a:pt x="137" y="154"/>
                      <a:pt x="137" y="154"/>
                    </a:cubicBezTo>
                    <a:cubicBezTo>
                      <a:pt x="137" y="154"/>
                      <a:pt x="138" y="154"/>
                      <a:pt x="138" y="155"/>
                    </a:cubicBezTo>
                    <a:close/>
                    <a:moveTo>
                      <a:pt x="127" y="162"/>
                    </a:moveTo>
                    <a:cubicBezTo>
                      <a:pt x="127" y="163"/>
                      <a:pt x="127" y="164"/>
                      <a:pt x="126" y="164"/>
                    </a:cubicBezTo>
                    <a:cubicBezTo>
                      <a:pt x="126" y="164"/>
                      <a:pt x="126" y="164"/>
                      <a:pt x="126" y="164"/>
                    </a:cubicBezTo>
                    <a:cubicBezTo>
                      <a:pt x="126" y="164"/>
                      <a:pt x="125" y="164"/>
                      <a:pt x="124" y="164"/>
                    </a:cubicBezTo>
                    <a:cubicBezTo>
                      <a:pt x="124" y="164"/>
                      <a:pt x="124" y="164"/>
                      <a:pt x="124" y="164"/>
                    </a:cubicBezTo>
                    <a:cubicBezTo>
                      <a:pt x="124" y="163"/>
                      <a:pt x="124" y="162"/>
                      <a:pt x="125" y="162"/>
                    </a:cubicBezTo>
                    <a:cubicBezTo>
                      <a:pt x="125" y="162"/>
                      <a:pt x="125" y="162"/>
                      <a:pt x="125" y="162"/>
                    </a:cubicBezTo>
                    <a:cubicBezTo>
                      <a:pt x="125" y="162"/>
                      <a:pt x="125" y="162"/>
                      <a:pt x="126" y="162"/>
                    </a:cubicBezTo>
                    <a:cubicBezTo>
                      <a:pt x="126" y="162"/>
                      <a:pt x="126" y="162"/>
                      <a:pt x="126" y="162"/>
                    </a:cubicBezTo>
                    <a:cubicBezTo>
                      <a:pt x="126" y="162"/>
                      <a:pt x="126" y="162"/>
                      <a:pt x="127" y="162"/>
                    </a:cubicBezTo>
                    <a:close/>
                    <a:moveTo>
                      <a:pt x="115" y="170"/>
                    </a:moveTo>
                    <a:cubicBezTo>
                      <a:pt x="116" y="170"/>
                      <a:pt x="116" y="171"/>
                      <a:pt x="115" y="171"/>
                    </a:cubicBezTo>
                    <a:cubicBezTo>
                      <a:pt x="115" y="171"/>
                      <a:pt x="115" y="171"/>
                      <a:pt x="115" y="171"/>
                    </a:cubicBezTo>
                    <a:cubicBezTo>
                      <a:pt x="114" y="172"/>
                      <a:pt x="114" y="172"/>
                      <a:pt x="113" y="171"/>
                    </a:cubicBezTo>
                    <a:cubicBezTo>
                      <a:pt x="113" y="171"/>
                      <a:pt x="113" y="171"/>
                      <a:pt x="113" y="171"/>
                    </a:cubicBezTo>
                    <a:cubicBezTo>
                      <a:pt x="113" y="170"/>
                      <a:pt x="113" y="170"/>
                      <a:pt x="113" y="169"/>
                    </a:cubicBezTo>
                    <a:cubicBezTo>
                      <a:pt x="113" y="169"/>
                      <a:pt x="113" y="169"/>
                      <a:pt x="113" y="169"/>
                    </a:cubicBezTo>
                    <a:cubicBezTo>
                      <a:pt x="114" y="169"/>
                      <a:pt x="114" y="169"/>
                      <a:pt x="114" y="169"/>
                    </a:cubicBezTo>
                    <a:cubicBezTo>
                      <a:pt x="114" y="169"/>
                      <a:pt x="114" y="169"/>
                      <a:pt x="114" y="169"/>
                    </a:cubicBezTo>
                    <a:cubicBezTo>
                      <a:pt x="115" y="169"/>
                      <a:pt x="115" y="169"/>
                      <a:pt x="115" y="170"/>
                    </a:cubicBezTo>
                    <a:close/>
                    <a:moveTo>
                      <a:pt x="104" y="177"/>
                    </a:moveTo>
                    <a:cubicBezTo>
                      <a:pt x="104" y="178"/>
                      <a:pt x="104" y="178"/>
                      <a:pt x="104" y="179"/>
                    </a:cubicBezTo>
                    <a:cubicBezTo>
                      <a:pt x="104" y="179"/>
                      <a:pt x="104" y="179"/>
                      <a:pt x="104" y="179"/>
                    </a:cubicBezTo>
                    <a:cubicBezTo>
                      <a:pt x="103" y="179"/>
                      <a:pt x="102" y="179"/>
                      <a:pt x="102" y="178"/>
                    </a:cubicBezTo>
                    <a:cubicBezTo>
                      <a:pt x="102" y="178"/>
                      <a:pt x="102" y="178"/>
                      <a:pt x="102" y="178"/>
                    </a:cubicBezTo>
                    <a:cubicBezTo>
                      <a:pt x="101" y="178"/>
                      <a:pt x="102" y="177"/>
                      <a:pt x="102" y="177"/>
                    </a:cubicBezTo>
                    <a:cubicBezTo>
                      <a:pt x="102" y="177"/>
                      <a:pt x="102" y="177"/>
                      <a:pt x="102" y="177"/>
                    </a:cubicBezTo>
                    <a:cubicBezTo>
                      <a:pt x="102" y="176"/>
                      <a:pt x="103" y="176"/>
                      <a:pt x="103" y="176"/>
                    </a:cubicBezTo>
                    <a:cubicBezTo>
                      <a:pt x="103" y="176"/>
                      <a:pt x="103" y="176"/>
                      <a:pt x="103" y="176"/>
                    </a:cubicBezTo>
                    <a:cubicBezTo>
                      <a:pt x="103" y="176"/>
                      <a:pt x="104" y="177"/>
                      <a:pt x="104" y="177"/>
                    </a:cubicBezTo>
                    <a:close/>
                    <a:moveTo>
                      <a:pt x="93" y="184"/>
                    </a:moveTo>
                    <a:cubicBezTo>
                      <a:pt x="93" y="185"/>
                      <a:pt x="93" y="186"/>
                      <a:pt x="92" y="186"/>
                    </a:cubicBezTo>
                    <a:cubicBezTo>
                      <a:pt x="92" y="186"/>
                      <a:pt x="92" y="186"/>
                      <a:pt x="92" y="186"/>
                    </a:cubicBezTo>
                    <a:cubicBezTo>
                      <a:pt x="92" y="187"/>
                      <a:pt x="91" y="186"/>
                      <a:pt x="90" y="186"/>
                    </a:cubicBezTo>
                    <a:cubicBezTo>
                      <a:pt x="90" y="186"/>
                      <a:pt x="90" y="186"/>
                      <a:pt x="90" y="186"/>
                    </a:cubicBezTo>
                    <a:cubicBezTo>
                      <a:pt x="90" y="185"/>
                      <a:pt x="90" y="184"/>
                      <a:pt x="91" y="184"/>
                    </a:cubicBezTo>
                    <a:cubicBezTo>
                      <a:pt x="91" y="184"/>
                      <a:pt x="91" y="184"/>
                      <a:pt x="91" y="184"/>
                    </a:cubicBezTo>
                    <a:cubicBezTo>
                      <a:pt x="91" y="184"/>
                      <a:pt x="91" y="184"/>
                      <a:pt x="92" y="184"/>
                    </a:cubicBezTo>
                    <a:cubicBezTo>
                      <a:pt x="92" y="184"/>
                      <a:pt x="92" y="184"/>
                      <a:pt x="92" y="184"/>
                    </a:cubicBezTo>
                    <a:cubicBezTo>
                      <a:pt x="92" y="184"/>
                      <a:pt x="92" y="184"/>
                      <a:pt x="93" y="184"/>
                    </a:cubicBezTo>
                    <a:close/>
                    <a:moveTo>
                      <a:pt x="81" y="192"/>
                    </a:moveTo>
                    <a:cubicBezTo>
                      <a:pt x="82" y="192"/>
                      <a:pt x="82" y="193"/>
                      <a:pt x="81" y="194"/>
                    </a:cubicBezTo>
                    <a:cubicBezTo>
                      <a:pt x="81" y="194"/>
                      <a:pt x="81" y="194"/>
                      <a:pt x="81" y="194"/>
                    </a:cubicBezTo>
                    <a:cubicBezTo>
                      <a:pt x="80" y="194"/>
                      <a:pt x="80" y="194"/>
                      <a:pt x="79" y="193"/>
                    </a:cubicBezTo>
                    <a:cubicBezTo>
                      <a:pt x="79" y="193"/>
                      <a:pt x="79" y="193"/>
                      <a:pt x="79" y="193"/>
                    </a:cubicBezTo>
                    <a:cubicBezTo>
                      <a:pt x="79" y="192"/>
                      <a:pt x="79" y="192"/>
                      <a:pt x="80" y="191"/>
                    </a:cubicBezTo>
                    <a:cubicBezTo>
                      <a:pt x="80" y="191"/>
                      <a:pt x="80" y="191"/>
                      <a:pt x="80" y="191"/>
                    </a:cubicBezTo>
                    <a:cubicBezTo>
                      <a:pt x="80" y="191"/>
                      <a:pt x="80" y="191"/>
                      <a:pt x="80" y="191"/>
                    </a:cubicBezTo>
                    <a:cubicBezTo>
                      <a:pt x="80" y="191"/>
                      <a:pt x="80" y="191"/>
                      <a:pt x="80" y="191"/>
                    </a:cubicBezTo>
                    <a:cubicBezTo>
                      <a:pt x="81" y="191"/>
                      <a:pt x="81" y="191"/>
                      <a:pt x="81" y="192"/>
                    </a:cubicBezTo>
                    <a:close/>
                    <a:moveTo>
                      <a:pt x="70" y="199"/>
                    </a:moveTo>
                    <a:cubicBezTo>
                      <a:pt x="71" y="200"/>
                      <a:pt x="70" y="200"/>
                      <a:pt x="70" y="201"/>
                    </a:cubicBezTo>
                    <a:cubicBezTo>
                      <a:pt x="70" y="201"/>
                      <a:pt x="70" y="201"/>
                      <a:pt x="70" y="201"/>
                    </a:cubicBezTo>
                    <a:cubicBezTo>
                      <a:pt x="69" y="201"/>
                      <a:pt x="68" y="201"/>
                      <a:pt x="68" y="200"/>
                    </a:cubicBezTo>
                    <a:cubicBezTo>
                      <a:pt x="68" y="200"/>
                      <a:pt x="68" y="200"/>
                      <a:pt x="68" y="200"/>
                    </a:cubicBezTo>
                    <a:cubicBezTo>
                      <a:pt x="67" y="200"/>
                      <a:pt x="68" y="199"/>
                      <a:pt x="68" y="199"/>
                    </a:cubicBezTo>
                    <a:cubicBezTo>
                      <a:pt x="68" y="199"/>
                      <a:pt x="68" y="199"/>
                      <a:pt x="68" y="199"/>
                    </a:cubicBezTo>
                    <a:cubicBezTo>
                      <a:pt x="68" y="198"/>
                      <a:pt x="69" y="198"/>
                      <a:pt x="69" y="198"/>
                    </a:cubicBezTo>
                    <a:cubicBezTo>
                      <a:pt x="69" y="198"/>
                      <a:pt x="69" y="198"/>
                      <a:pt x="69" y="198"/>
                    </a:cubicBezTo>
                    <a:cubicBezTo>
                      <a:pt x="69" y="198"/>
                      <a:pt x="70" y="199"/>
                      <a:pt x="70" y="199"/>
                    </a:cubicBezTo>
                    <a:close/>
                    <a:moveTo>
                      <a:pt x="59" y="206"/>
                    </a:moveTo>
                    <a:cubicBezTo>
                      <a:pt x="59" y="207"/>
                      <a:pt x="59" y="208"/>
                      <a:pt x="58" y="208"/>
                    </a:cubicBezTo>
                    <a:cubicBezTo>
                      <a:pt x="58" y="208"/>
                      <a:pt x="58" y="208"/>
                      <a:pt x="58" y="208"/>
                    </a:cubicBezTo>
                    <a:cubicBezTo>
                      <a:pt x="58" y="209"/>
                      <a:pt x="57" y="208"/>
                      <a:pt x="57" y="208"/>
                    </a:cubicBezTo>
                    <a:cubicBezTo>
                      <a:pt x="57" y="208"/>
                      <a:pt x="57" y="208"/>
                      <a:pt x="57" y="208"/>
                    </a:cubicBezTo>
                    <a:cubicBezTo>
                      <a:pt x="56" y="207"/>
                      <a:pt x="56" y="206"/>
                      <a:pt x="57" y="206"/>
                    </a:cubicBezTo>
                    <a:cubicBezTo>
                      <a:pt x="57" y="206"/>
                      <a:pt x="57" y="206"/>
                      <a:pt x="57" y="206"/>
                    </a:cubicBezTo>
                    <a:cubicBezTo>
                      <a:pt x="57" y="206"/>
                      <a:pt x="57" y="206"/>
                      <a:pt x="58" y="206"/>
                    </a:cubicBezTo>
                    <a:cubicBezTo>
                      <a:pt x="58" y="206"/>
                      <a:pt x="58" y="206"/>
                      <a:pt x="58" y="206"/>
                    </a:cubicBezTo>
                    <a:cubicBezTo>
                      <a:pt x="58" y="206"/>
                      <a:pt x="59" y="206"/>
                      <a:pt x="59" y="206"/>
                    </a:cubicBezTo>
                    <a:close/>
                    <a:moveTo>
                      <a:pt x="47" y="214"/>
                    </a:moveTo>
                    <a:cubicBezTo>
                      <a:pt x="48" y="214"/>
                      <a:pt x="48" y="215"/>
                      <a:pt x="47" y="216"/>
                    </a:cubicBezTo>
                    <a:cubicBezTo>
                      <a:pt x="47" y="216"/>
                      <a:pt x="47" y="216"/>
                      <a:pt x="47" y="216"/>
                    </a:cubicBezTo>
                    <a:cubicBezTo>
                      <a:pt x="46" y="216"/>
                      <a:pt x="46" y="216"/>
                      <a:pt x="45" y="215"/>
                    </a:cubicBezTo>
                    <a:cubicBezTo>
                      <a:pt x="45" y="215"/>
                      <a:pt x="45" y="215"/>
                      <a:pt x="45" y="215"/>
                    </a:cubicBezTo>
                    <a:cubicBezTo>
                      <a:pt x="45" y="215"/>
                      <a:pt x="45" y="214"/>
                      <a:pt x="46" y="213"/>
                    </a:cubicBezTo>
                    <a:cubicBezTo>
                      <a:pt x="46" y="213"/>
                      <a:pt x="46" y="213"/>
                      <a:pt x="46" y="213"/>
                    </a:cubicBezTo>
                    <a:cubicBezTo>
                      <a:pt x="46" y="213"/>
                      <a:pt x="46" y="213"/>
                      <a:pt x="46" y="213"/>
                    </a:cubicBezTo>
                    <a:cubicBezTo>
                      <a:pt x="46" y="213"/>
                      <a:pt x="46" y="213"/>
                      <a:pt x="46" y="213"/>
                    </a:cubicBezTo>
                    <a:cubicBezTo>
                      <a:pt x="47" y="213"/>
                      <a:pt x="47" y="213"/>
                      <a:pt x="47" y="214"/>
                    </a:cubicBezTo>
                    <a:close/>
                    <a:moveTo>
                      <a:pt x="36" y="221"/>
                    </a:moveTo>
                    <a:cubicBezTo>
                      <a:pt x="37" y="222"/>
                      <a:pt x="36" y="223"/>
                      <a:pt x="36" y="223"/>
                    </a:cubicBezTo>
                    <a:cubicBezTo>
                      <a:pt x="36" y="223"/>
                      <a:pt x="36" y="223"/>
                      <a:pt x="36" y="223"/>
                    </a:cubicBezTo>
                    <a:cubicBezTo>
                      <a:pt x="35" y="223"/>
                      <a:pt x="34" y="223"/>
                      <a:pt x="34" y="223"/>
                    </a:cubicBezTo>
                    <a:cubicBezTo>
                      <a:pt x="34" y="223"/>
                      <a:pt x="34" y="223"/>
                      <a:pt x="34" y="223"/>
                    </a:cubicBezTo>
                    <a:cubicBezTo>
                      <a:pt x="34" y="222"/>
                      <a:pt x="34" y="221"/>
                      <a:pt x="34" y="221"/>
                    </a:cubicBezTo>
                    <a:cubicBezTo>
                      <a:pt x="34" y="221"/>
                      <a:pt x="34" y="221"/>
                      <a:pt x="34" y="221"/>
                    </a:cubicBezTo>
                    <a:cubicBezTo>
                      <a:pt x="35" y="221"/>
                      <a:pt x="35" y="221"/>
                      <a:pt x="35" y="221"/>
                    </a:cubicBezTo>
                    <a:cubicBezTo>
                      <a:pt x="35" y="221"/>
                      <a:pt x="35" y="221"/>
                      <a:pt x="35" y="221"/>
                    </a:cubicBezTo>
                    <a:cubicBezTo>
                      <a:pt x="35" y="221"/>
                      <a:pt x="36" y="221"/>
                      <a:pt x="36" y="221"/>
                    </a:cubicBezTo>
                    <a:close/>
                    <a:moveTo>
                      <a:pt x="25" y="228"/>
                    </a:moveTo>
                    <a:cubicBezTo>
                      <a:pt x="25" y="229"/>
                      <a:pt x="25" y="230"/>
                      <a:pt x="24" y="230"/>
                    </a:cubicBezTo>
                    <a:cubicBezTo>
                      <a:pt x="24" y="230"/>
                      <a:pt x="24" y="230"/>
                      <a:pt x="24" y="230"/>
                    </a:cubicBezTo>
                    <a:cubicBezTo>
                      <a:pt x="24" y="231"/>
                      <a:pt x="23" y="231"/>
                      <a:pt x="23" y="230"/>
                    </a:cubicBezTo>
                    <a:cubicBezTo>
                      <a:pt x="23" y="230"/>
                      <a:pt x="23" y="230"/>
                      <a:pt x="23" y="230"/>
                    </a:cubicBezTo>
                    <a:cubicBezTo>
                      <a:pt x="22" y="229"/>
                      <a:pt x="22" y="229"/>
                      <a:pt x="23" y="228"/>
                    </a:cubicBezTo>
                    <a:cubicBezTo>
                      <a:pt x="23" y="228"/>
                      <a:pt x="23" y="228"/>
                      <a:pt x="23" y="228"/>
                    </a:cubicBezTo>
                    <a:cubicBezTo>
                      <a:pt x="23" y="228"/>
                      <a:pt x="24" y="228"/>
                      <a:pt x="24" y="228"/>
                    </a:cubicBezTo>
                    <a:cubicBezTo>
                      <a:pt x="24" y="228"/>
                      <a:pt x="24" y="228"/>
                      <a:pt x="24" y="228"/>
                    </a:cubicBezTo>
                    <a:cubicBezTo>
                      <a:pt x="24" y="228"/>
                      <a:pt x="25" y="228"/>
                      <a:pt x="25" y="228"/>
                    </a:cubicBezTo>
                    <a:close/>
                    <a:moveTo>
                      <a:pt x="14" y="236"/>
                    </a:moveTo>
                    <a:cubicBezTo>
                      <a:pt x="14" y="236"/>
                      <a:pt x="14" y="237"/>
                      <a:pt x="13" y="238"/>
                    </a:cubicBezTo>
                    <a:cubicBezTo>
                      <a:pt x="13" y="238"/>
                      <a:pt x="13" y="238"/>
                      <a:pt x="13" y="238"/>
                    </a:cubicBezTo>
                    <a:cubicBezTo>
                      <a:pt x="13" y="238"/>
                      <a:pt x="12" y="238"/>
                      <a:pt x="11" y="237"/>
                    </a:cubicBezTo>
                    <a:cubicBezTo>
                      <a:pt x="11" y="237"/>
                      <a:pt x="11" y="237"/>
                      <a:pt x="11" y="237"/>
                    </a:cubicBezTo>
                    <a:cubicBezTo>
                      <a:pt x="11" y="237"/>
                      <a:pt x="11" y="236"/>
                      <a:pt x="12" y="235"/>
                    </a:cubicBezTo>
                    <a:cubicBezTo>
                      <a:pt x="12" y="235"/>
                      <a:pt x="12" y="235"/>
                      <a:pt x="12" y="235"/>
                    </a:cubicBezTo>
                    <a:cubicBezTo>
                      <a:pt x="12" y="235"/>
                      <a:pt x="12" y="235"/>
                      <a:pt x="12" y="235"/>
                    </a:cubicBezTo>
                    <a:cubicBezTo>
                      <a:pt x="12" y="235"/>
                      <a:pt x="12" y="235"/>
                      <a:pt x="12" y="235"/>
                    </a:cubicBezTo>
                    <a:cubicBezTo>
                      <a:pt x="13" y="235"/>
                      <a:pt x="13" y="235"/>
                      <a:pt x="14" y="236"/>
                    </a:cubicBezTo>
                    <a:close/>
                    <a:moveTo>
                      <a:pt x="2" y="243"/>
                    </a:moveTo>
                    <a:cubicBezTo>
                      <a:pt x="3" y="244"/>
                      <a:pt x="2" y="245"/>
                      <a:pt x="2" y="245"/>
                    </a:cubicBezTo>
                    <a:cubicBezTo>
                      <a:pt x="2" y="245"/>
                      <a:pt x="2" y="245"/>
                      <a:pt x="2" y="245"/>
                    </a:cubicBezTo>
                    <a:cubicBezTo>
                      <a:pt x="1" y="245"/>
                      <a:pt x="0" y="245"/>
                      <a:pt x="0" y="245"/>
                    </a:cubicBezTo>
                    <a:cubicBezTo>
                      <a:pt x="0" y="245"/>
                      <a:pt x="0" y="245"/>
                      <a:pt x="0" y="245"/>
                    </a:cubicBezTo>
                    <a:cubicBezTo>
                      <a:pt x="0" y="244"/>
                      <a:pt x="0" y="243"/>
                      <a:pt x="0" y="243"/>
                    </a:cubicBezTo>
                    <a:cubicBezTo>
                      <a:pt x="0" y="243"/>
                      <a:pt x="0" y="243"/>
                      <a:pt x="0" y="243"/>
                    </a:cubicBezTo>
                    <a:cubicBezTo>
                      <a:pt x="1" y="243"/>
                      <a:pt x="1" y="243"/>
                      <a:pt x="1" y="243"/>
                    </a:cubicBezTo>
                    <a:cubicBezTo>
                      <a:pt x="1" y="243"/>
                      <a:pt x="1" y="243"/>
                      <a:pt x="1" y="243"/>
                    </a:cubicBezTo>
                    <a:cubicBezTo>
                      <a:pt x="2" y="243"/>
                      <a:pt x="2" y="243"/>
                      <a:pt x="2"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5"/>
              <p:cNvSpPr/>
              <p:nvPr/>
            </p:nvSpPr>
            <p:spPr>
              <a:xfrm rot="10800000">
                <a:off x="13622555" y="218373"/>
                <a:ext cx="15007" cy="15007"/>
              </a:xfrm>
              <a:custGeom>
                <a:rect b="b" l="l" r="r" t="t"/>
                <a:pathLst>
                  <a:path extrusionOk="0" h="3" w="3">
                    <a:moveTo>
                      <a:pt x="2" y="0"/>
                    </a:moveTo>
                    <a:cubicBezTo>
                      <a:pt x="2" y="0"/>
                      <a:pt x="2" y="0"/>
                      <a:pt x="3" y="1"/>
                    </a:cubicBezTo>
                    <a:cubicBezTo>
                      <a:pt x="3" y="1"/>
                      <a:pt x="3" y="1"/>
                      <a:pt x="3" y="2"/>
                    </a:cubicBezTo>
                    <a:cubicBezTo>
                      <a:pt x="3" y="2"/>
                      <a:pt x="3" y="2"/>
                      <a:pt x="3" y="2"/>
                    </a:cubicBezTo>
                    <a:cubicBezTo>
                      <a:pt x="3" y="2"/>
                      <a:pt x="3" y="2"/>
                      <a:pt x="3" y="2"/>
                    </a:cubicBezTo>
                    <a:cubicBezTo>
                      <a:pt x="2" y="3"/>
                      <a:pt x="2" y="3"/>
                      <a:pt x="2" y="3"/>
                    </a:cubicBezTo>
                    <a:cubicBezTo>
                      <a:pt x="2" y="3"/>
                      <a:pt x="1" y="3"/>
                      <a:pt x="1" y="2"/>
                    </a:cubicBezTo>
                    <a:cubicBezTo>
                      <a:pt x="0" y="2"/>
                      <a:pt x="0" y="2"/>
                      <a:pt x="0" y="2"/>
                    </a:cubicBezTo>
                    <a:cubicBezTo>
                      <a:pt x="0" y="1"/>
                      <a:pt x="0" y="1"/>
                      <a:pt x="1" y="1"/>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5"/>
              <p:cNvSpPr/>
              <p:nvPr/>
            </p:nvSpPr>
            <p:spPr>
              <a:xfrm rot="10800000">
                <a:off x="15612425" y="-1006160"/>
                <a:ext cx="15007" cy="15007"/>
              </a:xfrm>
              <a:custGeom>
                <a:rect b="b" l="l" r="r" t="t"/>
                <a:pathLst>
                  <a:path extrusionOk="0" h="3" w="3">
                    <a:moveTo>
                      <a:pt x="1" y="0"/>
                    </a:moveTo>
                    <a:cubicBezTo>
                      <a:pt x="2" y="0"/>
                      <a:pt x="2" y="0"/>
                      <a:pt x="2" y="0"/>
                    </a:cubicBezTo>
                    <a:cubicBezTo>
                      <a:pt x="2" y="0"/>
                      <a:pt x="2" y="0"/>
                      <a:pt x="2" y="0"/>
                    </a:cubicBezTo>
                    <a:cubicBezTo>
                      <a:pt x="3" y="1"/>
                      <a:pt x="3" y="1"/>
                      <a:pt x="3" y="1"/>
                    </a:cubicBezTo>
                    <a:cubicBezTo>
                      <a:pt x="3" y="2"/>
                      <a:pt x="3" y="2"/>
                      <a:pt x="2" y="2"/>
                    </a:cubicBezTo>
                    <a:cubicBezTo>
                      <a:pt x="2" y="3"/>
                      <a:pt x="1" y="3"/>
                      <a:pt x="1" y="2"/>
                    </a:cubicBezTo>
                    <a:cubicBezTo>
                      <a:pt x="0" y="2"/>
                      <a:pt x="0" y="2"/>
                      <a:pt x="0" y="1"/>
                    </a:cubicBezTo>
                    <a:cubicBezTo>
                      <a:pt x="0" y="1"/>
                      <a:pt x="0" y="1"/>
                      <a:pt x="0" y="1"/>
                    </a:cubicBezTo>
                    <a:cubicBezTo>
                      <a:pt x="0" y="1"/>
                      <a:pt x="0" y="1"/>
                      <a:pt x="1" y="0"/>
                    </a:cubicBezTo>
                    <a:cubicBezTo>
                      <a:pt x="1"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5"/>
              <p:cNvSpPr/>
              <p:nvPr/>
            </p:nvSpPr>
            <p:spPr>
              <a:xfrm rot="10800000">
                <a:off x="13787626" y="-967143"/>
                <a:ext cx="1788782" cy="1161505"/>
              </a:xfrm>
              <a:custGeom>
                <a:rect b="b" l="l" r="r" t="t"/>
                <a:pathLst>
                  <a:path extrusionOk="0" h="245" w="376">
                    <a:moveTo>
                      <a:pt x="376" y="0"/>
                    </a:moveTo>
                    <a:cubicBezTo>
                      <a:pt x="376" y="1"/>
                      <a:pt x="376" y="2"/>
                      <a:pt x="376" y="2"/>
                    </a:cubicBezTo>
                    <a:cubicBezTo>
                      <a:pt x="376" y="2"/>
                      <a:pt x="376" y="2"/>
                      <a:pt x="376" y="2"/>
                    </a:cubicBezTo>
                    <a:cubicBezTo>
                      <a:pt x="375" y="2"/>
                      <a:pt x="374" y="2"/>
                      <a:pt x="374" y="2"/>
                    </a:cubicBezTo>
                    <a:cubicBezTo>
                      <a:pt x="374" y="2"/>
                      <a:pt x="374" y="2"/>
                      <a:pt x="374" y="2"/>
                    </a:cubicBezTo>
                    <a:cubicBezTo>
                      <a:pt x="373" y="1"/>
                      <a:pt x="374" y="0"/>
                      <a:pt x="374" y="0"/>
                    </a:cubicBezTo>
                    <a:cubicBezTo>
                      <a:pt x="374" y="0"/>
                      <a:pt x="374" y="0"/>
                      <a:pt x="374" y="0"/>
                    </a:cubicBezTo>
                    <a:cubicBezTo>
                      <a:pt x="374" y="0"/>
                      <a:pt x="375" y="0"/>
                      <a:pt x="375" y="0"/>
                    </a:cubicBezTo>
                    <a:cubicBezTo>
                      <a:pt x="375" y="0"/>
                      <a:pt x="375" y="0"/>
                      <a:pt x="375" y="0"/>
                    </a:cubicBezTo>
                    <a:cubicBezTo>
                      <a:pt x="375" y="0"/>
                      <a:pt x="376" y="0"/>
                      <a:pt x="376" y="0"/>
                    </a:cubicBezTo>
                    <a:close/>
                    <a:moveTo>
                      <a:pt x="365" y="8"/>
                    </a:moveTo>
                    <a:cubicBezTo>
                      <a:pt x="365" y="8"/>
                      <a:pt x="365" y="9"/>
                      <a:pt x="364" y="9"/>
                    </a:cubicBezTo>
                    <a:cubicBezTo>
                      <a:pt x="364" y="9"/>
                      <a:pt x="364" y="9"/>
                      <a:pt x="364" y="9"/>
                    </a:cubicBezTo>
                    <a:cubicBezTo>
                      <a:pt x="364" y="10"/>
                      <a:pt x="363" y="10"/>
                      <a:pt x="363" y="9"/>
                    </a:cubicBezTo>
                    <a:cubicBezTo>
                      <a:pt x="363" y="9"/>
                      <a:pt x="363" y="9"/>
                      <a:pt x="363" y="9"/>
                    </a:cubicBezTo>
                    <a:cubicBezTo>
                      <a:pt x="362" y="8"/>
                      <a:pt x="362" y="8"/>
                      <a:pt x="363" y="7"/>
                    </a:cubicBezTo>
                    <a:cubicBezTo>
                      <a:pt x="363" y="7"/>
                      <a:pt x="363" y="7"/>
                      <a:pt x="363" y="7"/>
                    </a:cubicBezTo>
                    <a:cubicBezTo>
                      <a:pt x="363" y="7"/>
                      <a:pt x="363" y="7"/>
                      <a:pt x="364" y="7"/>
                    </a:cubicBezTo>
                    <a:cubicBezTo>
                      <a:pt x="364" y="7"/>
                      <a:pt x="364" y="7"/>
                      <a:pt x="364" y="7"/>
                    </a:cubicBezTo>
                    <a:cubicBezTo>
                      <a:pt x="364" y="7"/>
                      <a:pt x="365" y="7"/>
                      <a:pt x="365" y="8"/>
                    </a:cubicBezTo>
                    <a:close/>
                    <a:moveTo>
                      <a:pt x="353" y="15"/>
                    </a:moveTo>
                    <a:cubicBezTo>
                      <a:pt x="354" y="16"/>
                      <a:pt x="354" y="16"/>
                      <a:pt x="353" y="17"/>
                    </a:cubicBezTo>
                    <a:cubicBezTo>
                      <a:pt x="353" y="17"/>
                      <a:pt x="353" y="17"/>
                      <a:pt x="353" y="17"/>
                    </a:cubicBezTo>
                    <a:cubicBezTo>
                      <a:pt x="352" y="17"/>
                      <a:pt x="352" y="17"/>
                      <a:pt x="351" y="16"/>
                    </a:cubicBezTo>
                    <a:cubicBezTo>
                      <a:pt x="351" y="16"/>
                      <a:pt x="351" y="16"/>
                      <a:pt x="351" y="16"/>
                    </a:cubicBezTo>
                    <a:cubicBezTo>
                      <a:pt x="351" y="16"/>
                      <a:pt x="351" y="15"/>
                      <a:pt x="352" y="14"/>
                    </a:cubicBezTo>
                    <a:cubicBezTo>
                      <a:pt x="352" y="14"/>
                      <a:pt x="352" y="14"/>
                      <a:pt x="352" y="14"/>
                    </a:cubicBezTo>
                    <a:cubicBezTo>
                      <a:pt x="352" y="14"/>
                      <a:pt x="352" y="14"/>
                      <a:pt x="352" y="14"/>
                    </a:cubicBezTo>
                    <a:cubicBezTo>
                      <a:pt x="352" y="14"/>
                      <a:pt x="352" y="14"/>
                      <a:pt x="352" y="14"/>
                    </a:cubicBezTo>
                    <a:cubicBezTo>
                      <a:pt x="353" y="14"/>
                      <a:pt x="353" y="14"/>
                      <a:pt x="353" y="15"/>
                    </a:cubicBezTo>
                    <a:close/>
                    <a:moveTo>
                      <a:pt x="342" y="22"/>
                    </a:moveTo>
                    <a:cubicBezTo>
                      <a:pt x="343" y="23"/>
                      <a:pt x="342" y="24"/>
                      <a:pt x="342" y="24"/>
                    </a:cubicBezTo>
                    <a:cubicBezTo>
                      <a:pt x="342" y="24"/>
                      <a:pt x="342" y="24"/>
                      <a:pt x="342" y="24"/>
                    </a:cubicBezTo>
                    <a:cubicBezTo>
                      <a:pt x="341" y="25"/>
                      <a:pt x="340" y="24"/>
                      <a:pt x="340" y="24"/>
                    </a:cubicBezTo>
                    <a:cubicBezTo>
                      <a:pt x="340" y="24"/>
                      <a:pt x="340" y="24"/>
                      <a:pt x="340" y="24"/>
                    </a:cubicBezTo>
                    <a:cubicBezTo>
                      <a:pt x="340" y="23"/>
                      <a:pt x="340" y="22"/>
                      <a:pt x="340" y="22"/>
                    </a:cubicBezTo>
                    <a:cubicBezTo>
                      <a:pt x="340" y="22"/>
                      <a:pt x="340" y="22"/>
                      <a:pt x="340" y="22"/>
                    </a:cubicBezTo>
                    <a:cubicBezTo>
                      <a:pt x="341" y="22"/>
                      <a:pt x="341" y="22"/>
                      <a:pt x="341" y="22"/>
                    </a:cubicBezTo>
                    <a:cubicBezTo>
                      <a:pt x="341" y="22"/>
                      <a:pt x="341" y="22"/>
                      <a:pt x="341" y="22"/>
                    </a:cubicBezTo>
                    <a:cubicBezTo>
                      <a:pt x="341" y="22"/>
                      <a:pt x="342" y="22"/>
                      <a:pt x="342" y="22"/>
                    </a:cubicBezTo>
                    <a:close/>
                    <a:moveTo>
                      <a:pt x="331" y="30"/>
                    </a:moveTo>
                    <a:cubicBezTo>
                      <a:pt x="331" y="30"/>
                      <a:pt x="331" y="31"/>
                      <a:pt x="330" y="31"/>
                    </a:cubicBezTo>
                    <a:cubicBezTo>
                      <a:pt x="330" y="31"/>
                      <a:pt x="330" y="31"/>
                      <a:pt x="330" y="31"/>
                    </a:cubicBezTo>
                    <a:cubicBezTo>
                      <a:pt x="330" y="32"/>
                      <a:pt x="329" y="32"/>
                      <a:pt x="329" y="31"/>
                    </a:cubicBezTo>
                    <a:cubicBezTo>
                      <a:pt x="329" y="31"/>
                      <a:pt x="329" y="31"/>
                      <a:pt x="329" y="31"/>
                    </a:cubicBezTo>
                    <a:cubicBezTo>
                      <a:pt x="328" y="30"/>
                      <a:pt x="328" y="30"/>
                      <a:pt x="329" y="29"/>
                    </a:cubicBezTo>
                    <a:cubicBezTo>
                      <a:pt x="329" y="29"/>
                      <a:pt x="329" y="29"/>
                      <a:pt x="329" y="29"/>
                    </a:cubicBezTo>
                    <a:cubicBezTo>
                      <a:pt x="329" y="29"/>
                      <a:pt x="329" y="29"/>
                      <a:pt x="330" y="29"/>
                    </a:cubicBezTo>
                    <a:cubicBezTo>
                      <a:pt x="330" y="29"/>
                      <a:pt x="330" y="29"/>
                      <a:pt x="330" y="29"/>
                    </a:cubicBezTo>
                    <a:cubicBezTo>
                      <a:pt x="330" y="29"/>
                      <a:pt x="331" y="29"/>
                      <a:pt x="331" y="30"/>
                    </a:cubicBezTo>
                    <a:close/>
                    <a:moveTo>
                      <a:pt x="320" y="37"/>
                    </a:moveTo>
                    <a:cubicBezTo>
                      <a:pt x="320" y="38"/>
                      <a:pt x="320" y="38"/>
                      <a:pt x="319" y="39"/>
                    </a:cubicBezTo>
                    <a:cubicBezTo>
                      <a:pt x="319" y="39"/>
                      <a:pt x="319" y="39"/>
                      <a:pt x="319" y="39"/>
                    </a:cubicBezTo>
                    <a:cubicBezTo>
                      <a:pt x="319" y="39"/>
                      <a:pt x="318" y="39"/>
                      <a:pt x="317" y="38"/>
                    </a:cubicBezTo>
                    <a:cubicBezTo>
                      <a:pt x="317" y="38"/>
                      <a:pt x="317" y="38"/>
                      <a:pt x="317" y="38"/>
                    </a:cubicBezTo>
                    <a:cubicBezTo>
                      <a:pt x="317" y="38"/>
                      <a:pt x="317" y="37"/>
                      <a:pt x="318" y="37"/>
                    </a:cubicBezTo>
                    <a:cubicBezTo>
                      <a:pt x="318" y="37"/>
                      <a:pt x="318" y="37"/>
                      <a:pt x="318" y="37"/>
                    </a:cubicBezTo>
                    <a:cubicBezTo>
                      <a:pt x="318" y="36"/>
                      <a:pt x="318" y="36"/>
                      <a:pt x="318" y="36"/>
                    </a:cubicBezTo>
                    <a:cubicBezTo>
                      <a:pt x="318" y="36"/>
                      <a:pt x="318" y="36"/>
                      <a:pt x="318" y="36"/>
                    </a:cubicBezTo>
                    <a:cubicBezTo>
                      <a:pt x="319" y="36"/>
                      <a:pt x="319" y="37"/>
                      <a:pt x="320" y="37"/>
                    </a:cubicBezTo>
                    <a:close/>
                    <a:moveTo>
                      <a:pt x="308" y="44"/>
                    </a:moveTo>
                    <a:cubicBezTo>
                      <a:pt x="309" y="45"/>
                      <a:pt x="308" y="46"/>
                      <a:pt x="308" y="46"/>
                    </a:cubicBezTo>
                    <a:cubicBezTo>
                      <a:pt x="308" y="46"/>
                      <a:pt x="308" y="46"/>
                      <a:pt x="308" y="46"/>
                    </a:cubicBezTo>
                    <a:cubicBezTo>
                      <a:pt x="307" y="47"/>
                      <a:pt x="306" y="46"/>
                      <a:pt x="306" y="46"/>
                    </a:cubicBezTo>
                    <a:cubicBezTo>
                      <a:pt x="306" y="46"/>
                      <a:pt x="306" y="46"/>
                      <a:pt x="306" y="46"/>
                    </a:cubicBezTo>
                    <a:cubicBezTo>
                      <a:pt x="306" y="45"/>
                      <a:pt x="306" y="44"/>
                      <a:pt x="306" y="44"/>
                    </a:cubicBezTo>
                    <a:cubicBezTo>
                      <a:pt x="306" y="44"/>
                      <a:pt x="306" y="44"/>
                      <a:pt x="306" y="44"/>
                    </a:cubicBezTo>
                    <a:cubicBezTo>
                      <a:pt x="307" y="44"/>
                      <a:pt x="307" y="44"/>
                      <a:pt x="307" y="44"/>
                    </a:cubicBezTo>
                    <a:cubicBezTo>
                      <a:pt x="307" y="44"/>
                      <a:pt x="307" y="44"/>
                      <a:pt x="307" y="44"/>
                    </a:cubicBezTo>
                    <a:cubicBezTo>
                      <a:pt x="308" y="44"/>
                      <a:pt x="308" y="44"/>
                      <a:pt x="308" y="44"/>
                    </a:cubicBezTo>
                    <a:close/>
                    <a:moveTo>
                      <a:pt x="297" y="52"/>
                    </a:moveTo>
                    <a:cubicBezTo>
                      <a:pt x="297" y="52"/>
                      <a:pt x="297" y="53"/>
                      <a:pt x="297" y="54"/>
                    </a:cubicBezTo>
                    <a:cubicBezTo>
                      <a:pt x="297" y="54"/>
                      <a:pt x="297" y="54"/>
                      <a:pt x="297" y="54"/>
                    </a:cubicBezTo>
                    <a:cubicBezTo>
                      <a:pt x="296" y="54"/>
                      <a:pt x="295" y="54"/>
                      <a:pt x="295" y="53"/>
                    </a:cubicBezTo>
                    <a:cubicBezTo>
                      <a:pt x="295" y="53"/>
                      <a:pt x="295" y="53"/>
                      <a:pt x="295" y="53"/>
                    </a:cubicBezTo>
                    <a:cubicBezTo>
                      <a:pt x="294" y="53"/>
                      <a:pt x="294" y="52"/>
                      <a:pt x="295" y="51"/>
                    </a:cubicBezTo>
                    <a:cubicBezTo>
                      <a:pt x="295" y="51"/>
                      <a:pt x="295" y="51"/>
                      <a:pt x="295" y="51"/>
                    </a:cubicBezTo>
                    <a:cubicBezTo>
                      <a:pt x="295" y="51"/>
                      <a:pt x="296" y="51"/>
                      <a:pt x="296" y="51"/>
                    </a:cubicBezTo>
                    <a:cubicBezTo>
                      <a:pt x="296" y="51"/>
                      <a:pt x="296" y="51"/>
                      <a:pt x="296" y="51"/>
                    </a:cubicBezTo>
                    <a:cubicBezTo>
                      <a:pt x="296" y="51"/>
                      <a:pt x="297" y="51"/>
                      <a:pt x="297" y="52"/>
                    </a:cubicBezTo>
                    <a:close/>
                    <a:moveTo>
                      <a:pt x="286" y="59"/>
                    </a:moveTo>
                    <a:cubicBezTo>
                      <a:pt x="286" y="60"/>
                      <a:pt x="286" y="61"/>
                      <a:pt x="285" y="61"/>
                    </a:cubicBezTo>
                    <a:cubicBezTo>
                      <a:pt x="285" y="61"/>
                      <a:pt x="285" y="61"/>
                      <a:pt x="285" y="61"/>
                    </a:cubicBezTo>
                    <a:cubicBezTo>
                      <a:pt x="285" y="61"/>
                      <a:pt x="284" y="61"/>
                      <a:pt x="283" y="61"/>
                    </a:cubicBezTo>
                    <a:cubicBezTo>
                      <a:pt x="283" y="61"/>
                      <a:pt x="283" y="61"/>
                      <a:pt x="283" y="61"/>
                    </a:cubicBezTo>
                    <a:cubicBezTo>
                      <a:pt x="283" y="60"/>
                      <a:pt x="283" y="59"/>
                      <a:pt x="284" y="59"/>
                    </a:cubicBezTo>
                    <a:cubicBezTo>
                      <a:pt x="284" y="59"/>
                      <a:pt x="284" y="59"/>
                      <a:pt x="284" y="59"/>
                    </a:cubicBezTo>
                    <a:cubicBezTo>
                      <a:pt x="284" y="59"/>
                      <a:pt x="284" y="58"/>
                      <a:pt x="285" y="58"/>
                    </a:cubicBezTo>
                    <a:cubicBezTo>
                      <a:pt x="285" y="58"/>
                      <a:pt x="285" y="58"/>
                      <a:pt x="285" y="58"/>
                    </a:cubicBezTo>
                    <a:cubicBezTo>
                      <a:pt x="285" y="58"/>
                      <a:pt x="285" y="59"/>
                      <a:pt x="286" y="59"/>
                    </a:cubicBezTo>
                    <a:close/>
                    <a:moveTo>
                      <a:pt x="274" y="66"/>
                    </a:moveTo>
                    <a:cubicBezTo>
                      <a:pt x="275" y="67"/>
                      <a:pt x="275" y="68"/>
                      <a:pt x="274" y="68"/>
                    </a:cubicBezTo>
                    <a:cubicBezTo>
                      <a:pt x="274" y="68"/>
                      <a:pt x="274" y="68"/>
                      <a:pt x="274" y="68"/>
                    </a:cubicBezTo>
                    <a:cubicBezTo>
                      <a:pt x="273" y="69"/>
                      <a:pt x="272" y="69"/>
                      <a:pt x="272" y="68"/>
                    </a:cubicBezTo>
                    <a:cubicBezTo>
                      <a:pt x="272" y="68"/>
                      <a:pt x="272" y="68"/>
                      <a:pt x="272" y="68"/>
                    </a:cubicBezTo>
                    <a:cubicBezTo>
                      <a:pt x="272" y="67"/>
                      <a:pt x="272" y="66"/>
                      <a:pt x="272" y="66"/>
                    </a:cubicBezTo>
                    <a:cubicBezTo>
                      <a:pt x="272" y="66"/>
                      <a:pt x="272" y="66"/>
                      <a:pt x="272" y="66"/>
                    </a:cubicBezTo>
                    <a:cubicBezTo>
                      <a:pt x="273" y="66"/>
                      <a:pt x="273" y="66"/>
                      <a:pt x="273" y="66"/>
                    </a:cubicBezTo>
                    <a:cubicBezTo>
                      <a:pt x="273" y="66"/>
                      <a:pt x="273" y="66"/>
                      <a:pt x="273" y="66"/>
                    </a:cubicBezTo>
                    <a:cubicBezTo>
                      <a:pt x="274" y="66"/>
                      <a:pt x="274" y="66"/>
                      <a:pt x="274" y="66"/>
                    </a:cubicBezTo>
                    <a:close/>
                    <a:moveTo>
                      <a:pt x="263" y="74"/>
                    </a:moveTo>
                    <a:cubicBezTo>
                      <a:pt x="263" y="74"/>
                      <a:pt x="263" y="75"/>
                      <a:pt x="263" y="76"/>
                    </a:cubicBezTo>
                    <a:cubicBezTo>
                      <a:pt x="263" y="76"/>
                      <a:pt x="263" y="76"/>
                      <a:pt x="263" y="76"/>
                    </a:cubicBezTo>
                    <a:cubicBezTo>
                      <a:pt x="262" y="76"/>
                      <a:pt x="261" y="76"/>
                      <a:pt x="261" y="75"/>
                    </a:cubicBezTo>
                    <a:cubicBezTo>
                      <a:pt x="261" y="75"/>
                      <a:pt x="261" y="75"/>
                      <a:pt x="261" y="75"/>
                    </a:cubicBezTo>
                    <a:cubicBezTo>
                      <a:pt x="260" y="75"/>
                      <a:pt x="261" y="74"/>
                      <a:pt x="261" y="73"/>
                    </a:cubicBezTo>
                    <a:cubicBezTo>
                      <a:pt x="261" y="73"/>
                      <a:pt x="261" y="73"/>
                      <a:pt x="261" y="73"/>
                    </a:cubicBezTo>
                    <a:cubicBezTo>
                      <a:pt x="261" y="73"/>
                      <a:pt x="262" y="73"/>
                      <a:pt x="262" y="73"/>
                    </a:cubicBezTo>
                    <a:cubicBezTo>
                      <a:pt x="262" y="73"/>
                      <a:pt x="262" y="73"/>
                      <a:pt x="262" y="73"/>
                    </a:cubicBezTo>
                    <a:cubicBezTo>
                      <a:pt x="262" y="73"/>
                      <a:pt x="263" y="73"/>
                      <a:pt x="263" y="74"/>
                    </a:cubicBezTo>
                    <a:close/>
                    <a:moveTo>
                      <a:pt x="252" y="81"/>
                    </a:moveTo>
                    <a:cubicBezTo>
                      <a:pt x="252" y="82"/>
                      <a:pt x="252" y="83"/>
                      <a:pt x="251" y="83"/>
                    </a:cubicBezTo>
                    <a:cubicBezTo>
                      <a:pt x="251" y="83"/>
                      <a:pt x="251" y="83"/>
                      <a:pt x="251" y="83"/>
                    </a:cubicBezTo>
                    <a:cubicBezTo>
                      <a:pt x="251" y="83"/>
                      <a:pt x="250" y="83"/>
                      <a:pt x="249" y="83"/>
                    </a:cubicBezTo>
                    <a:cubicBezTo>
                      <a:pt x="249" y="83"/>
                      <a:pt x="249" y="83"/>
                      <a:pt x="249" y="83"/>
                    </a:cubicBezTo>
                    <a:cubicBezTo>
                      <a:pt x="249" y="82"/>
                      <a:pt x="249" y="81"/>
                      <a:pt x="250" y="81"/>
                    </a:cubicBezTo>
                    <a:cubicBezTo>
                      <a:pt x="250" y="81"/>
                      <a:pt x="250" y="81"/>
                      <a:pt x="250" y="81"/>
                    </a:cubicBezTo>
                    <a:cubicBezTo>
                      <a:pt x="250" y="81"/>
                      <a:pt x="250" y="81"/>
                      <a:pt x="251" y="81"/>
                    </a:cubicBezTo>
                    <a:cubicBezTo>
                      <a:pt x="251" y="81"/>
                      <a:pt x="251" y="81"/>
                      <a:pt x="251" y="81"/>
                    </a:cubicBezTo>
                    <a:cubicBezTo>
                      <a:pt x="251" y="81"/>
                      <a:pt x="251" y="81"/>
                      <a:pt x="252" y="81"/>
                    </a:cubicBezTo>
                    <a:close/>
                    <a:moveTo>
                      <a:pt x="240" y="89"/>
                    </a:moveTo>
                    <a:cubicBezTo>
                      <a:pt x="241" y="89"/>
                      <a:pt x="241" y="90"/>
                      <a:pt x="240" y="90"/>
                    </a:cubicBezTo>
                    <a:cubicBezTo>
                      <a:pt x="240" y="90"/>
                      <a:pt x="240" y="90"/>
                      <a:pt x="240" y="90"/>
                    </a:cubicBezTo>
                    <a:cubicBezTo>
                      <a:pt x="239" y="91"/>
                      <a:pt x="239" y="91"/>
                      <a:pt x="238" y="90"/>
                    </a:cubicBezTo>
                    <a:cubicBezTo>
                      <a:pt x="238" y="90"/>
                      <a:pt x="238" y="90"/>
                      <a:pt x="238" y="90"/>
                    </a:cubicBezTo>
                    <a:cubicBezTo>
                      <a:pt x="238" y="89"/>
                      <a:pt x="238" y="89"/>
                      <a:pt x="239" y="88"/>
                    </a:cubicBezTo>
                    <a:cubicBezTo>
                      <a:pt x="239" y="88"/>
                      <a:pt x="239" y="88"/>
                      <a:pt x="239" y="88"/>
                    </a:cubicBezTo>
                    <a:cubicBezTo>
                      <a:pt x="239" y="88"/>
                      <a:pt x="239" y="88"/>
                      <a:pt x="239" y="88"/>
                    </a:cubicBezTo>
                    <a:cubicBezTo>
                      <a:pt x="239" y="88"/>
                      <a:pt x="239" y="88"/>
                      <a:pt x="239" y="88"/>
                    </a:cubicBezTo>
                    <a:cubicBezTo>
                      <a:pt x="240" y="88"/>
                      <a:pt x="240" y="88"/>
                      <a:pt x="240" y="89"/>
                    </a:cubicBezTo>
                    <a:close/>
                    <a:moveTo>
                      <a:pt x="229" y="96"/>
                    </a:moveTo>
                    <a:cubicBezTo>
                      <a:pt x="229" y="97"/>
                      <a:pt x="229" y="97"/>
                      <a:pt x="229" y="98"/>
                    </a:cubicBezTo>
                    <a:cubicBezTo>
                      <a:pt x="229" y="98"/>
                      <a:pt x="229" y="98"/>
                      <a:pt x="229" y="98"/>
                    </a:cubicBezTo>
                    <a:cubicBezTo>
                      <a:pt x="228" y="98"/>
                      <a:pt x="227" y="98"/>
                      <a:pt x="227" y="97"/>
                    </a:cubicBezTo>
                    <a:cubicBezTo>
                      <a:pt x="227" y="97"/>
                      <a:pt x="227" y="97"/>
                      <a:pt x="227" y="97"/>
                    </a:cubicBezTo>
                    <a:cubicBezTo>
                      <a:pt x="226" y="97"/>
                      <a:pt x="227" y="96"/>
                      <a:pt x="227" y="96"/>
                    </a:cubicBezTo>
                    <a:cubicBezTo>
                      <a:pt x="227" y="96"/>
                      <a:pt x="227" y="96"/>
                      <a:pt x="227" y="96"/>
                    </a:cubicBezTo>
                    <a:cubicBezTo>
                      <a:pt x="227" y="95"/>
                      <a:pt x="228" y="95"/>
                      <a:pt x="228" y="95"/>
                    </a:cubicBezTo>
                    <a:cubicBezTo>
                      <a:pt x="228" y="95"/>
                      <a:pt x="228" y="95"/>
                      <a:pt x="228" y="95"/>
                    </a:cubicBezTo>
                    <a:cubicBezTo>
                      <a:pt x="228" y="95"/>
                      <a:pt x="229" y="96"/>
                      <a:pt x="229" y="96"/>
                    </a:cubicBezTo>
                    <a:close/>
                    <a:moveTo>
                      <a:pt x="218" y="103"/>
                    </a:moveTo>
                    <a:cubicBezTo>
                      <a:pt x="218" y="104"/>
                      <a:pt x="218" y="105"/>
                      <a:pt x="217" y="105"/>
                    </a:cubicBezTo>
                    <a:cubicBezTo>
                      <a:pt x="217" y="105"/>
                      <a:pt x="217" y="105"/>
                      <a:pt x="217" y="105"/>
                    </a:cubicBezTo>
                    <a:cubicBezTo>
                      <a:pt x="217" y="106"/>
                      <a:pt x="216" y="105"/>
                      <a:pt x="216" y="105"/>
                    </a:cubicBezTo>
                    <a:cubicBezTo>
                      <a:pt x="216" y="105"/>
                      <a:pt x="216" y="105"/>
                      <a:pt x="216" y="105"/>
                    </a:cubicBezTo>
                    <a:cubicBezTo>
                      <a:pt x="215" y="104"/>
                      <a:pt x="215" y="103"/>
                      <a:pt x="216" y="103"/>
                    </a:cubicBezTo>
                    <a:cubicBezTo>
                      <a:pt x="216" y="103"/>
                      <a:pt x="216" y="103"/>
                      <a:pt x="216" y="103"/>
                    </a:cubicBezTo>
                    <a:cubicBezTo>
                      <a:pt x="216" y="103"/>
                      <a:pt x="216" y="103"/>
                      <a:pt x="217" y="103"/>
                    </a:cubicBezTo>
                    <a:cubicBezTo>
                      <a:pt x="217" y="103"/>
                      <a:pt x="217" y="103"/>
                      <a:pt x="217" y="103"/>
                    </a:cubicBezTo>
                    <a:cubicBezTo>
                      <a:pt x="217" y="103"/>
                      <a:pt x="218" y="103"/>
                      <a:pt x="218" y="103"/>
                    </a:cubicBezTo>
                    <a:close/>
                    <a:moveTo>
                      <a:pt x="206" y="111"/>
                    </a:moveTo>
                    <a:cubicBezTo>
                      <a:pt x="207" y="111"/>
                      <a:pt x="207" y="112"/>
                      <a:pt x="206" y="112"/>
                    </a:cubicBezTo>
                    <a:cubicBezTo>
                      <a:pt x="206" y="112"/>
                      <a:pt x="206" y="112"/>
                      <a:pt x="206" y="112"/>
                    </a:cubicBezTo>
                    <a:cubicBezTo>
                      <a:pt x="205" y="113"/>
                      <a:pt x="205" y="113"/>
                      <a:pt x="204" y="112"/>
                    </a:cubicBezTo>
                    <a:cubicBezTo>
                      <a:pt x="204" y="112"/>
                      <a:pt x="204" y="112"/>
                      <a:pt x="204" y="112"/>
                    </a:cubicBezTo>
                    <a:cubicBezTo>
                      <a:pt x="204" y="111"/>
                      <a:pt x="204" y="111"/>
                      <a:pt x="205" y="110"/>
                    </a:cubicBezTo>
                    <a:cubicBezTo>
                      <a:pt x="205" y="110"/>
                      <a:pt x="205" y="110"/>
                      <a:pt x="205" y="110"/>
                    </a:cubicBezTo>
                    <a:cubicBezTo>
                      <a:pt x="205" y="110"/>
                      <a:pt x="205" y="110"/>
                      <a:pt x="205" y="110"/>
                    </a:cubicBezTo>
                    <a:cubicBezTo>
                      <a:pt x="205" y="110"/>
                      <a:pt x="205" y="110"/>
                      <a:pt x="205" y="110"/>
                    </a:cubicBezTo>
                    <a:cubicBezTo>
                      <a:pt x="206" y="110"/>
                      <a:pt x="206" y="110"/>
                      <a:pt x="206" y="111"/>
                    </a:cubicBezTo>
                    <a:close/>
                    <a:moveTo>
                      <a:pt x="195" y="118"/>
                    </a:moveTo>
                    <a:cubicBezTo>
                      <a:pt x="196" y="119"/>
                      <a:pt x="195" y="119"/>
                      <a:pt x="195" y="120"/>
                    </a:cubicBezTo>
                    <a:cubicBezTo>
                      <a:pt x="195" y="120"/>
                      <a:pt x="195" y="120"/>
                      <a:pt x="195" y="120"/>
                    </a:cubicBezTo>
                    <a:cubicBezTo>
                      <a:pt x="194" y="120"/>
                      <a:pt x="193" y="120"/>
                      <a:pt x="193" y="119"/>
                    </a:cubicBezTo>
                    <a:cubicBezTo>
                      <a:pt x="193" y="119"/>
                      <a:pt x="193" y="119"/>
                      <a:pt x="193" y="119"/>
                    </a:cubicBezTo>
                    <a:cubicBezTo>
                      <a:pt x="193" y="119"/>
                      <a:pt x="193" y="118"/>
                      <a:pt x="193" y="118"/>
                    </a:cubicBezTo>
                    <a:cubicBezTo>
                      <a:pt x="193" y="118"/>
                      <a:pt x="193" y="118"/>
                      <a:pt x="193" y="118"/>
                    </a:cubicBezTo>
                    <a:cubicBezTo>
                      <a:pt x="194" y="117"/>
                      <a:pt x="194" y="117"/>
                      <a:pt x="194" y="117"/>
                    </a:cubicBezTo>
                    <a:cubicBezTo>
                      <a:pt x="194" y="117"/>
                      <a:pt x="194" y="117"/>
                      <a:pt x="194" y="117"/>
                    </a:cubicBezTo>
                    <a:cubicBezTo>
                      <a:pt x="194" y="117"/>
                      <a:pt x="195" y="118"/>
                      <a:pt x="195" y="118"/>
                    </a:cubicBezTo>
                    <a:close/>
                    <a:moveTo>
                      <a:pt x="184" y="125"/>
                    </a:moveTo>
                    <a:cubicBezTo>
                      <a:pt x="184" y="126"/>
                      <a:pt x="184" y="127"/>
                      <a:pt x="183" y="127"/>
                    </a:cubicBezTo>
                    <a:cubicBezTo>
                      <a:pt x="183" y="127"/>
                      <a:pt x="183" y="127"/>
                      <a:pt x="183" y="127"/>
                    </a:cubicBezTo>
                    <a:cubicBezTo>
                      <a:pt x="183" y="128"/>
                      <a:pt x="182" y="127"/>
                      <a:pt x="182" y="127"/>
                    </a:cubicBezTo>
                    <a:cubicBezTo>
                      <a:pt x="182" y="127"/>
                      <a:pt x="182" y="127"/>
                      <a:pt x="182" y="127"/>
                    </a:cubicBezTo>
                    <a:cubicBezTo>
                      <a:pt x="181" y="126"/>
                      <a:pt x="181" y="125"/>
                      <a:pt x="182" y="125"/>
                    </a:cubicBezTo>
                    <a:cubicBezTo>
                      <a:pt x="182" y="125"/>
                      <a:pt x="182" y="125"/>
                      <a:pt x="182" y="125"/>
                    </a:cubicBezTo>
                    <a:cubicBezTo>
                      <a:pt x="182" y="125"/>
                      <a:pt x="182" y="125"/>
                      <a:pt x="183" y="125"/>
                    </a:cubicBezTo>
                    <a:cubicBezTo>
                      <a:pt x="183" y="125"/>
                      <a:pt x="183" y="125"/>
                      <a:pt x="183" y="125"/>
                    </a:cubicBezTo>
                    <a:cubicBezTo>
                      <a:pt x="183" y="125"/>
                      <a:pt x="184" y="125"/>
                      <a:pt x="184" y="125"/>
                    </a:cubicBezTo>
                    <a:close/>
                    <a:moveTo>
                      <a:pt x="173" y="133"/>
                    </a:moveTo>
                    <a:cubicBezTo>
                      <a:pt x="173" y="133"/>
                      <a:pt x="173" y="134"/>
                      <a:pt x="172" y="135"/>
                    </a:cubicBezTo>
                    <a:cubicBezTo>
                      <a:pt x="172" y="135"/>
                      <a:pt x="172" y="135"/>
                      <a:pt x="172" y="135"/>
                    </a:cubicBezTo>
                    <a:cubicBezTo>
                      <a:pt x="172" y="135"/>
                      <a:pt x="171" y="135"/>
                      <a:pt x="170" y="134"/>
                    </a:cubicBezTo>
                    <a:cubicBezTo>
                      <a:pt x="170" y="134"/>
                      <a:pt x="170" y="134"/>
                      <a:pt x="170" y="134"/>
                    </a:cubicBezTo>
                    <a:cubicBezTo>
                      <a:pt x="170" y="134"/>
                      <a:pt x="170" y="133"/>
                      <a:pt x="171" y="132"/>
                    </a:cubicBezTo>
                    <a:cubicBezTo>
                      <a:pt x="171" y="132"/>
                      <a:pt x="171" y="132"/>
                      <a:pt x="171" y="132"/>
                    </a:cubicBezTo>
                    <a:cubicBezTo>
                      <a:pt x="171" y="132"/>
                      <a:pt x="171" y="132"/>
                      <a:pt x="171" y="132"/>
                    </a:cubicBezTo>
                    <a:cubicBezTo>
                      <a:pt x="171" y="132"/>
                      <a:pt x="171" y="132"/>
                      <a:pt x="171" y="132"/>
                    </a:cubicBezTo>
                    <a:cubicBezTo>
                      <a:pt x="172" y="132"/>
                      <a:pt x="172" y="132"/>
                      <a:pt x="173" y="133"/>
                    </a:cubicBezTo>
                    <a:close/>
                    <a:moveTo>
                      <a:pt x="161" y="140"/>
                    </a:moveTo>
                    <a:cubicBezTo>
                      <a:pt x="162" y="141"/>
                      <a:pt x="161" y="142"/>
                      <a:pt x="161" y="142"/>
                    </a:cubicBezTo>
                    <a:cubicBezTo>
                      <a:pt x="161" y="142"/>
                      <a:pt x="161" y="142"/>
                      <a:pt x="161" y="142"/>
                    </a:cubicBezTo>
                    <a:cubicBezTo>
                      <a:pt x="160" y="142"/>
                      <a:pt x="159" y="142"/>
                      <a:pt x="159" y="142"/>
                    </a:cubicBezTo>
                    <a:cubicBezTo>
                      <a:pt x="159" y="142"/>
                      <a:pt x="159" y="142"/>
                      <a:pt x="159" y="142"/>
                    </a:cubicBezTo>
                    <a:cubicBezTo>
                      <a:pt x="159" y="141"/>
                      <a:pt x="159" y="140"/>
                      <a:pt x="159" y="140"/>
                    </a:cubicBezTo>
                    <a:cubicBezTo>
                      <a:pt x="159" y="140"/>
                      <a:pt x="159" y="140"/>
                      <a:pt x="159" y="140"/>
                    </a:cubicBezTo>
                    <a:cubicBezTo>
                      <a:pt x="160" y="140"/>
                      <a:pt x="160" y="139"/>
                      <a:pt x="160" y="139"/>
                    </a:cubicBezTo>
                    <a:cubicBezTo>
                      <a:pt x="160" y="139"/>
                      <a:pt x="160" y="139"/>
                      <a:pt x="160" y="139"/>
                    </a:cubicBezTo>
                    <a:cubicBezTo>
                      <a:pt x="161" y="139"/>
                      <a:pt x="161" y="140"/>
                      <a:pt x="161" y="140"/>
                    </a:cubicBezTo>
                    <a:close/>
                    <a:moveTo>
                      <a:pt x="150" y="147"/>
                    </a:moveTo>
                    <a:cubicBezTo>
                      <a:pt x="150" y="148"/>
                      <a:pt x="150" y="149"/>
                      <a:pt x="150" y="149"/>
                    </a:cubicBezTo>
                    <a:cubicBezTo>
                      <a:pt x="150" y="149"/>
                      <a:pt x="150" y="149"/>
                      <a:pt x="150" y="149"/>
                    </a:cubicBezTo>
                    <a:cubicBezTo>
                      <a:pt x="149" y="150"/>
                      <a:pt x="148" y="150"/>
                      <a:pt x="148" y="149"/>
                    </a:cubicBezTo>
                    <a:cubicBezTo>
                      <a:pt x="148" y="149"/>
                      <a:pt x="148" y="149"/>
                      <a:pt x="148" y="149"/>
                    </a:cubicBezTo>
                    <a:cubicBezTo>
                      <a:pt x="147" y="148"/>
                      <a:pt x="147" y="147"/>
                      <a:pt x="148" y="147"/>
                    </a:cubicBezTo>
                    <a:cubicBezTo>
                      <a:pt x="148" y="147"/>
                      <a:pt x="148" y="147"/>
                      <a:pt x="148" y="147"/>
                    </a:cubicBezTo>
                    <a:cubicBezTo>
                      <a:pt x="148" y="147"/>
                      <a:pt x="149" y="147"/>
                      <a:pt x="149" y="147"/>
                    </a:cubicBezTo>
                    <a:cubicBezTo>
                      <a:pt x="149" y="147"/>
                      <a:pt x="149" y="147"/>
                      <a:pt x="149" y="147"/>
                    </a:cubicBezTo>
                    <a:cubicBezTo>
                      <a:pt x="149" y="147"/>
                      <a:pt x="150" y="147"/>
                      <a:pt x="150" y="147"/>
                    </a:cubicBezTo>
                    <a:close/>
                    <a:moveTo>
                      <a:pt x="139" y="155"/>
                    </a:moveTo>
                    <a:cubicBezTo>
                      <a:pt x="139" y="155"/>
                      <a:pt x="139" y="156"/>
                      <a:pt x="138" y="157"/>
                    </a:cubicBezTo>
                    <a:cubicBezTo>
                      <a:pt x="138" y="157"/>
                      <a:pt x="138" y="157"/>
                      <a:pt x="138" y="157"/>
                    </a:cubicBezTo>
                    <a:cubicBezTo>
                      <a:pt x="138" y="157"/>
                      <a:pt x="137" y="157"/>
                      <a:pt x="136" y="156"/>
                    </a:cubicBezTo>
                    <a:cubicBezTo>
                      <a:pt x="136" y="156"/>
                      <a:pt x="136" y="156"/>
                      <a:pt x="136" y="156"/>
                    </a:cubicBezTo>
                    <a:cubicBezTo>
                      <a:pt x="136" y="156"/>
                      <a:pt x="136" y="155"/>
                      <a:pt x="137" y="154"/>
                    </a:cubicBezTo>
                    <a:cubicBezTo>
                      <a:pt x="137" y="154"/>
                      <a:pt x="137" y="154"/>
                      <a:pt x="137" y="154"/>
                    </a:cubicBezTo>
                    <a:cubicBezTo>
                      <a:pt x="137" y="154"/>
                      <a:pt x="137" y="154"/>
                      <a:pt x="137" y="154"/>
                    </a:cubicBezTo>
                    <a:cubicBezTo>
                      <a:pt x="137" y="154"/>
                      <a:pt x="137" y="154"/>
                      <a:pt x="137" y="154"/>
                    </a:cubicBezTo>
                    <a:cubicBezTo>
                      <a:pt x="138" y="154"/>
                      <a:pt x="138" y="154"/>
                      <a:pt x="139" y="155"/>
                    </a:cubicBezTo>
                    <a:close/>
                    <a:moveTo>
                      <a:pt x="127" y="162"/>
                    </a:moveTo>
                    <a:cubicBezTo>
                      <a:pt x="128" y="163"/>
                      <a:pt x="128" y="164"/>
                      <a:pt x="127" y="164"/>
                    </a:cubicBezTo>
                    <a:cubicBezTo>
                      <a:pt x="127" y="164"/>
                      <a:pt x="127" y="164"/>
                      <a:pt x="127" y="164"/>
                    </a:cubicBezTo>
                    <a:cubicBezTo>
                      <a:pt x="126" y="164"/>
                      <a:pt x="125" y="164"/>
                      <a:pt x="125" y="164"/>
                    </a:cubicBezTo>
                    <a:cubicBezTo>
                      <a:pt x="125" y="164"/>
                      <a:pt x="125" y="164"/>
                      <a:pt x="125" y="164"/>
                    </a:cubicBezTo>
                    <a:cubicBezTo>
                      <a:pt x="125" y="163"/>
                      <a:pt x="125" y="162"/>
                      <a:pt x="125" y="162"/>
                    </a:cubicBezTo>
                    <a:cubicBezTo>
                      <a:pt x="125" y="162"/>
                      <a:pt x="125" y="162"/>
                      <a:pt x="125" y="162"/>
                    </a:cubicBezTo>
                    <a:cubicBezTo>
                      <a:pt x="126" y="162"/>
                      <a:pt x="126" y="162"/>
                      <a:pt x="126" y="162"/>
                    </a:cubicBezTo>
                    <a:cubicBezTo>
                      <a:pt x="126" y="162"/>
                      <a:pt x="126" y="162"/>
                      <a:pt x="126" y="162"/>
                    </a:cubicBezTo>
                    <a:cubicBezTo>
                      <a:pt x="127" y="162"/>
                      <a:pt x="127" y="162"/>
                      <a:pt x="127" y="162"/>
                    </a:cubicBezTo>
                    <a:close/>
                    <a:moveTo>
                      <a:pt x="116" y="170"/>
                    </a:moveTo>
                    <a:cubicBezTo>
                      <a:pt x="116" y="170"/>
                      <a:pt x="116" y="171"/>
                      <a:pt x="116" y="171"/>
                    </a:cubicBezTo>
                    <a:cubicBezTo>
                      <a:pt x="116" y="171"/>
                      <a:pt x="116" y="171"/>
                      <a:pt x="116" y="171"/>
                    </a:cubicBezTo>
                    <a:cubicBezTo>
                      <a:pt x="115" y="172"/>
                      <a:pt x="114" y="172"/>
                      <a:pt x="114" y="171"/>
                    </a:cubicBezTo>
                    <a:cubicBezTo>
                      <a:pt x="114" y="171"/>
                      <a:pt x="114" y="171"/>
                      <a:pt x="114" y="171"/>
                    </a:cubicBezTo>
                    <a:cubicBezTo>
                      <a:pt x="113" y="170"/>
                      <a:pt x="114" y="170"/>
                      <a:pt x="114" y="169"/>
                    </a:cubicBezTo>
                    <a:cubicBezTo>
                      <a:pt x="114" y="169"/>
                      <a:pt x="114" y="169"/>
                      <a:pt x="114" y="169"/>
                    </a:cubicBezTo>
                    <a:cubicBezTo>
                      <a:pt x="114" y="169"/>
                      <a:pt x="115" y="169"/>
                      <a:pt x="115" y="169"/>
                    </a:cubicBezTo>
                    <a:cubicBezTo>
                      <a:pt x="115" y="169"/>
                      <a:pt x="115" y="169"/>
                      <a:pt x="115" y="169"/>
                    </a:cubicBezTo>
                    <a:cubicBezTo>
                      <a:pt x="115" y="169"/>
                      <a:pt x="116" y="169"/>
                      <a:pt x="116" y="170"/>
                    </a:cubicBezTo>
                    <a:close/>
                    <a:moveTo>
                      <a:pt x="105" y="177"/>
                    </a:moveTo>
                    <a:cubicBezTo>
                      <a:pt x="105" y="178"/>
                      <a:pt x="105" y="178"/>
                      <a:pt x="104" y="179"/>
                    </a:cubicBezTo>
                    <a:cubicBezTo>
                      <a:pt x="104" y="179"/>
                      <a:pt x="104" y="179"/>
                      <a:pt x="104" y="179"/>
                    </a:cubicBezTo>
                    <a:cubicBezTo>
                      <a:pt x="104" y="179"/>
                      <a:pt x="103" y="179"/>
                      <a:pt x="102" y="178"/>
                    </a:cubicBezTo>
                    <a:cubicBezTo>
                      <a:pt x="102" y="178"/>
                      <a:pt x="102" y="178"/>
                      <a:pt x="102" y="178"/>
                    </a:cubicBezTo>
                    <a:cubicBezTo>
                      <a:pt x="102" y="178"/>
                      <a:pt x="102" y="177"/>
                      <a:pt x="103" y="177"/>
                    </a:cubicBezTo>
                    <a:cubicBezTo>
                      <a:pt x="103" y="177"/>
                      <a:pt x="103" y="177"/>
                      <a:pt x="103" y="177"/>
                    </a:cubicBezTo>
                    <a:cubicBezTo>
                      <a:pt x="103" y="176"/>
                      <a:pt x="103" y="176"/>
                      <a:pt x="104" y="176"/>
                    </a:cubicBezTo>
                    <a:cubicBezTo>
                      <a:pt x="104" y="176"/>
                      <a:pt x="104" y="176"/>
                      <a:pt x="104" y="176"/>
                    </a:cubicBezTo>
                    <a:cubicBezTo>
                      <a:pt x="104" y="176"/>
                      <a:pt x="104" y="177"/>
                      <a:pt x="105" y="177"/>
                    </a:cubicBezTo>
                    <a:close/>
                    <a:moveTo>
                      <a:pt x="93" y="184"/>
                    </a:moveTo>
                    <a:cubicBezTo>
                      <a:pt x="94" y="185"/>
                      <a:pt x="94" y="186"/>
                      <a:pt x="93" y="186"/>
                    </a:cubicBezTo>
                    <a:cubicBezTo>
                      <a:pt x="93" y="186"/>
                      <a:pt x="93" y="186"/>
                      <a:pt x="93" y="186"/>
                    </a:cubicBezTo>
                    <a:cubicBezTo>
                      <a:pt x="92" y="187"/>
                      <a:pt x="92" y="186"/>
                      <a:pt x="91" y="186"/>
                    </a:cubicBezTo>
                    <a:cubicBezTo>
                      <a:pt x="91" y="186"/>
                      <a:pt x="91" y="186"/>
                      <a:pt x="91" y="186"/>
                    </a:cubicBezTo>
                    <a:cubicBezTo>
                      <a:pt x="91" y="185"/>
                      <a:pt x="91" y="184"/>
                      <a:pt x="92" y="184"/>
                    </a:cubicBezTo>
                    <a:cubicBezTo>
                      <a:pt x="92" y="184"/>
                      <a:pt x="92" y="184"/>
                      <a:pt x="92" y="184"/>
                    </a:cubicBezTo>
                    <a:cubicBezTo>
                      <a:pt x="92" y="184"/>
                      <a:pt x="92" y="184"/>
                      <a:pt x="92" y="184"/>
                    </a:cubicBezTo>
                    <a:cubicBezTo>
                      <a:pt x="92" y="184"/>
                      <a:pt x="92" y="184"/>
                      <a:pt x="92" y="184"/>
                    </a:cubicBezTo>
                    <a:cubicBezTo>
                      <a:pt x="93" y="184"/>
                      <a:pt x="93" y="184"/>
                      <a:pt x="93" y="184"/>
                    </a:cubicBezTo>
                    <a:close/>
                    <a:moveTo>
                      <a:pt x="82" y="192"/>
                    </a:moveTo>
                    <a:cubicBezTo>
                      <a:pt x="82" y="192"/>
                      <a:pt x="82" y="193"/>
                      <a:pt x="82" y="194"/>
                    </a:cubicBezTo>
                    <a:cubicBezTo>
                      <a:pt x="82" y="194"/>
                      <a:pt x="82" y="194"/>
                      <a:pt x="82" y="194"/>
                    </a:cubicBezTo>
                    <a:cubicBezTo>
                      <a:pt x="81" y="194"/>
                      <a:pt x="80" y="194"/>
                      <a:pt x="80" y="193"/>
                    </a:cubicBezTo>
                    <a:cubicBezTo>
                      <a:pt x="80" y="193"/>
                      <a:pt x="80" y="193"/>
                      <a:pt x="80" y="193"/>
                    </a:cubicBezTo>
                    <a:cubicBezTo>
                      <a:pt x="79" y="192"/>
                      <a:pt x="80" y="192"/>
                      <a:pt x="80" y="191"/>
                    </a:cubicBezTo>
                    <a:cubicBezTo>
                      <a:pt x="80" y="191"/>
                      <a:pt x="80" y="191"/>
                      <a:pt x="80" y="191"/>
                    </a:cubicBezTo>
                    <a:cubicBezTo>
                      <a:pt x="80" y="191"/>
                      <a:pt x="81" y="191"/>
                      <a:pt x="81" y="191"/>
                    </a:cubicBezTo>
                    <a:cubicBezTo>
                      <a:pt x="81" y="191"/>
                      <a:pt x="81" y="191"/>
                      <a:pt x="81" y="191"/>
                    </a:cubicBezTo>
                    <a:cubicBezTo>
                      <a:pt x="81" y="191"/>
                      <a:pt x="82" y="191"/>
                      <a:pt x="82" y="192"/>
                    </a:cubicBezTo>
                    <a:close/>
                    <a:moveTo>
                      <a:pt x="71" y="199"/>
                    </a:moveTo>
                    <a:cubicBezTo>
                      <a:pt x="71" y="200"/>
                      <a:pt x="71" y="200"/>
                      <a:pt x="70" y="201"/>
                    </a:cubicBezTo>
                    <a:cubicBezTo>
                      <a:pt x="70" y="201"/>
                      <a:pt x="70" y="201"/>
                      <a:pt x="70" y="201"/>
                    </a:cubicBezTo>
                    <a:cubicBezTo>
                      <a:pt x="70" y="201"/>
                      <a:pt x="69" y="201"/>
                      <a:pt x="69" y="200"/>
                    </a:cubicBezTo>
                    <a:cubicBezTo>
                      <a:pt x="69" y="200"/>
                      <a:pt x="69" y="200"/>
                      <a:pt x="69" y="200"/>
                    </a:cubicBezTo>
                    <a:cubicBezTo>
                      <a:pt x="68" y="200"/>
                      <a:pt x="68" y="199"/>
                      <a:pt x="69" y="199"/>
                    </a:cubicBezTo>
                    <a:cubicBezTo>
                      <a:pt x="69" y="199"/>
                      <a:pt x="69" y="199"/>
                      <a:pt x="69" y="199"/>
                    </a:cubicBezTo>
                    <a:cubicBezTo>
                      <a:pt x="69" y="198"/>
                      <a:pt x="69" y="198"/>
                      <a:pt x="70" y="198"/>
                    </a:cubicBezTo>
                    <a:cubicBezTo>
                      <a:pt x="70" y="198"/>
                      <a:pt x="70" y="198"/>
                      <a:pt x="70" y="198"/>
                    </a:cubicBezTo>
                    <a:cubicBezTo>
                      <a:pt x="70" y="198"/>
                      <a:pt x="70" y="199"/>
                      <a:pt x="71" y="199"/>
                    </a:cubicBezTo>
                    <a:close/>
                    <a:moveTo>
                      <a:pt x="59" y="206"/>
                    </a:moveTo>
                    <a:cubicBezTo>
                      <a:pt x="60" y="207"/>
                      <a:pt x="60" y="208"/>
                      <a:pt x="59" y="208"/>
                    </a:cubicBezTo>
                    <a:cubicBezTo>
                      <a:pt x="59" y="208"/>
                      <a:pt x="59" y="208"/>
                      <a:pt x="59" y="208"/>
                    </a:cubicBezTo>
                    <a:cubicBezTo>
                      <a:pt x="58" y="209"/>
                      <a:pt x="58" y="208"/>
                      <a:pt x="57" y="208"/>
                    </a:cubicBezTo>
                    <a:cubicBezTo>
                      <a:pt x="57" y="208"/>
                      <a:pt x="57" y="208"/>
                      <a:pt x="57" y="208"/>
                    </a:cubicBezTo>
                    <a:cubicBezTo>
                      <a:pt x="57" y="207"/>
                      <a:pt x="57" y="206"/>
                      <a:pt x="58" y="206"/>
                    </a:cubicBezTo>
                    <a:cubicBezTo>
                      <a:pt x="58" y="206"/>
                      <a:pt x="58" y="206"/>
                      <a:pt x="58" y="206"/>
                    </a:cubicBezTo>
                    <a:cubicBezTo>
                      <a:pt x="58" y="206"/>
                      <a:pt x="58" y="206"/>
                      <a:pt x="58" y="206"/>
                    </a:cubicBezTo>
                    <a:cubicBezTo>
                      <a:pt x="58" y="206"/>
                      <a:pt x="58" y="206"/>
                      <a:pt x="58" y="206"/>
                    </a:cubicBezTo>
                    <a:cubicBezTo>
                      <a:pt x="59" y="206"/>
                      <a:pt x="59" y="206"/>
                      <a:pt x="59" y="206"/>
                    </a:cubicBezTo>
                    <a:close/>
                    <a:moveTo>
                      <a:pt x="48" y="214"/>
                    </a:moveTo>
                    <a:cubicBezTo>
                      <a:pt x="49" y="214"/>
                      <a:pt x="48" y="215"/>
                      <a:pt x="48" y="216"/>
                    </a:cubicBezTo>
                    <a:cubicBezTo>
                      <a:pt x="48" y="216"/>
                      <a:pt x="48" y="216"/>
                      <a:pt x="48" y="216"/>
                    </a:cubicBezTo>
                    <a:cubicBezTo>
                      <a:pt x="47" y="216"/>
                      <a:pt x="46" y="216"/>
                      <a:pt x="46" y="215"/>
                    </a:cubicBezTo>
                    <a:cubicBezTo>
                      <a:pt x="46" y="215"/>
                      <a:pt x="46" y="215"/>
                      <a:pt x="46" y="215"/>
                    </a:cubicBezTo>
                    <a:cubicBezTo>
                      <a:pt x="46" y="215"/>
                      <a:pt x="46" y="214"/>
                      <a:pt x="46" y="213"/>
                    </a:cubicBezTo>
                    <a:cubicBezTo>
                      <a:pt x="46" y="213"/>
                      <a:pt x="46" y="213"/>
                      <a:pt x="46" y="213"/>
                    </a:cubicBezTo>
                    <a:cubicBezTo>
                      <a:pt x="47" y="213"/>
                      <a:pt x="47" y="213"/>
                      <a:pt x="47" y="213"/>
                    </a:cubicBezTo>
                    <a:cubicBezTo>
                      <a:pt x="47" y="213"/>
                      <a:pt x="47" y="213"/>
                      <a:pt x="47" y="213"/>
                    </a:cubicBezTo>
                    <a:cubicBezTo>
                      <a:pt x="47" y="213"/>
                      <a:pt x="48" y="213"/>
                      <a:pt x="48" y="214"/>
                    </a:cubicBezTo>
                    <a:close/>
                    <a:moveTo>
                      <a:pt x="37" y="221"/>
                    </a:moveTo>
                    <a:cubicBezTo>
                      <a:pt x="37" y="222"/>
                      <a:pt x="37" y="223"/>
                      <a:pt x="36" y="223"/>
                    </a:cubicBezTo>
                    <a:cubicBezTo>
                      <a:pt x="36" y="223"/>
                      <a:pt x="36" y="223"/>
                      <a:pt x="36" y="223"/>
                    </a:cubicBezTo>
                    <a:cubicBezTo>
                      <a:pt x="36" y="223"/>
                      <a:pt x="35" y="223"/>
                      <a:pt x="35" y="223"/>
                    </a:cubicBezTo>
                    <a:cubicBezTo>
                      <a:pt x="35" y="223"/>
                      <a:pt x="35" y="223"/>
                      <a:pt x="35" y="223"/>
                    </a:cubicBezTo>
                    <a:cubicBezTo>
                      <a:pt x="34" y="222"/>
                      <a:pt x="34" y="221"/>
                      <a:pt x="35" y="221"/>
                    </a:cubicBezTo>
                    <a:cubicBezTo>
                      <a:pt x="35" y="221"/>
                      <a:pt x="35" y="221"/>
                      <a:pt x="35" y="221"/>
                    </a:cubicBezTo>
                    <a:cubicBezTo>
                      <a:pt x="35" y="221"/>
                      <a:pt x="35" y="221"/>
                      <a:pt x="36" y="221"/>
                    </a:cubicBezTo>
                    <a:cubicBezTo>
                      <a:pt x="36" y="221"/>
                      <a:pt x="36" y="221"/>
                      <a:pt x="36" y="221"/>
                    </a:cubicBezTo>
                    <a:cubicBezTo>
                      <a:pt x="36" y="221"/>
                      <a:pt x="37" y="221"/>
                      <a:pt x="37" y="221"/>
                    </a:cubicBezTo>
                    <a:close/>
                    <a:moveTo>
                      <a:pt x="26" y="228"/>
                    </a:moveTo>
                    <a:cubicBezTo>
                      <a:pt x="26" y="229"/>
                      <a:pt x="26" y="230"/>
                      <a:pt x="25" y="230"/>
                    </a:cubicBezTo>
                    <a:cubicBezTo>
                      <a:pt x="25" y="230"/>
                      <a:pt x="25" y="230"/>
                      <a:pt x="25" y="230"/>
                    </a:cubicBezTo>
                    <a:cubicBezTo>
                      <a:pt x="25" y="231"/>
                      <a:pt x="24" y="231"/>
                      <a:pt x="23" y="230"/>
                    </a:cubicBezTo>
                    <a:cubicBezTo>
                      <a:pt x="23" y="230"/>
                      <a:pt x="23" y="230"/>
                      <a:pt x="23" y="230"/>
                    </a:cubicBezTo>
                    <a:cubicBezTo>
                      <a:pt x="23" y="229"/>
                      <a:pt x="23" y="229"/>
                      <a:pt x="24" y="228"/>
                    </a:cubicBezTo>
                    <a:cubicBezTo>
                      <a:pt x="24" y="228"/>
                      <a:pt x="24" y="228"/>
                      <a:pt x="24" y="228"/>
                    </a:cubicBezTo>
                    <a:cubicBezTo>
                      <a:pt x="24" y="228"/>
                      <a:pt x="24" y="228"/>
                      <a:pt x="24" y="228"/>
                    </a:cubicBezTo>
                    <a:cubicBezTo>
                      <a:pt x="24" y="228"/>
                      <a:pt x="24" y="228"/>
                      <a:pt x="24" y="228"/>
                    </a:cubicBezTo>
                    <a:cubicBezTo>
                      <a:pt x="25" y="228"/>
                      <a:pt x="25" y="228"/>
                      <a:pt x="26" y="228"/>
                    </a:cubicBezTo>
                    <a:close/>
                    <a:moveTo>
                      <a:pt x="14" y="236"/>
                    </a:moveTo>
                    <a:cubicBezTo>
                      <a:pt x="15" y="236"/>
                      <a:pt x="14" y="237"/>
                      <a:pt x="14" y="238"/>
                    </a:cubicBezTo>
                    <a:cubicBezTo>
                      <a:pt x="14" y="238"/>
                      <a:pt x="14" y="238"/>
                      <a:pt x="14" y="238"/>
                    </a:cubicBezTo>
                    <a:cubicBezTo>
                      <a:pt x="13" y="238"/>
                      <a:pt x="12" y="238"/>
                      <a:pt x="12" y="237"/>
                    </a:cubicBezTo>
                    <a:cubicBezTo>
                      <a:pt x="12" y="237"/>
                      <a:pt x="12" y="237"/>
                      <a:pt x="12" y="237"/>
                    </a:cubicBezTo>
                    <a:cubicBezTo>
                      <a:pt x="12" y="237"/>
                      <a:pt x="12" y="236"/>
                      <a:pt x="12" y="235"/>
                    </a:cubicBezTo>
                    <a:cubicBezTo>
                      <a:pt x="12" y="235"/>
                      <a:pt x="12" y="235"/>
                      <a:pt x="12" y="235"/>
                    </a:cubicBezTo>
                    <a:cubicBezTo>
                      <a:pt x="13" y="235"/>
                      <a:pt x="13" y="235"/>
                      <a:pt x="13" y="235"/>
                    </a:cubicBezTo>
                    <a:cubicBezTo>
                      <a:pt x="13" y="235"/>
                      <a:pt x="13" y="235"/>
                      <a:pt x="13" y="235"/>
                    </a:cubicBezTo>
                    <a:cubicBezTo>
                      <a:pt x="14" y="235"/>
                      <a:pt x="14" y="235"/>
                      <a:pt x="14" y="236"/>
                    </a:cubicBezTo>
                    <a:close/>
                    <a:moveTo>
                      <a:pt x="3" y="243"/>
                    </a:moveTo>
                    <a:cubicBezTo>
                      <a:pt x="3" y="244"/>
                      <a:pt x="3" y="245"/>
                      <a:pt x="3" y="245"/>
                    </a:cubicBezTo>
                    <a:cubicBezTo>
                      <a:pt x="3" y="245"/>
                      <a:pt x="3" y="245"/>
                      <a:pt x="3" y="245"/>
                    </a:cubicBezTo>
                    <a:cubicBezTo>
                      <a:pt x="2" y="245"/>
                      <a:pt x="1" y="245"/>
                      <a:pt x="1" y="245"/>
                    </a:cubicBezTo>
                    <a:cubicBezTo>
                      <a:pt x="1" y="245"/>
                      <a:pt x="1" y="245"/>
                      <a:pt x="1" y="245"/>
                    </a:cubicBezTo>
                    <a:cubicBezTo>
                      <a:pt x="0" y="244"/>
                      <a:pt x="0" y="243"/>
                      <a:pt x="1" y="243"/>
                    </a:cubicBezTo>
                    <a:cubicBezTo>
                      <a:pt x="1" y="243"/>
                      <a:pt x="1" y="243"/>
                      <a:pt x="1" y="243"/>
                    </a:cubicBezTo>
                    <a:cubicBezTo>
                      <a:pt x="1" y="243"/>
                      <a:pt x="2" y="243"/>
                      <a:pt x="2" y="243"/>
                    </a:cubicBezTo>
                    <a:cubicBezTo>
                      <a:pt x="2" y="243"/>
                      <a:pt x="2" y="243"/>
                      <a:pt x="2" y="243"/>
                    </a:cubicBezTo>
                    <a:cubicBezTo>
                      <a:pt x="2" y="243"/>
                      <a:pt x="3"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5"/>
              <p:cNvSpPr/>
              <p:nvPr/>
            </p:nvSpPr>
            <p:spPr>
              <a:xfrm rot="10800000">
                <a:off x="13730602" y="218373"/>
                <a:ext cx="15007" cy="15007"/>
              </a:xfrm>
              <a:custGeom>
                <a:rect b="b" l="l" r="r" t="t"/>
                <a:pathLst>
                  <a:path extrusionOk="0" h="3" w="3">
                    <a:moveTo>
                      <a:pt x="1" y="0"/>
                    </a:moveTo>
                    <a:cubicBezTo>
                      <a:pt x="1" y="0"/>
                      <a:pt x="2" y="0"/>
                      <a:pt x="2" y="0"/>
                    </a:cubicBezTo>
                    <a:cubicBezTo>
                      <a:pt x="2" y="0"/>
                      <a:pt x="2" y="0"/>
                      <a:pt x="2" y="1"/>
                    </a:cubicBezTo>
                    <a:cubicBezTo>
                      <a:pt x="2" y="1"/>
                      <a:pt x="3" y="1"/>
                      <a:pt x="3" y="2"/>
                    </a:cubicBezTo>
                    <a:cubicBezTo>
                      <a:pt x="3" y="2"/>
                      <a:pt x="2" y="2"/>
                      <a:pt x="2" y="2"/>
                    </a:cubicBezTo>
                    <a:cubicBezTo>
                      <a:pt x="2" y="3"/>
                      <a:pt x="2" y="3"/>
                      <a:pt x="2" y="3"/>
                    </a:cubicBezTo>
                    <a:cubicBezTo>
                      <a:pt x="1" y="3"/>
                      <a:pt x="1" y="3"/>
                      <a:pt x="1" y="3"/>
                    </a:cubicBezTo>
                    <a:cubicBezTo>
                      <a:pt x="1" y="3"/>
                      <a:pt x="0" y="3"/>
                      <a:pt x="0" y="2"/>
                    </a:cubicBezTo>
                    <a:cubicBezTo>
                      <a:pt x="0" y="2"/>
                      <a:pt x="0" y="2"/>
                      <a:pt x="0" y="2"/>
                    </a:cubicBezTo>
                    <a:cubicBezTo>
                      <a:pt x="0" y="2"/>
                      <a:pt x="0" y="2"/>
                      <a:pt x="0" y="2"/>
                    </a:cubicBezTo>
                    <a:cubicBezTo>
                      <a:pt x="0" y="1"/>
                      <a:pt x="0" y="1"/>
                      <a:pt x="0" y="1"/>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5"/>
              <p:cNvSpPr/>
              <p:nvPr/>
            </p:nvSpPr>
            <p:spPr>
              <a:xfrm rot="10800000">
                <a:off x="15726474" y="-1006160"/>
                <a:ext cx="12005" cy="15007"/>
              </a:xfrm>
              <a:custGeom>
                <a:rect b="b" l="l" r="r" t="t"/>
                <a:pathLst>
                  <a:path extrusionOk="0" h="3" w="2">
                    <a:moveTo>
                      <a:pt x="1" y="0"/>
                    </a:moveTo>
                    <a:cubicBezTo>
                      <a:pt x="1" y="0"/>
                      <a:pt x="2" y="0"/>
                      <a:pt x="2" y="0"/>
                    </a:cubicBezTo>
                    <a:cubicBezTo>
                      <a:pt x="2" y="1"/>
                      <a:pt x="2" y="1"/>
                      <a:pt x="2" y="1"/>
                    </a:cubicBezTo>
                    <a:cubicBezTo>
                      <a:pt x="2" y="2"/>
                      <a:pt x="2" y="2"/>
                      <a:pt x="2" y="2"/>
                    </a:cubicBezTo>
                    <a:cubicBezTo>
                      <a:pt x="2" y="3"/>
                      <a:pt x="1" y="3"/>
                      <a:pt x="1" y="3"/>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5"/>
              <p:cNvSpPr/>
              <p:nvPr/>
            </p:nvSpPr>
            <p:spPr>
              <a:xfrm rot="10800000">
                <a:off x="13898675" y="-967143"/>
                <a:ext cx="1785781" cy="1161505"/>
              </a:xfrm>
              <a:custGeom>
                <a:rect b="b" l="l" r="r" t="t"/>
                <a:pathLst>
                  <a:path extrusionOk="0" h="245" w="376">
                    <a:moveTo>
                      <a:pt x="376" y="0"/>
                    </a:moveTo>
                    <a:cubicBezTo>
                      <a:pt x="376" y="1"/>
                      <a:pt x="376" y="2"/>
                      <a:pt x="375" y="2"/>
                    </a:cubicBezTo>
                    <a:cubicBezTo>
                      <a:pt x="375" y="2"/>
                      <a:pt x="375" y="2"/>
                      <a:pt x="375" y="2"/>
                    </a:cubicBezTo>
                    <a:cubicBezTo>
                      <a:pt x="375" y="2"/>
                      <a:pt x="374" y="2"/>
                      <a:pt x="374" y="2"/>
                    </a:cubicBezTo>
                    <a:cubicBezTo>
                      <a:pt x="374" y="2"/>
                      <a:pt x="374" y="2"/>
                      <a:pt x="374" y="2"/>
                    </a:cubicBezTo>
                    <a:cubicBezTo>
                      <a:pt x="373" y="1"/>
                      <a:pt x="373" y="0"/>
                      <a:pt x="374" y="0"/>
                    </a:cubicBezTo>
                    <a:cubicBezTo>
                      <a:pt x="374" y="0"/>
                      <a:pt x="374" y="0"/>
                      <a:pt x="374" y="0"/>
                    </a:cubicBezTo>
                    <a:cubicBezTo>
                      <a:pt x="374" y="0"/>
                      <a:pt x="374" y="0"/>
                      <a:pt x="375" y="0"/>
                    </a:cubicBezTo>
                    <a:cubicBezTo>
                      <a:pt x="375" y="0"/>
                      <a:pt x="375" y="0"/>
                      <a:pt x="375" y="0"/>
                    </a:cubicBezTo>
                    <a:cubicBezTo>
                      <a:pt x="375" y="0"/>
                      <a:pt x="375" y="0"/>
                      <a:pt x="376" y="0"/>
                    </a:cubicBezTo>
                    <a:close/>
                    <a:moveTo>
                      <a:pt x="364" y="8"/>
                    </a:moveTo>
                    <a:cubicBezTo>
                      <a:pt x="365" y="8"/>
                      <a:pt x="365" y="9"/>
                      <a:pt x="364" y="9"/>
                    </a:cubicBezTo>
                    <a:cubicBezTo>
                      <a:pt x="364" y="9"/>
                      <a:pt x="364" y="9"/>
                      <a:pt x="364" y="9"/>
                    </a:cubicBezTo>
                    <a:cubicBezTo>
                      <a:pt x="363" y="10"/>
                      <a:pt x="363" y="10"/>
                      <a:pt x="362" y="9"/>
                    </a:cubicBezTo>
                    <a:cubicBezTo>
                      <a:pt x="362" y="9"/>
                      <a:pt x="362" y="9"/>
                      <a:pt x="362" y="9"/>
                    </a:cubicBezTo>
                    <a:cubicBezTo>
                      <a:pt x="362" y="8"/>
                      <a:pt x="362" y="8"/>
                      <a:pt x="363" y="7"/>
                    </a:cubicBezTo>
                    <a:cubicBezTo>
                      <a:pt x="363" y="7"/>
                      <a:pt x="363" y="7"/>
                      <a:pt x="363" y="7"/>
                    </a:cubicBezTo>
                    <a:cubicBezTo>
                      <a:pt x="363" y="7"/>
                      <a:pt x="363" y="7"/>
                      <a:pt x="363" y="7"/>
                    </a:cubicBezTo>
                    <a:cubicBezTo>
                      <a:pt x="363" y="7"/>
                      <a:pt x="363" y="7"/>
                      <a:pt x="363" y="7"/>
                    </a:cubicBezTo>
                    <a:cubicBezTo>
                      <a:pt x="364" y="7"/>
                      <a:pt x="364" y="7"/>
                      <a:pt x="364" y="8"/>
                    </a:cubicBezTo>
                    <a:close/>
                    <a:moveTo>
                      <a:pt x="353" y="15"/>
                    </a:moveTo>
                    <a:cubicBezTo>
                      <a:pt x="354" y="16"/>
                      <a:pt x="353" y="16"/>
                      <a:pt x="353" y="17"/>
                    </a:cubicBezTo>
                    <a:cubicBezTo>
                      <a:pt x="353" y="17"/>
                      <a:pt x="353" y="17"/>
                      <a:pt x="353" y="17"/>
                    </a:cubicBezTo>
                    <a:cubicBezTo>
                      <a:pt x="352" y="17"/>
                      <a:pt x="351" y="17"/>
                      <a:pt x="351" y="16"/>
                    </a:cubicBezTo>
                    <a:cubicBezTo>
                      <a:pt x="351" y="16"/>
                      <a:pt x="351" y="16"/>
                      <a:pt x="351" y="16"/>
                    </a:cubicBezTo>
                    <a:cubicBezTo>
                      <a:pt x="350" y="16"/>
                      <a:pt x="351" y="15"/>
                      <a:pt x="351" y="14"/>
                    </a:cubicBezTo>
                    <a:cubicBezTo>
                      <a:pt x="351" y="14"/>
                      <a:pt x="351" y="14"/>
                      <a:pt x="351" y="14"/>
                    </a:cubicBezTo>
                    <a:cubicBezTo>
                      <a:pt x="352" y="14"/>
                      <a:pt x="352" y="14"/>
                      <a:pt x="352" y="14"/>
                    </a:cubicBezTo>
                    <a:cubicBezTo>
                      <a:pt x="352" y="14"/>
                      <a:pt x="352" y="14"/>
                      <a:pt x="352" y="14"/>
                    </a:cubicBezTo>
                    <a:cubicBezTo>
                      <a:pt x="352" y="14"/>
                      <a:pt x="353" y="14"/>
                      <a:pt x="353" y="15"/>
                    </a:cubicBezTo>
                    <a:close/>
                    <a:moveTo>
                      <a:pt x="342" y="22"/>
                    </a:moveTo>
                    <a:cubicBezTo>
                      <a:pt x="342" y="23"/>
                      <a:pt x="342" y="24"/>
                      <a:pt x="341" y="24"/>
                    </a:cubicBezTo>
                    <a:cubicBezTo>
                      <a:pt x="341" y="24"/>
                      <a:pt x="341" y="24"/>
                      <a:pt x="341" y="24"/>
                    </a:cubicBezTo>
                    <a:cubicBezTo>
                      <a:pt x="341" y="25"/>
                      <a:pt x="340" y="24"/>
                      <a:pt x="340" y="24"/>
                    </a:cubicBezTo>
                    <a:cubicBezTo>
                      <a:pt x="340" y="24"/>
                      <a:pt x="340" y="24"/>
                      <a:pt x="340" y="24"/>
                    </a:cubicBezTo>
                    <a:cubicBezTo>
                      <a:pt x="339" y="23"/>
                      <a:pt x="339" y="22"/>
                      <a:pt x="340" y="22"/>
                    </a:cubicBezTo>
                    <a:cubicBezTo>
                      <a:pt x="340" y="22"/>
                      <a:pt x="340" y="22"/>
                      <a:pt x="340" y="22"/>
                    </a:cubicBezTo>
                    <a:cubicBezTo>
                      <a:pt x="340" y="22"/>
                      <a:pt x="340" y="22"/>
                      <a:pt x="341" y="22"/>
                    </a:cubicBezTo>
                    <a:cubicBezTo>
                      <a:pt x="341" y="22"/>
                      <a:pt x="341" y="22"/>
                      <a:pt x="341" y="22"/>
                    </a:cubicBezTo>
                    <a:cubicBezTo>
                      <a:pt x="341" y="22"/>
                      <a:pt x="342" y="22"/>
                      <a:pt x="342" y="22"/>
                    </a:cubicBezTo>
                    <a:close/>
                    <a:moveTo>
                      <a:pt x="330" y="30"/>
                    </a:moveTo>
                    <a:cubicBezTo>
                      <a:pt x="331" y="30"/>
                      <a:pt x="331" y="31"/>
                      <a:pt x="330" y="31"/>
                    </a:cubicBezTo>
                    <a:cubicBezTo>
                      <a:pt x="330" y="31"/>
                      <a:pt x="330" y="31"/>
                      <a:pt x="330" y="31"/>
                    </a:cubicBezTo>
                    <a:cubicBezTo>
                      <a:pt x="330" y="32"/>
                      <a:pt x="329" y="32"/>
                      <a:pt x="328" y="31"/>
                    </a:cubicBezTo>
                    <a:cubicBezTo>
                      <a:pt x="328" y="31"/>
                      <a:pt x="328" y="31"/>
                      <a:pt x="328" y="31"/>
                    </a:cubicBezTo>
                    <a:cubicBezTo>
                      <a:pt x="328" y="30"/>
                      <a:pt x="328" y="30"/>
                      <a:pt x="329" y="29"/>
                    </a:cubicBezTo>
                    <a:cubicBezTo>
                      <a:pt x="329" y="29"/>
                      <a:pt x="329" y="29"/>
                      <a:pt x="329" y="29"/>
                    </a:cubicBezTo>
                    <a:cubicBezTo>
                      <a:pt x="329" y="29"/>
                      <a:pt x="329" y="29"/>
                      <a:pt x="329" y="29"/>
                    </a:cubicBezTo>
                    <a:cubicBezTo>
                      <a:pt x="329" y="29"/>
                      <a:pt x="329" y="29"/>
                      <a:pt x="329" y="29"/>
                    </a:cubicBezTo>
                    <a:cubicBezTo>
                      <a:pt x="330" y="29"/>
                      <a:pt x="330" y="29"/>
                      <a:pt x="330" y="30"/>
                    </a:cubicBezTo>
                    <a:close/>
                    <a:moveTo>
                      <a:pt x="319" y="37"/>
                    </a:moveTo>
                    <a:cubicBezTo>
                      <a:pt x="320" y="38"/>
                      <a:pt x="319" y="38"/>
                      <a:pt x="319" y="39"/>
                    </a:cubicBezTo>
                    <a:cubicBezTo>
                      <a:pt x="319" y="39"/>
                      <a:pt x="319" y="39"/>
                      <a:pt x="319" y="39"/>
                    </a:cubicBezTo>
                    <a:cubicBezTo>
                      <a:pt x="318" y="39"/>
                      <a:pt x="317" y="39"/>
                      <a:pt x="317" y="38"/>
                    </a:cubicBezTo>
                    <a:cubicBezTo>
                      <a:pt x="317" y="38"/>
                      <a:pt x="317" y="38"/>
                      <a:pt x="317" y="38"/>
                    </a:cubicBezTo>
                    <a:cubicBezTo>
                      <a:pt x="317" y="38"/>
                      <a:pt x="317" y="37"/>
                      <a:pt x="317" y="37"/>
                    </a:cubicBezTo>
                    <a:cubicBezTo>
                      <a:pt x="317" y="37"/>
                      <a:pt x="317" y="37"/>
                      <a:pt x="317" y="37"/>
                    </a:cubicBezTo>
                    <a:cubicBezTo>
                      <a:pt x="318" y="36"/>
                      <a:pt x="318" y="36"/>
                      <a:pt x="318" y="36"/>
                    </a:cubicBezTo>
                    <a:cubicBezTo>
                      <a:pt x="318" y="36"/>
                      <a:pt x="318" y="36"/>
                      <a:pt x="318" y="36"/>
                    </a:cubicBezTo>
                    <a:cubicBezTo>
                      <a:pt x="319" y="36"/>
                      <a:pt x="319" y="37"/>
                      <a:pt x="319" y="37"/>
                    </a:cubicBezTo>
                    <a:close/>
                    <a:moveTo>
                      <a:pt x="308" y="44"/>
                    </a:moveTo>
                    <a:cubicBezTo>
                      <a:pt x="308" y="45"/>
                      <a:pt x="308" y="46"/>
                      <a:pt x="308" y="46"/>
                    </a:cubicBezTo>
                    <a:cubicBezTo>
                      <a:pt x="308" y="46"/>
                      <a:pt x="308" y="46"/>
                      <a:pt x="308" y="46"/>
                    </a:cubicBezTo>
                    <a:cubicBezTo>
                      <a:pt x="307" y="47"/>
                      <a:pt x="306" y="46"/>
                      <a:pt x="306" y="46"/>
                    </a:cubicBezTo>
                    <a:cubicBezTo>
                      <a:pt x="306" y="46"/>
                      <a:pt x="306" y="46"/>
                      <a:pt x="306" y="46"/>
                    </a:cubicBezTo>
                    <a:cubicBezTo>
                      <a:pt x="305" y="45"/>
                      <a:pt x="305" y="44"/>
                      <a:pt x="306" y="44"/>
                    </a:cubicBezTo>
                    <a:cubicBezTo>
                      <a:pt x="306" y="44"/>
                      <a:pt x="306" y="44"/>
                      <a:pt x="306" y="44"/>
                    </a:cubicBezTo>
                    <a:cubicBezTo>
                      <a:pt x="306" y="44"/>
                      <a:pt x="307" y="44"/>
                      <a:pt x="307" y="44"/>
                    </a:cubicBezTo>
                    <a:cubicBezTo>
                      <a:pt x="307" y="44"/>
                      <a:pt x="307" y="44"/>
                      <a:pt x="307" y="44"/>
                    </a:cubicBezTo>
                    <a:cubicBezTo>
                      <a:pt x="307" y="44"/>
                      <a:pt x="308" y="44"/>
                      <a:pt x="308" y="44"/>
                    </a:cubicBezTo>
                    <a:close/>
                    <a:moveTo>
                      <a:pt x="297" y="52"/>
                    </a:moveTo>
                    <a:cubicBezTo>
                      <a:pt x="297" y="52"/>
                      <a:pt x="297" y="53"/>
                      <a:pt x="296" y="54"/>
                    </a:cubicBezTo>
                    <a:cubicBezTo>
                      <a:pt x="296" y="54"/>
                      <a:pt x="296" y="54"/>
                      <a:pt x="296" y="54"/>
                    </a:cubicBezTo>
                    <a:cubicBezTo>
                      <a:pt x="296" y="54"/>
                      <a:pt x="295" y="54"/>
                      <a:pt x="294" y="53"/>
                    </a:cubicBezTo>
                    <a:cubicBezTo>
                      <a:pt x="294" y="53"/>
                      <a:pt x="294" y="53"/>
                      <a:pt x="294" y="53"/>
                    </a:cubicBezTo>
                    <a:cubicBezTo>
                      <a:pt x="294" y="53"/>
                      <a:pt x="294" y="52"/>
                      <a:pt x="295" y="51"/>
                    </a:cubicBezTo>
                    <a:cubicBezTo>
                      <a:pt x="295" y="51"/>
                      <a:pt x="295" y="51"/>
                      <a:pt x="295" y="51"/>
                    </a:cubicBezTo>
                    <a:cubicBezTo>
                      <a:pt x="295" y="51"/>
                      <a:pt x="295" y="51"/>
                      <a:pt x="295" y="51"/>
                    </a:cubicBezTo>
                    <a:cubicBezTo>
                      <a:pt x="295" y="51"/>
                      <a:pt x="295" y="51"/>
                      <a:pt x="295" y="51"/>
                    </a:cubicBezTo>
                    <a:cubicBezTo>
                      <a:pt x="296" y="51"/>
                      <a:pt x="296" y="51"/>
                      <a:pt x="297" y="52"/>
                    </a:cubicBezTo>
                    <a:close/>
                    <a:moveTo>
                      <a:pt x="285" y="59"/>
                    </a:moveTo>
                    <a:cubicBezTo>
                      <a:pt x="286" y="60"/>
                      <a:pt x="286" y="61"/>
                      <a:pt x="285" y="61"/>
                    </a:cubicBezTo>
                    <a:cubicBezTo>
                      <a:pt x="285" y="61"/>
                      <a:pt x="285" y="61"/>
                      <a:pt x="285" y="61"/>
                    </a:cubicBezTo>
                    <a:cubicBezTo>
                      <a:pt x="284" y="61"/>
                      <a:pt x="283" y="61"/>
                      <a:pt x="283" y="61"/>
                    </a:cubicBezTo>
                    <a:cubicBezTo>
                      <a:pt x="283" y="61"/>
                      <a:pt x="283" y="61"/>
                      <a:pt x="283" y="61"/>
                    </a:cubicBezTo>
                    <a:cubicBezTo>
                      <a:pt x="283" y="60"/>
                      <a:pt x="283" y="59"/>
                      <a:pt x="283" y="59"/>
                    </a:cubicBezTo>
                    <a:cubicBezTo>
                      <a:pt x="283" y="59"/>
                      <a:pt x="283" y="59"/>
                      <a:pt x="283" y="59"/>
                    </a:cubicBezTo>
                    <a:cubicBezTo>
                      <a:pt x="284" y="59"/>
                      <a:pt x="284" y="58"/>
                      <a:pt x="284" y="58"/>
                    </a:cubicBezTo>
                    <a:cubicBezTo>
                      <a:pt x="284" y="58"/>
                      <a:pt x="284" y="58"/>
                      <a:pt x="284" y="58"/>
                    </a:cubicBezTo>
                    <a:cubicBezTo>
                      <a:pt x="285" y="58"/>
                      <a:pt x="285" y="59"/>
                      <a:pt x="285" y="59"/>
                    </a:cubicBezTo>
                    <a:close/>
                    <a:moveTo>
                      <a:pt x="274" y="66"/>
                    </a:moveTo>
                    <a:cubicBezTo>
                      <a:pt x="274" y="67"/>
                      <a:pt x="274" y="68"/>
                      <a:pt x="274" y="68"/>
                    </a:cubicBezTo>
                    <a:cubicBezTo>
                      <a:pt x="274" y="68"/>
                      <a:pt x="274" y="68"/>
                      <a:pt x="274" y="68"/>
                    </a:cubicBezTo>
                    <a:cubicBezTo>
                      <a:pt x="273" y="69"/>
                      <a:pt x="272" y="69"/>
                      <a:pt x="272" y="68"/>
                    </a:cubicBezTo>
                    <a:cubicBezTo>
                      <a:pt x="272" y="68"/>
                      <a:pt x="272" y="68"/>
                      <a:pt x="272" y="68"/>
                    </a:cubicBezTo>
                    <a:cubicBezTo>
                      <a:pt x="271" y="67"/>
                      <a:pt x="271" y="66"/>
                      <a:pt x="272" y="66"/>
                    </a:cubicBezTo>
                    <a:cubicBezTo>
                      <a:pt x="272" y="66"/>
                      <a:pt x="272" y="66"/>
                      <a:pt x="272" y="66"/>
                    </a:cubicBezTo>
                    <a:cubicBezTo>
                      <a:pt x="272" y="66"/>
                      <a:pt x="273" y="66"/>
                      <a:pt x="273" y="66"/>
                    </a:cubicBezTo>
                    <a:cubicBezTo>
                      <a:pt x="273" y="66"/>
                      <a:pt x="273" y="66"/>
                      <a:pt x="273" y="66"/>
                    </a:cubicBezTo>
                    <a:cubicBezTo>
                      <a:pt x="273" y="66"/>
                      <a:pt x="274" y="66"/>
                      <a:pt x="274" y="66"/>
                    </a:cubicBezTo>
                    <a:close/>
                    <a:moveTo>
                      <a:pt x="263" y="74"/>
                    </a:moveTo>
                    <a:cubicBezTo>
                      <a:pt x="263" y="74"/>
                      <a:pt x="263" y="75"/>
                      <a:pt x="262" y="76"/>
                    </a:cubicBezTo>
                    <a:cubicBezTo>
                      <a:pt x="262" y="76"/>
                      <a:pt x="262" y="76"/>
                      <a:pt x="262" y="76"/>
                    </a:cubicBezTo>
                    <a:cubicBezTo>
                      <a:pt x="262" y="76"/>
                      <a:pt x="261" y="76"/>
                      <a:pt x="260" y="75"/>
                    </a:cubicBezTo>
                    <a:cubicBezTo>
                      <a:pt x="260" y="75"/>
                      <a:pt x="260" y="75"/>
                      <a:pt x="260" y="75"/>
                    </a:cubicBezTo>
                    <a:cubicBezTo>
                      <a:pt x="260" y="75"/>
                      <a:pt x="260" y="74"/>
                      <a:pt x="261" y="73"/>
                    </a:cubicBezTo>
                    <a:cubicBezTo>
                      <a:pt x="261" y="73"/>
                      <a:pt x="261" y="73"/>
                      <a:pt x="261" y="73"/>
                    </a:cubicBezTo>
                    <a:cubicBezTo>
                      <a:pt x="261" y="73"/>
                      <a:pt x="261" y="73"/>
                      <a:pt x="262" y="73"/>
                    </a:cubicBezTo>
                    <a:cubicBezTo>
                      <a:pt x="262" y="73"/>
                      <a:pt x="262" y="73"/>
                      <a:pt x="262" y="73"/>
                    </a:cubicBezTo>
                    <a:cubicBezTo>
                      <a:pt x="262" y="73"/>
                      <a:pt x="262" y="73"/>
                      <a:pt x="263" y="74"/>
                    </a:cubicBezTo>
                    <a:close/>
                    <a:moveTo>
                      <a:pt x="251" y="81"/>
                    </a:moveTo>
                    <a:cubicBezTo>
                      <a:pt x="252" y="82"/>
                      <a:pt x="252" y="83"/>
                      <a:pt x="251" y="83"/>
                    </a:cubicBezTo>
                    <a:cubicBezTo>
                      <a:pt x="251" y="83"/>
                      <a:pt x="251" y="83"/>
                      <a:pt x="251" y="83"/>
                    </a:cubicBezTo>
                    <a:cubicBezTo>
                      <a:pt x="250" y="83"/>
                      <a:pt x="250" y="83"/>
                      <a:pt x="249" y="83"/>
                    </a:cubicBezTo>
                    <a:cubicBezTo>
                      <a:pt x="249" y="83"/>
                      <a:pt x="249" y="83"/>
                      <a:pt x="249" y="83"/>
                    </a:cubicBezTo>
                    <a:cubicBezTo>
                      <a:pt x="249" y="82"/>
                      <a:pt x="249" y="81"/>
                      <a:pt x="249" y="81"/>
                    </a:cubicBezTo>
                    <a:cubicBezTo>
                      <a:pt x="249" y="81"/>
                      <a:pt x="249" y="81"/>
                      <a:pt x="249" y="81"/>
                    </a:cubicBezTo>
                    <a:cubicBezTo>
                      <a:pt x="250" y="81"/>
                      <a:pt x="250" y="81"/>
                      <a:pt x="250" y="81"/>
                    </a:cubicBezTo>
                    <a:cubicBezTo>
                      <a:pt x="250" y="81"/>
                      <a:pt x="250" y="81"/>
                      <a:pt x="250" y="81"/>
                    </a:cubicBezTo>
                    <a:cubicBezTo>
                      <a:pt x="251" y="81"/>
                      <a:pt x="251" y="81"/>
                      <a:pt x="251" y="81"/>
                    </a:cubicBezTo>
                    <a:close/>
                    <a:moveTo>
                      <a:pt x="240" y="89"/>
                    </a:moveTo>
                    <a:cubicBezTo>
                      <a:pt x="240" y="89"/>
                      <a:pt x="240" y="90"/>
                      <a:pt x="240" y="90"/>
                    </a:cubicBezTo>
                    <a:cubicBezTo>
                      <a:pt x="240" y="90"/>
                      <a:pt x="240" y="90"/>
                      <a:pt x="240" y="90"/>
                    </a:cubicBezTo>
                    <a:cubicBezTo>
                      <a:pt x="239" y="91"/>
                      <a:pt x="238" y="91"/>
                      <a:pt x="238" y="90"/>
                    </a:cubicBezTo>
                    <a:cubicBezTo>
                      <a:pt x="238" y="90"/>
                      <a:pt x="238" y="90"/>
                      <a:pt x="238" y="90"/>
                    </a:cubicBezTo>
                    <a:cubicBezTo>
                      <a:pt x="237" y="89"/>
                      <a:pt x="238" y="89"/>
                      <a:pt x="238" y="88"/>
                    </a:cubicBezTo>
                    <a:cubicBezTo>
                      <a:pt x="238" y="88"/>
                      <a:pt x="238" y="88"/>
                      <a:pt x="238" y="88"/>
                    </a:cubicBezTo>
                    <a:cubicBezTo>
                      <a:pt x="238" y="88"/>
                      <a:pt x="239" y="88"/>
                      <a:pt x="239" y="88"/>
                    </a:cubicBezTo>
                    <a:cubicBezTo>
                      <a:pt x="239" y="88"/>
                      <a:pt x="239" y="88"/>
                      <a:pt x="239" y="88"/>
                    </a:cubicBezTo>
                    <a:cubicBezTo>
                      <a:pt x="239" y="88"/>
                      <a:pt x="240" y="88"/>
                      <a:pt x="240" y="89"/>
                    </a:cubicBezTo>
                    <a:close/>
                    <a:moveTo>
                      <a:pt x="229" y="96"/>
                    </a:moveTo>
                    <a:cubicBezTo>
                      <a:pt x="229" y="97"/>
                      <a:pt x="229" y="97"/>
                      <a:pt x="228" y="98"/>
                    </a:cubicBezTo>
                    <a:cubicBezTo>
                      <a:pt x="228" y="98"/>
                      <a:pt x="228" y="98"/>
                      <a:pt x="228" y="98"/>
                    </a:cubicBezTo>
                    <a:cubicBezTo>
                      <a:pt x="228" y="98"/>
                      <a:pt x="227" y="98"/>
                      <a:pt x="227" y="97"/>
                    </a:cubicBezTo>
                    <a:cubicBezTo>
                      <a:pt x="227" y="97"/>
                      <a:pt x="227" y="97"/>
                      <a:pt x="227" y="97"/>
                    </a:cubicBezTo>
                    <a:cubicBezTo>
                      <a:pt x="226" y="97"/>
                      <a:pt x="226" y="96"/>
                      <a:pt x="227" y="96"/>
                    </a:cubicBezTo>
                    <a:cubicBezTo>
                      <a:pt x="227" y="96"/>
                      <a:pt x="227" y="96"/>
                      <a:pt x="227" y="96"/>
                    </a:cubicBezTo>
                    <a:cubicBezTo>
                      <a:pt x="227" y="95"/>
                      <a:pt x="227" y="95"/>
                      <a:pt x="228" y="95"/>
                    </a:cubicBezTo>
                    <a:cubicBezTo>
                      <a:pt x="228" y="95"/>
                      <a:pt x="228" y="95"/>
                      <a:pt x="228" y="95"/>
                    </a:cubicBezTo>
                    <a:cubicBezTo>
                      <a:pt x="228" y="95"/>
                      <a:pt x="228" y="96"/>
                      <a:pt x="229" y="96"/>
                    </a:cubicBezTo>
                    <a:close/>
                    <a:moveTo>
                      <a:pt x="217" y="103"/>
                    </a:moveTo>
                    <a:cubicBezTo>
                      <a:pt x="218" y="104"/>
                      <a:pt x="218" y="105"/>
                      <a:pt x="217" y="105"/>
                    </a:cubicBezTo>
                    <a:cubicBezTo>
                      <a:pt x="217" y="105"/>
                      <a:pt x="217" y="105"/>
                      <a:pt x="217" y="105"/>
                    </a:cubicBezTo>
                    <a:cubicBezTo>
                      <a:pt x="216" y="106"/>
                      <a:pt x="216" y="105"/>
                      <a:pt x="215" y="105"/>
                    </a:cubicBezTo>
                    <a:cubicBezTo>
                      <a:pt x="215" y="105"/>
                      <a:pt x="215" y="105"/>
                      <a:pt x="215" y="105"/>
                    </a:cubicBezTo>
                    <a:cubicBezTo>
                      <a:pt x="215" y="104"/>
                      <a:pt x="215" y="103"/>
                      <a:pt x="216" y="103"/>
                    </a:cubicBezTo>
                    <a:cubicBezTo>
                      <a:pt x="216" y="103"/>
                      <a:pt x="216" y="103"/>
                      <a:pt x="216" y="103"/>
                    </a:cubicBezTo>
                    <a:cubicBezTo>
                      <a:pt x="216" y="103"/>
                      <a:pt x="216" y="103"/>
                      <a:pt x="216" y="103"/>
                    </a:cubicBezTo>
                    <a:cubicBezTo>
                      <a:pt x="216" y="103"/>
                      <a:pt x="216" y="103"/>
                      <a:pt x="216" y="103"/>
                    </a:cubicBezTo>
                    <a:cubicBezTo>
                      <a:pt x="217" y="103"/>
                      <a:pt x="217" y="103"/>
                      <a:pt x="217" y="103"/>
                    </a:cubicBezTo>
                    <a:close/>
                    <a:moveTo>
                      <a:pt x="206" y="111"/>
                    </a:moveTo>
                    <a:cubicBezTo>
                      <a:pt x="207" y="111"/>
                      <a:pt x="206" y="112"/>
                      <a:pt x="206" y="112"/>
                    </a:cubicBezTo>
                    <a:cubicBezTo>
                      <a:pt x="206" y="112"/>
                      <a:pt x="206" y="112"/>
                      <a:pt x="206" y="112"/>
                    </a:cubicBezTo>
                    <a:cubicBezTo>
                      <a:pt x="205" y="113"/>
                      <a:pt x="204" y="113"/>
                      <a:pt x="204" y="112"/>
                    </a:cubicBezTo>
                    <a:cubicBezTo>
                      <a:pt x="204" y="112"/>
                      <a:pt x="204" y="112"/>
                      <a:pt x="204" y="112"/>
                    </a:cubicBezTo>
                    <a:cubicBezTo>
                      <a:pt x="203" y="111"/>
                      <a:pt x="204" y="111"/>
                      <a:pt x="204" y="110"/>
                    </a:cubicBezTo>
                    <a:cubicBezTo>
                      <a:pt x="204" y="110"/>
                      <a:pt x="204" y="110"/>
                      <a:pt x="204" y="110"/>
                    </a:cubicBezTo>
                    <a:cubicBezTo>
                      <a:pt x="205" y="110"/>
                      <a:pt x="205" y="110"/>
                      <a:pt x="205" y="110"/>
                    </a:cubicBezTo>
                    <a:cubicBezTo>
                      <a:pt x="205" y="110"/>
                      <a:pt x="205" y="110"/>
                      <a:pt x="205" y="110"/>
                    </a:cubicBezTo>
                    <a:cubicBezTo>
                      <a:pt x="205" y="110"/>
                      <a:pt x="206" y="110"/>
                      <a:pt x="206" y="111"/>
                    </a:cubicBezTo>
                    <a:close/>
                    <a:moveTo>
                      <a:pt x="195" y="118"/>
                    </a:moveTo>
                    <a:cubicBezTo>
                      <a:pt x="195" y="119"/>
                      <a:pt x="195" y="119"/>
                      <a:pt x="194" y="120"/>
                    </a:cubicBezTo>
                    <a:cubicBezTo>
                      <a:pt x="194" y="120"/>
                      <a:pt x="194" y="120"/>
                      <a:pt x="194" y="120"/>
                    </a:cubicBezTo>
                    <a:cubicBezTo>
                      <a:pt x="194" y="120"/>
                      <a:pt x="193" y="120"/>
                      <a:pt x="193" y="119"/>
                    </a:cubicBezTo>
                    <a:cubicBezTo>
                      <a:pt x="193" y="119"/>
                      <a:pt x="193" y="119"/>
                      <a:pt x="193" y="119"/>
                    </a:cubicBezTo>
                    <a:cubicBezTo>
                      <a:pt x="192" y="119"/>
                      <a:pt x="192" y="118"/>
                      <a:pt x="193" y="118"/>
                    </a:cubicBezTo>
                    <a:cubicBezTo>
                      <a:pt x="193" y="118"/>
                      <a:pt x="193" y="118"/>
                      <a:pt x="193" y="118"/>
                    </a:cubicBezTo>
                    <a:cubicBezTo>
                      <a:pt x="193" y="117"/>
                      <a:pt x="193" y="117"/>
                      <a:pt x="194" y="117"/>
                    </a:cubicBezTo>
                    <a:cubicBezTo>
                      <a:pt x="194" y="117"/>
                      <a:pt x="194" y="117"/>
                      <a:pt x="194" y="117"/>
                    </a:cubicBezTo>
                    <a:cubicBezTo>
                      <a:pt x="194" y="117"/>
                      <a:pt x="195" y="118"/>
                      <a:pt x="195" y="118"/>
                    </a:cubicBezTo>
                    <a:close/>
                    <a:moveTo>
                      <a:pt x="183" y="125"/>
                    </a:moveTo>
                    <a:cubicBezTo>
                      <a:pt x="184" y="126"/>
                      <a:pt x="184" y="127"/>
                      <a:pt x="183" y="127"/>
                    </a:cubicBezTo>
                    <a:cubicBezTo>
                      <a:pt x="183" y="127"/>
                      <a:pt x="183" y="127"/>
                      <a:pt x="183" y="127"/>
                    </a:cubicBezTo>
                    <a:cubicBezTo>
                      <a:pt x="182" y="128"/>
                      <a:pt x="182" y="127"/>
                      <a:pt x="181" y="127"/>
                    </a:cubicBezTo>
                    <a:cubicBezTo>
                      <a:pt x="181" y="127"/>
                      <a:pt x="181" y="127"/>
                      <a:pt x="181" y="127"/>
                    </a:cubicBezTo>
                    <a:cubicBezTo>
                      <a:pt x="181" y="126"/>
                      <a:pt x="181" y="125"/>
                      <a:pt x="182" y="125"/>
                    </a:cubicBezTo>
                    <a:cubicBezTo>
                      <a:pt x="182" y="125"/>
                      <a:pt x="182" y="125"/>
                      <a:pt x="182" y="125"/>
                    </a:cubicBezTo>
                    <a:cubicBezTo>
                      <a:pt x="182" y="125"/>
                      <a:pt x="182" y="125"/>
                      <a:pt x="182" y="125"/>
                    </a:cubicBezTo>
                    <a:cubicBezTo>
                      <a:pt x="182" y="125"/>
                      <a:pt x="182" y="125"/>
                      <a:pt x="182" y="125"/>
                    </a:cubicBezTo>
                    <a:cubicBezTo>
                      <a:pt x="183" y="125"/>
                      <a:pt x="183" y="125"/>
                      <a:pt x="183" y="125"/>
                    </a:cubicBezTo>
                    <a:close/>
                    <a:moveTo>
                      <a:pt x="172" y="133"/>
                    </a:moveTo>
                    <a:cubicBezTo>
                      <a:pt x="173" y="133"/>
                      <a:pt x="172" y="134"/>
                      <a:pt x="172" y="135"/>
                    </a:cubicBezTo>
                    <a:cubicBezTo>
                      <a:pt x="172" y="135"/>
                      <a:pt x="172" y="135"/>
                      <a:pt x="172" y="135"/>
                    </a:cubicBezTo>
                    <a:cubicBezTo>
                      <a:pt x="171" y="135"/>
                      <a:pt x="170" y="135"/>
                      <a:pt x="170" y="134"/>
                    </a:cubicBezTo>
                    <a:cubicBezTo>
                      <a:pt x="170" y="134"/>
                      <a:pt x="170" y="134"/>
                      <a:pt x="170" y="134"/>
                    </a:cubicBezTo>
                    <a:cubicBezTo>
                      <a:pt x="170" y="134"/>
                      <a:pt x="170" y="133"/>
                      <a:pt x="170" y="132"/>
                    </a:cubicBezTo>
                    <a:cubicBezTo>
                      <a:pt x="170" y="132"/>
                      <a:pt x="170" y="132"/>
                      <a:pt x="170" y="132"/>
                    </a:cubicBezTo>
                    <a:cubicBezTo>
                      <a:pt x="171" y="132"/>
                      <a:pt x="171" y="132"/>
                      <a:pt x="171" y="132"/>
                    </a:cubicBezTo>
                    <a:cubicBezTo>
                      <a:pt x="171" y="132"/>
                      <a:pt x="171" y="132"/>
                      <a:pt x="171" y="132"/>
                    </a:cubicBezTo>
                    <a:cubicBezTo>
                      <a:pt x="172" y="132"/>
                      <a:pt x="172" y="132"/>
                      <a:pt x="172" y="133"/>
                    </a:cubicBezTo>
                    <a:close/>
                    <a:moveTo>
                      <a:pt x="161" y="140"/>
                    </a:moveTo>
                    <a:cubicBezTo>
                      <a:pt x="161" y="141"/>
                      <a:pt x="161" y="142"/>
                      <a:pt x="160" y="142"/>
                    </a:cubicBezTo>
                    <a:cubicBezTo>
                      <a:pt x="160" y="142"/>
                      <a:pt x="160" y="142"/>
                      <a:pt x="160" y="142"/>
                    </a:cubicBezTo>
                    <a:cubicBezTo>
                      <a:pt x="160" y="142"/>
                      <a:pt x="159" y="142"/>
                      <a:pt x="159" y="142"/>
                    </a:cubicBezTo>
                    <a:cubicBezTo>
                      <a:pt x="159" y="142"/>
                      <a:pt x="159" y="142"/>
                      <a:pt x="159" y="142"/>
                    </a:cubicBezTo>
                    <a:cubicBezTo>
                      <a:pt x="158" y="141"/>
                      <a:pt x="158" y="140"/>
                      <a:pt x="159" y="140"/>
                    </a:cubicBezTo>
                    <a:cubicBezTo>
                      <a:pt x="159" y="140"/>
                      <a:pt x="159" y="140"/>
                      <a:pt x="159" y="140"/>
                    </a:cubicBezTo>
                    <a:cubicBezTo>
                      <a:pt x="159" y="140"/>
                      <a:pt x="160" y="139"/>
                      <a:pt x="160" y="139"/>
                    </a:cubicBezTo>
                    <a:cubicBezTo>
                      <a:pt x="160" y="139"/>
                      <a:pt x="160" y="139"/>
                      <a:pt x="160" y="139"/>
                    </a:cubicBezTo>
                    <a:cubicBezTo>
                      <a:pt x="160" y="139"/>
                      <a:pt x="161" y="140"/>
                      <a:pt x="161" y="140"/>
                    </a:cubicBezTo>
                    <a:close/>
                    <a:moveTo>
                      <a:pt x="150" y="147"/>
                    </a:moveTo>
                    <a:cubicBezTo>
                      <a:pt x="150" y="148"/>
                      <a:pt x="150" y="149"/>
                      <a:pt x="149" y="149"/>
                    </a:cubicBezTo>
                    <a:cubicBezTo>
                      <a:pt x="149" y="149"/>
                      <a:pt x="149" y="149"/>
                      <a:pt x="149" y="149"/>
                    </a:cubicBezTo>
                    <a:cubicBezTo>
                      <a:pt x="149" y="150"/>
                      <a:pt x="148" y="150"/>
                      <a:pt x="147" y="149"/>
                    </a:cubicBezTo>
                    <a:cubicBezTo>
                      <a:pt x="147" y="149"/>
                      <a:pt x="147" y="149"/>
                      <a:pt x="147" y="149"/>
                    </a:cubicBezTo>
                    <a:cubicBezTo>
                      <a:pt x="147" y="148"/>
                      <a:pt x="147" y="147"/>
                      <a:pt x="148" y="147"/>
                    </a:cubicBezTo>
                    <a:cubicBezTo>
                      <a:pt x="148" y="147"/>
                      <a:pt x="148" y="147"/>
                      <a:pt x="148" y="147"/>
                    </a:cubicBezTo>
                    <a:cubicBezTo>
                      <a:pt x="148" y="147"/>
                      <a:pt x="148" y="147"/>
                      <a:pt x="148" y="147"/>
                    </a:cubicBezTo>
                    <a:cubicBezTo>
                      <a:pt x="148" y="147"/>
                      <a:pt x="148" y="147"/>
                      <a:pt x="148" y="147"/>
                    </a:cubicBezTo>
                    <a:cubicBezTo>
                      <a:pt x="149" y="147"/>
                      <a:pt x="149" y="147"/>
                      <a:pt x="150" y="147"/>
                    </a:cubicBezTo>
                    <a:close/>
                    <a:moveTo>
                      <a:pt x="138" y="155"/>
                    </a:moveTo>
                    <a:cubicBezTo>
                      <a:pt x="139" y="155"/>
                      <a:pt x="139" y="156"/>
                      <a:pt x="138" y="157"/>
                    </a:cubicBezTo>
                    <a:cubicBezTo>
                      <a:pt x="138" y="157"/>
                      <a:pt x="138" y="157"/>
                      <a:pt x="138" y="157"/>
                    </a:cubicBezTo>
                    <a:cubicBezTo>
                      <a:pt x="137" y="157"/>
                      <a:pt x="136" y="157"/>
                      <a:pt x="136" y="156"/>
                    </a:cubicBezTo>
                    <a:cubicBezTo>
                      <a:pt x="136" y="156"/>
                      <a:pt x="136" y="156"/>
                      <a:pt x="136" y="156"/>
                    </a:cubicBezTo>
                    <a:cubicBezTo>
                      <a:pt x="136" y="156"/>
                      <a:pt x="136" y="155"/>
                      <a:pt x="136" y="154"/>
                    </a:cubicBezTo>
                    <a:cubicBezTo>
                      <a:pt x="136" y="154"/>
                      <a:pt x="136" y="154"/>
                      <a:pt x="136" y="154"/>
                    </a:cubicBezTo>
                    <a:cubicBezTo>
                      <a:pt x="137" y="154"/>
                      <a:pt x="137" y="154"/>
                      <a:pt x="137" y="154"/>
                    </a:cubicBezTo>
                    <a:cubicBezTo>
                      <a:pt x="137" y="154"/>
                      <a:pt x="137" y="154"/>
                      <a:pt x="137" y="154"/>
                    </a:cubicBezTo>
                    <a:cubicBezTo>
                      <a:pt x="138" y="154"/>
                      <a:pt x="138" y="154"/>
                      <a:pt x="138" y="155"/>
                    </a:cubicBezTo>
                    <a:close/>
                    <a:moveTo>
                      <a:pt x="127" y="162"/>
                    </a:moveTo>
                    <a:cubicBezTo>
                      <a:pt x="127" y="163"/>
                      <a:pt x="127" y="164"/>
                      <a:pt x="127" y="164"/>
                    </a:cubicBezTo>
                    <a:cubicBezTo>
                      <a:pt x="127" y="164"/>
                      <a:pt x="127" y="164"/>
                      <a:pt x="127" y="164"/>
                    </a:cubicBezTo>
                    <a:cubicBezTo>
                      <a:pt x="126" y="164"/>
                      <a:pt x="125" y="164"/>
                      <a:pt x="125" y="164"/>
                    </a:cubicBezTo>
                    <a:cubicBezTo>
                      <a:pt x="125" y="164"/>
                      <a:pt x="125" y="164"/>
                      <a:pt x="125" y="164"/>
                    </a:cubicBezTo>
                    <a:cubicBezTo>
                      <a:pt x="124" y="163"/>
                      <a:pt x="124" y="162"/>
                      <a:pt x="125" y="162"/>
                    </a:cubicBezTo>
                    <a:cubicBezTo>
                      <a:pt x="125" y="162"/>
                      <a:pt x="125" y="162"/>
                      <a:pt x="125" y="162"/>
                    </a:cubicBezTo>
                    <a:cubicBezTo>
                      <a:pt x="125" y="162"/>
                      <a:pt x="126" y="162"/>
                      <a:pt x="126" y="162"/>
                    </a:cubicBezTo>
                    <a:cubicBezTo>
                      <a:pt x="126" y="162"/>
                      <a:pt x="126" y="162"/>
                      <a:pt x="126" y="162"/>
                    </a:cubicBezTo>
                    <a:cubicBezTo>
                      <a:pt x="126" y="162"/>
                      <a:pt x="127" y="162"/>
                      <a:pt x="127" y="162"/>
                    </a:cubicBezTo>
                    <a:close/>
                    <a:moveTo>
                      <a:pt x="116" y="170"/>
                    </a:moveTo>
                    <a:cubicBezTo>
                      <a:pt x="116" y="170"/>
                      <a:pt x="116" y="171"/>
                      <a:pt x="115" y="171"/>
                    </a:cubicBezTo>
                    <a:cubicBezTo>
                      <a:pt x="115" y="171"/>
                      <a:pt x="115" y="171"/>
                      <a:pt x="115" y="171"/>
                    </a:cubicBezTo>
                    <a:cubicBezTo>
                      <a:pt x="115" y="172"/>
                      <a:pt x="114" y="172"/>
                      <a:pt x="113" y="171"/>
                    </a:cubicBezTo>
                    <a:cubicBezTo>
                      <a:pt x="113" y="171"/>
                      <a:pt x="113" y="171"/>
                      <a:pt x="113" y="171"/>
                    </a:cubicBezTo>
                    <a:cubicBezTo>
                      <a:pt x="113" y="170"/>
                      <a:pt x="113" y="170"/>
                      <a:pt x="114" y="169"/>
                    </a:cubicBezTo>
                    <a:cubicBezTo>
                      <a:pt x="114" y="169"/>
                      <a:pt x="114" y="169"/>
                      <a:pt x="114" y="169"/>
                    </a:cubicBezTo>
                    <a:cubicBezTo>
                      <a:pt x="114" y="169"/>
                      <a:pt x="114" y="169"/>
                      <a:pt x="115" y="169"/>
                    </a:cubicBezTo>
                    <a:cubicBezTo>
                      <a:pt x="115" y="169"/>
                      <a:pt x="115" y="169"/>
                      <a:pt x="115" y="169"/>
                    </a:cubicBezTo>
                    <a:cubicBezTo>
                      <a:pt x="115" y="169"/>
                      <a:pt x="115" y="169"/>
                      <a:pt x="116" y="170"/>
                    </a:cubicBezTo>
                    <a:close/>
                    <a:moveTo>
                      <a:pt x="104" y="177"/>
                    </a:moveTo>
                    <a:cubicBezTo>
                      <a:pt x="105" y="178"/>
                      <a:pt x="105" y="178"/>
                      <a:pt x="104" y="179"/>
                    </a:cubicBezTo>
                    <a:cubicBezTo>
                      <a:pt x="104" y="179"/>
                      <a:pt x="104" y="179"/>
                      <a:pt x="104" y="179"/>
                    </a:cubicBezTo>
                    <a:cubicBezTo>
                      <a:pt x="103" y="179"/>
                      <a:pt x="102" y="179"/>
                      <a:pt x="102" y="178"/>
                    </a:cubicBezTo>
                    <a:cubicBezTo>
                      <a:pt x="102" y="178"/>
                      <a:pt x="102" y="178"/>
                      <a:pt x="102" y="178"/>
                    </a:cubicBezTo>
                    <a:cubicBezTo>
                      <a:pt x="102" y="178"/>
                      <a:pt x="102" y="177"/>
                      <a:pt x="102" y="177"/>
                    </a:cubicBezTo>
                    <a:cubicBezTo>
                      <a:pt x="102" y="177"/>
                      <a:pt x="102" y="177"/>
                      <a:pt x="102" y="177"/>
                    </a:cubicBezTo>
                    <a:cubicBezTo>
                      <a:pt x="103" y="176"/>
                      <a:pt x="103" y="176"/>
                      <a:pt x="103" y="176"/>
                    </a:cubicBezTo>
                    <a:cubicBezTo>
                      <a:pt x="103" y="176"/>
                      <a:pt x="103" y="176"/>
                      <a:pt x="103" y="176"/>
                    </a:cubicBezTo>
                    <a:cubicBezTo>
                      <a:pt x="104" y="176"/>
                      <a:pt x="104" y="177"/>
                      <a:pt x="104" y="177"/>
                    </a:cubicBezTo>
                    <a:close/>
                    <a:moveTo>
                      <a:pt x="93" y="184"/>
                    </a:moveTo>
                    <a:cubicBezTo>
                      <a:pt x="93" y="185"/>
                      <a:pt x="93" y="186"/>
                      <a:pt x="93" y="186"/>
                    </a:cubicBezTo>
                    <a:cubicBezTo>
                      <a:pt x="93" y="186"/>
                      <a:pt x="93" y="186"/>
                      <a:pt x="93" y="186"/>
                    </a:cubicBezTo>
                    <a:cubicBezTo>
                      <a:pt x="92" y="187"/>
                      <a:pt x="91" y="186"/>
                      <a:pt x="91" y="186"/>
                    </a:cubicBezTo>
                    <a:cubicBezTo>
                      <a:pt x="91" y="186"/>
                      <a:pt x="91" y="186"/>
                      <a:pt x="91" y="186"/>
                    </a:cubicBezTo>
                    <a:cubicBezTo>
                      <a:pt x="90" y="185"/>
                      <a:pt x="91" y="184"/>
                      <a:pt x="91" y="184"/>
                    </a:cubicBezTo>
                    <a:cubicBezTo>
                      <a:pt x="91" y="184"/>
                      <a:pt x="91" y="184"/>
                      <a:pt x="91" y="184"/>
                    </a:cubicBezTo>
                    <a:cubicBezTo>
                      <a:pt x="91" y="184"/>
                      <a:pt x="92" y="184"/>
                      <a:pt x="92" y="184"/>
                    </a:cubicBezTo>
                    <a:cubicBezTo>
                      <a:pt x="92" y="184"/>
                      <a:pt x="92" y="184"/>
                      <a:pt x="92" y="184"/>
                    </a:cubicBezTo>
                    <a:cubicBezTo>
                      <a:pt x="92" y="184"/>
                      <a:pt x="93" y="184"/>
                      <a:pt x="93" y="184"/>
                    </a:cubicBezTo>
                    <a:close/>
                    <a:moveTo>
                      <a:pt x="82" y="192"/>
                    </a:moveTo>
                    <a:cubicBezTo>
                      <a:pt x="82" y="192"/>
                      <a:pt x="82" y="193"/>
                      <a:pt x="81" y="194"/>
                    </a:cubicBezTo>
                    <a:cubicBezTo>
                      <a:pt x="81" y="194"/>
                      <a:pt x="81" y="194"/>
                      <a:pt x="81" y="194"/>
                    </a:cubicBezTo>
                    <a:cubicBezTo>
                      <a:pt x="81" y="194"/>
                      <a:pt x="80" y="194"/>
                      <a:pt x="79" y="193"/>
                    </a:cubicBezTo>
                    <a:cubicBezTo>
                      <a:pt x="79" y="193"/>
                      <a:pt x="79" y="193"/>
                      <a:pt x="79" y="193"/>
                    </a:cubicBezTo>
                    <a:cubicBezTo>
                      <a:pt x="79" y="192"/>
                      <a:pt x="79" y="192"/>
                      <a:pt x="80" y="191"/>
                    </a:cubicBezTo>
                    <a:cubicBezTo>
                      <a:pt x="80" y="191"/>
                      <a:pt x="80" y="191"/>
                      <a:pt x="80" y="191"/>
                    </a:cubicBezTo>
                    <a:cubicBezTo>
                      <a:pt x="80" y="191"/>
                      <a:pt x="80" y="191"/>
                      <a:pt x="81" y="191"/>
                    </a:cubicBezTo>
                    <a:cubicBezTo>
                      <a:pt x="81" y="191"/>
                      <a:pt x="81" y="191"/>
                      <a:pt x="81" y="191"/>
                    </a:cubicBezTo>
                    <a:cubicBezTo>
                      <a:pt x="81" y="191"/>
                      <a:pt x="81" y="191"/>
                      <a:pt x="82" y="192"/>
                    </a:cubicBezTo>
                    <a:close/>
                    <a:moveTo>
                      <a:pt x="70" y="199"/>
                    </a:moveTo>
                    <a:cubicBezTo>
                      <a:pt x="71" y="200"/>
                      <a:pt x="71" y="200"/>
                      <a:pt x="70" y="201"/>
                    </a:cubicBezTo>
                    <a:cubicBezTo>
                      <a:pt x="70" y="201"/>
                      <a:pt x="70" y="201"/>
                      <a:pt x="70" y="201"/>
                    </a:cubicBezTo>
                    <a:cubicBezTo>
                      <a:pt x="69" y="201"/>
                      <a:pt x="69" y="201"/>
                      <a:pt x="68" y="200"/>
                    </a:cubicBezTo>
                    <a:cubicBezTo>
                      <a:pt x="68" y="200"/>
                      <a:pt x="68" y="200"/>
                      <a:pt x="68" y="200"/>
                    </a:cubicBezTo>
                    <a:cubicBezTo>
                      <a:pt x="68" y="200"/>
                      <a:pt x="68" y="199"/>
                      <a:pt x="69" y="199"/>
                    </a:cubicBezTo>
                    <a:cubicBezTo>
                      <a:pt x="69" y="199"/>
                      <a:pt x="69" y="199"/>
                      <a:pt x="69" y="199"/>
                    </a:cubicBezTo>
                    <a:cubicBezTo>
                      <a:pt x="69" y="198"/>
                      <a:pt x="69" y="198"/>
                      <a:pt x="69" y="198"/>
                    </a:cubicBezTo>
                    <a:cubicBezTo>
                      <a:pt x="69" y="198"/>
                      <a:pt x="69" y="198"/>
                      <a:pt x="69" y="198"/>
                    </a:cubicBezTo>
                    <a:cubicBezTo>
                      <a:pt x="70" y="198"/>
                      <a:pt x="70" y="199"/>
                      <a:pt x="70" y="199"/>
                    </a:cubicBezTo>
                    <a:close/>
                    <a:moveTo>
                      <a:pt x="59" y="206"/>
                    </a:moveTo>
                    <a:cubicBezTo>
                      <a:pt x="60" y="207"/>
                      <a:pt x="59" y="208"/>
                      <a:pt x="59" y="208"/>
                    </a:cubicBezTo>
                    <a:cubicBezTo>
                      <a:pt x="59" y="208"/>
                      <a:pt x="59" y="208"/>
                      <a:pt x="59" y="208"/>
                    </a:cubicBezTo>
                    <a:cubicBezTo>
                      <a:pt x="58" y="209"/>
                      <a:pt x="57" y="208"/>
                      <a:pt x="57" y="208"/>
                    </a:cubicBezTo>
                    <a:cubicBezTo>
                      <a:pt x="57" y="208"/>
                      <a:pt x="57" y="208"/>
                      <a:pt x="57" y="208"/>
                    </a:cubicBezTo>
                    <a:cubicBezTo>
                      <a:pt x="56" y="207"/>
                      <a:pt x="57" y="206"/>
                      <a:pt x="57" y="206"/>
                    </a:cubicBezTo>
                    <a:cubicBezTo>
                      <a:pt x="57" y="206"/>
                      <a:pt x="57" y="206"/>
                      <a:pt x="57" y="206"/>
                    </a:cubicBezTo>
                    <a:cubicBezTo>
                      <a:pt x="57" y="206"/>
                      <a:pt x="58" y="206"/>
                      <a:pt x="58" y="206"/>
                    </a:cubicBezTo>
                    <a:cubicBezTo>
                      <a:pt x="58" y="206"/>
                      <a:pt x="58" y="206"/>
                      <a:pt x="58" y="206"/>
                    </a:cubicBezTo>
                    <a:cubicBezTo>
                      <a:pt x="58" y="206"/>
                      <a:pt x="59" y="206"/>
                      <a:pt x="59" y="206"/>
                    </a:cubicBezTo>
                    <a:close/>
                    <a:moveTo>
                      <a:pt x="48" y="214"/>
                    </a:moveTo>
                    <a:cubicBezTo>
                      <a:pt x="48" y="214"/>
                      <a:pt x="48" y="215"/>
                      <a:pt x="47" y="216"/>
                    </a:cubicBezTo>
                    <a:cubicBezTo>
                      <a:pt x="47" y="216"/>
                      <a:pt x="47" y="216"/>
                      <a:pt x="47" y="216"/>
                    </a:cubicBezTo>
                    <a:cubicBezTo>
                      <a:pt x="47" y="216"/>
                      <a:pt x="46" y="216"/>
                      <a:pt x="46" y="215"/>
                    </a:cubicBezTo>
                    <a:cubicBezTo>
                      <a:pt x="46" y="215"/>
                      <a:pt x="46" y="215"/>
                      <a:pt x="46" y="215"/>
                    </a:cubicBezTo>
                    <a:cubicBezTo>
                      <a:pt x="45" y="215"/>
                      <a:pt x="45" y="214"/>
                      <a:pt x="46" y="213"/>
                    </a:cubicBezTo>
                    <a:cubicBezTo>
                      <a:pt x="46" y="213"/>
                      <a:pt x="46" y="213"/>
                      <a:pt x="46" y="213"/>
                    </a:cubicBezTo>
                    <a:cubicBezTo>
                      <a:pt x="46" y="213"/>
                      <a:pt x="46" y="213"/>
                      <a:pt x="47" y="213"/>
                    </a:cubicBezTo>
                    <a:cubicBezTo>
                      <a:pt x="47" y="213"/>
                      <a:pt x="47" y="213"/>
                      <a:pt x="47" y="213"/>
                    </a:cubicBezTo>
                    <a:cubicBezTo>
                      <a:pt x="47" y="213"/>
                      <a:pt x="48" y="213"/>
                      <a:pt x="48" y="214"/>
                    </a:cubicBezTo>
                    <a:close/>
                    <a:moveTo>
                      <a:pt x="36" y="221"/>
                    </a:moveTo>
                    <a:cubicBezTo>
                      <a:pt x="37" y="222"/>
                      <a:pt x="37" y="223"/>
                      <a:pt x="36" y="223"/>
                    </a:cubicBezTo>
                    <a:cubicBezTo>
                      <a:pt x="36" y="223"/>
                      <a:pt x="36" y="223"/>
                      <a:pt x="36" y="223"/>
                    </a:cubicBezTo>
                    <a:cubicBezTo>
                      <a:pt x="35" y="223"/>
                      <a:pt x="35" y="223"/>
                      <a:pt x="34" y="223"/>
                    </a:cubicBezTo>
                    <a:cubicBezTo>
                      <a:pt x="34" y="223"/>
                      <a:pt x="34" y="223"/>
                      <a:pt x="34" y="223"/>
                    </a:cubicBezTo>
                    <a:cubicBezTo>
                      <a:pt x="34" y="222"/>
                      <a:pt x="34" y="221"/>
                      <a:pt x="35" y="221"/>
                    </a:cubicBezTo>
                    <a:cubicBezTo>
                      <a:pt x="35" y="221"/>
                      <a:pt x="35" y="221"/>
                      <a:pt x="35" y="221"/>
                    </a:cubicBezTo>
                    <a:cubicBezTo>
                      <a:pt x="35" y="221"/>
                      <a:pt x="35" y="221"/>
                      <a:pt x="35" y="221"/>
                    </a:cubicBezTo>
                    <a:cubicBezTo>
                      <a:pt x="35" y="221"/>
                      <a:pt x="35" y="221"/>
                      <a:pt x="35" y="221"/>
                    </a:cubicBezTo>
                    <a:cubicBezTo>
                      <a:pt x="36" y="221"/>
                      <a:pt x="36" y="221"/>
                      <a:pt x="36" y="221"/>
                    </a:cubicBezTo>
                    <a:close/>
                    <a:moveTo>
                      <a:pt x="25" y="228"/>
                    </a:moveTo>
                    <a:cubicBezTo>
                      <a:pt x="26" y="229"/>
                      <a:pt x="25" y="230"/>
                      <a:pt x="25" y="230"/>
                    </a:cubicBezTo>
                    <a:cubicBezTo>
                      <a:pt x="25" y="230"/>
                      <a:pt x="25" y="230"/>
                      <a:pt x="25" y="230"/>
                    </a:cubicBezTo>
                    <a:cubicBezTo>
                      <a:pt x="24" y="231"/>
                      <a:pt x="23" y="231"/>
                      <a:pt x="23" y="230"/>
                    </a:cubicBezTo>
                    <a:cubicBezTo>
                      <a:pt x="23" y="230"/>
                      <a:pt x="23" y="230"/>
                      <a:pt x="23" y="230"/>
                    </a:cubicBezTo>
                    <a:cubicBezTo>
                      <a:pt x="23" y="229"/>
                      <a:pt x="23" y="229"/>
                      <a:pt x="23" y="228"/>
                    </a:cubicBezTo>
                    <a:cubicBezTo>
                      <a:pt x="23" y="228"/>
                      <a:pt x="23" y="228"/>
                      <a:pt x="23" y="228"/>
                    </a:cubicBezTo>
                    <a:cubicBezTo>
                      <a:pt x="24" y="228"/>
                      <a:pt x="24" y="228"/>
                      <a:pt x="24" y="228"/>
                    </a:cubicBezTo>
                    <a:cubicBezTo>
                      <a:pt x="24" y="228"/>
                      <a:pt x="24" y="228"/>
                      <a:pt x="24" y="228"/>
                    </a:cubicBezTo>
                    <a:cubicBezTo>
                      <a:pt x="25" y="228"/>
                      <a:pt x="25" y="228"/>
                      <a:pt x="25" y="228"/>
                    </a:cubicBezTo>
                    <a:close/>
                    <a:moveTo>
                      <a:pt x="14" y="236"/>
                    </a:moveTo>
                    <a:cubicBezTo>
                      <a:pt x="14" y="236"/>
                      <a:pt x="14" y="237"/>
                      <a:pt x="13" y="238"/>
                    </a:cubicBezTo>
                    <a:cubicBezTo>
                      <a:pt x="13" y="238"/>
                      <a:pt x="13" y="238"/>
                      <a:pt x="13" y="238"/>
                    </a:cubicBezTo>
                    <a:cubicBezTo>
                      <a:pt x="13" y="238"/>
                      <a:pt x="12" y="238"/>
                      <a:pt x="12" y="237"/>
                    </a:cubicBezTo>
                    <a:cubicBezTo>
                      <a:pt x="12" y="237"/>
                      <a:pt x="12" y="237"/>
                      <a:pt x="12" y="237"/>
                    </a:cubicBezTo>
                    <a:cubicBezTo>
                      <a:pt x="11" y="237"/>
                      <a:pt x="11" y="236"/>
                      <a:pt x="12" y="235"/>
                    </a:cubicBezTo>
                    <a:cubicBezTo>
                      <a:pt x="12" y="235"/>
                      <a:pt x="12" y="235"/>
                      <a:pt x="12" y="235"/>
                    </a:cubicBezTo>
                    <a:cubicBezTo>
                      <a:pt x="12" y="235"/>
                      <a:pt x="12" y="235"/>
                      <a:pt x="13" y="235"/>
                    </a:cubicBezTo>
                    <a:cubicBezTo>
                      <a:pt x="13" y="235"/>
                      <a:pt x="13" y="235"/>
                      <a:pt x="13" y="235"/>
                    </a:cubicBezTo>
                    <a:cubicBezTo>
                      <a:pt x="13" y="235"/>
                      <a:pt x="14" y="235"/>
                      <a:pt x="14" y="236"/>
                    </a:cubicBezTo>
                    <a:close/>
                    <a:moveTo>
                      <a:pt x="3" y="243"/>
                    </a:moveTo>
                    <a:cubicBezTo>
                      <a:pt x="3" y="244"/>
                      <a:pt x="3" y="245"/>
                      <a:pt x="2" y="245"/>
                    </a:cubicBezTo>
                    <a:cubicBezTo>
                      <a:pt x="2" y="245"/>
                      <a:pt x="2" y="245"/>
                      <a:pt x="2" y="245"/>
                    </a:cubicBezTo>
                    <a:cubicBezTo>
                      <a:pt x="2" y="245"/>
                      <a:pt x="1" y="245"/>
                      <a:pt x="0" y="245"/>
                    </a:cubicBezTo>
                    <a:cubicBezTo>
                      <a:pt x="0" y="245"/>
                      <a:pt x="0" y="245"/>
                      <a:pt x="0" y="245"/>
                    </a:cubicBezTo>
                    <a:cubicBezTo>
                      <a:pt x="0" y="244"/>
                      <a:pt x="0" y="243"/>
                      <a:pt x="1" y="243"/>
                    </a:cubicBezTo>
                    <a:cubicBezTo>
                      <a:pt x="1" y="243"/>
                      <a:pt x="1" y="243"/>
                      <a:pt x="1" y="243"/>
                    </a:cubicBezTo>
                    <a:cubicBezTo>
                      <a:pt x="1" y="243"/>
                      <a:pt x="1" y="243"/>
                      <a:pt x="1" y="243"/>
                    </a:cubicBezTo>
                    <a:cubicBezTo>
                      <a:pt x="1" y="243"/>
                      <a:pt x="1" y="243"/>
                      <a:pt x="1" y="243"/>
                    </a:cubicBezTo>
                    <a:cubicBezTo>
                      <a:pt x="2" y="243"/>
                      <a:pt x="2"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 name="Google Shape;257;p5"/>
              <p:cNvSpPr/>
              <p:nvPr/>
            </p:nvSpPr>
            <p:spPr>
              <a:xfrm rot="10800000">
                <a:off x="13844652" y="218373"/>
                <a:ext cx="12005" cy="15007"/>
              </a:xfrm>
              <a:custGeom>
                <a:rect b="b" l="l" r="r" t="t"/>
                <a:pathLst>
                  <a:path extrusionOk="0" h="3" w="2">
                    <a:moveTo>
                      <a:pt x="1" y="0"/>
                    </a:moveTo>
                    <a:cubicBezTo>
                      <a:pt x="1" y="0"/>
                      <a:pt x="2" y="0"/>
                      <a:pt x="2" y="1"/>
                    </a:cubicBezTo>
                    <a:cubicBezTo>
                      <a:pt x="2" y="1"/>
                      <a:pt x="2" y="1"/>
                      <a:pt x="2" y="2"/>
                    </a:cubicBezTo>
                    <a:cubicBezTo>
                      <a:pt x="2" y="2"/>
                      <a:pt x="2" y="2"/>
                      <a:pt x="2" y="2"/>
                    </a:cubicBezTo>
                    <a:cubicBezTo>
                      <a:pt x="2" y="2"/>
                      <a:pt x="2" y="2"/>
                      <a:pt x="2" y="2"/>
                    </a:cubicBezTo>
                    <a:cubicBezTo>
                      <a:pt x="2" y="3"/>
                      <a:pt x="2" y="3"/>
                      <a:pt x="1" y="3"/>
                    </a:cubicBezTo>
                    <a:cubicBezTo>
                      <a:pt x="1" y="3"/>
                      <a:pt x="0" y="3"/>
                      <a:pt x="0" y="2"/>
                    </a:cubicBezTo>
                    <a:cubicBezTo>
                      <a:pt x="0" y="2"/>
                      <a:pt x="0" y="2"/>
                      <a:pt x="0" y="2"/>
                    </a:cubicBezTo>
                    <a:cubicBezTo>
                      <a:pt x="0" y="1"/>
                      <a:pt x="0" y="1"/>
                      <a:pt x="0" y="1"/>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5"/>
              <p:cNvSpPr/>
              <p:nvPr/>
            </p:nvSpPr>
            <p:spPr>
              <a:xfrm rot="10800000">
                <a:off x="15837523" y="-1006160"/>
                <a:ext cx="15007" cy="15007"/>
              </a:xfrm>
              <a:custGeom>
                <a:rect b="b" l="l" r="r" t="t"/>
                <a:pathLst>
                  <a:path extrusionOk="0" h="3" w="3">
                    <a:moveTo>
                      <a:pt x="2" y="0"/>
                    </a:moveTo>
                    <a:cubicBezTo>
                      <a:pt x="2" y="0"/>
                      <a:pt x="2" y="0"/>
                      <a:pt x="2" y="0"/>
                    </a:cubicBezTo>
                    <a:cubicBezTo>
                      <a:pt x="2" y="0"/>
                      <a:pt x="3" y="0"/>
                      <a:pt x="3" y="0"/>
                    </a:cubicBezTo>
                    <a:cubicBezTo>
                      <a:pt x="3" y="1"/>
                      <a:pt x="3" y="1"/>
                      <a:pt x="3" y="1"/>
                    </a:cubicBezTo>
                    <a:cubicBezTo>
                      <a:pt x="3" y="2"/>
                      <a:pt x="3" y="2"/>
                      <a:pt x="3" y="2"/>
                    </a:cubicBezTo>
                    <a:cubicBezTo>
                      <a:pt x="2" y="3"/>
                      <a:pt x="2" y="3"/>
                      <a:pt x="1" y="3"/>
                    </a:cubicBezTo>
                    <a:cubicBezTo>
                      <a:pt x="1" y="2"/>
                      <a:pt x="1" y="2"/>
                      <a:pt x="1" y="2"/>
                    </a:cubicBezTo>
                    <a:cubicBezTo>
                      <a:pt x="1" y="2"/>
                      <a:pt x="0" y="2"/>
                      <a:pt x="0" y="1"/>
                    </a:cubicBezTo>
                    <a:cubicBezTo>
                      <a:pt x="0" y="1"/>
                      <a:pt x="1"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5"/>
              <p:cNvSpPr/>
              <p:nvPr/>
            </p:nvSpPr>
            <p:spPr>
              <a:xfrm rot="10800000">
                <a:off x="14006722" y="-967143"/>
                <a:ext cx="1788782" cy="1161505"/>
              </a:xfrm>
              <a:custGeom>
                <a:rect b="b" l="l" r="r" t="t"/>
                <a:pathLst>
                  <a:path extrusionOk="0" h="245" w="376">
                    <a:moveTo>
                      <a:pt x="375" y="0"/>
                    </a:moveTo>
                    <a:cubicBezTo>
                      <a:pt x="376" y="1"/>
                      <a:pt x="376" y="2"/>
                      <a:pt x="375" y="2"/>
                    </a:cubicBezTo>
                    <a:cubicBezTo>
                      <a:pt x="375" y="2"/>
                      <a:pt x="375" y="2"/>
                      <a:pt x="375" y="2"/>
                    </a:cubicBezTo>
                    <a:cubicBezTo>
                      <a:pt x="374" y="2"/>
                      <a:pt x="374" y="2"/>
                      <a:pt x="373" y="2"/>
                    </a:cubicBezTo>
                    <a:cubicBezTo>
                      <a:pt x="373" y="2"/>
                      <a:pt x="373" y="2"/>
                      <a:pt x="373" y="2"/>
                    </a:cubicBezTo>
                    <a:cubicBezTo>
                      <a:pt x="373" y="1"/>
                      <a:pt x="373" y="0"/>
                      <a:pt x="374" y="0"/>
                    </a:cubicBezTo>
                    <a:cubicBezTo>
                      <a:pt x="374" y="0"/>
                      <a:pt x="374" y="0"/>
                      <a:pt x="374" y="0"/>
                    </a:cubicBezTo>
                    <a:cubicBezTo>
                      <a:pt x="374" y="0"/>
                      <a:pt x="374" y="0"/>
                      <a:pt x="374" y="0"/>
                    </a:cubicBezTo>
                    <a:cubicBezTo>
                      <a:pt x="374" y="0"/>
                      <a:pt x="374" y="0"/>
                      <a:pt x="374" y="0"/>
                    </a:cubicBezTo>
                    <a:cubicBezTo>
                      <a:pt x="375" y="0"/>
                      <a:pt x="375" y="0"/>
                      <a:pt x="375" y="0"/>
                    </a:cubicBezTo>
                    <a:close/>
                    <a:moveTo>
                      <a:pt x="364" y="8"/>
                    </a:moveTo>
                    <a:cubicBezTo>
                      <a:pt x="364" y="8"/>
                      <a:pt x="364" y="9"/>
                      <a:pt x="364" y="9"/>
                    </a:cubicBezTo>
                    <a:cubicBezTo>
                      <a:pt x="364" y="9"/>
                      <a:pt x="364" y="9"/>
                      <a:pt x="364" y="9"/>
                    </a:cubicBezTo>
                    <a:cubicBezTo>
                      <a:pt x="363" y="10"/>
                      <a:pt x="362" y="10"/>
                      <a:pt x="362" y="9"/>
                    </a:cubicBezTo>
                    <a:cubicBezTo>
                      <a:pt x="362" y="9"/>
                      <a:pt x="362" y="9"/>
                      <a:pt x="362" y="9"/>
                    </a:cubicBezTo>
                    <a:cubicBezTo>
                      <a:pt x="361" y="8"/>
                      <a:pt x="362" y="8"/>
                      <a:pt x="362" y="7"/>
                    </a:cubicBezTo>
                    <a:cubicBezTo>
                      <a:pt x="362" y="7"/>
                      <a:pt x="362" y="7"/>
                      <a:pt x="362" y="7"/>
                    </a:cubicBezTo>
                    <a:cubicBezTo>
                      <a:pt x="362" y="7"/>
                      <a:pt x="363" y="7"/>
                      <a:pt x="363" y="7"/>
                    </a:cubicBezTo>
                    <a:cubicBezTo>
                      <a:pt x="363" y="7"/>
                      <a:pt x="363" y="7"/>
                      <a:pt x="363" y="7"/>
                    </a:cubicBezTo>
                    <a:cubicBezTo>
                      <a:pt x="363" y="7"/>
                      <a:pt x="364" y="7"/>
                      <a:pt x="364" y="8"/>
                    </a:cubicBezTo>
                    <a:close/>
                    <a:moveTo>
                      <a:pt x="353" y="15"/>
                    </a:moveTo>
                    <a:cubicBezTo>
                      <a:pt x="353" y="16"/>
                      <a:pt x="353" y="16"/>
                      <a:pt x="352" y="17"/>
                    </a:cubicBezTo>
                    <a:cubicBezTo>
                      <a:pt x="352" y="17"/>
                      <a:pt x="352" y="17"/>
                      <a:pt x="352" y="17"/>
                    </a:cubicBezTo>
                    <a:cubicBezTo>
                      <a:pt x="352" y="17"/>
                      <a:pt x="351" y="17"/>
                      <a:pt x="351" y="16"/>
                    </a:cubicBezTo>
                    <a:cubicBezTo>
                      <a:pt x="351" y="16"/>
                      <a:pt x="351" y="16"/>
                      <a:pt x="351" y="16"/>
                    </a:cubicBezTo>
                    <a:cubicBezTo>
                      <a:pt x="350" y="16"/>
                      <a:pt x="350" y="15"/>
                      <a:pt x="351" y="14"/>
                    </a:cubicBezTo>
                    <a:cubicBezTo>
                      <a:pt x="351" y="14"/>
                      <a:pt x="351" y="14"/>
                      <a:pt x="351" y="14"/>
                    </a:cubicBezTo>
                    <a:cubicBezTo>
                      <a:pt x="351" y="14"/>
                      <a:pt x="351" y="14"/>
                      <a:pt x="352" y="14"/>
                    </a:cubicBezTo>
                    <a:cubicBezTo>
                      <a:pt x="352" y="14"/>
                      <a:pt x="352" y="14"/>
                      <a:pt x="352" y="14"/>
                    </a:cubicBezTo>
                    <a:cubicBezTo>
                      <a:pt x="352" y="14"/>
                      <a:pt x="353" y="14"/>
                      <a:pt x="353" y="15"/>
                    </a:cubicBezTo>
                    <a:close/>
                    <a:moveTo>
                      <a:pt x="341" y="22"/>
                    </a:moveTo>
                    <a:cubicBezTo>
                      <a:pt x="342" y="23"/>
                      <a:pt x="342" y="24"/>
                      <a:pt x="341" y="24"/>
                    </a:cubicBezTo>
                    <a:cubicBezTo>
                      <a:pt x="341" y="24"/>
                      <a:pt x="341" y="24"/>
                      <a:pt x="341" y="24"/>
                    </a:cubicBezTo>
                    <a:cubicBezTo>
                      <a:pt x="340" y="25"/>
                      <a:pt x="340" y="24"/>
                      <a:pt x="339" y="24"/>
                    </a:cubicBezTo>
                    <a:cubicBezTo>
                      <a:pt x="339" y="24"/>
                      <a:pt x="339" y="24"/>
                      <a:pt x="339" y="24"/>
                    </a:cubicBezTo>
                    <a:cubicBezTo>
                      <a:pt x="339" y="23"/>
                      <a:pt x="339" y="22"/>
                      <a:pt x="340" y="22"/>
                    </a:cubicBezTo>
                    <a:cubicBezTo>
                      <a:pt x="340" y="22"/>
                      <a:pt x="340" y="22"/>
                      <a:pt x="340" y="22"/>
                    </a:cubicBezTo>
                    <a:cubicBezTo>
                      <a:pt x="340" y="22"/>
                      <a:pt x="340" y="22"/>
                      <a:pt x="340" y="22"/>
                    </a:cubicBezTo>
                    <a:cubicBezTo>
                      <a:pt x="340" y="22"/>
                      <a:pt x="340" y="22"/>
                      <a:pt x="340" y="22"/>
                    </a:cubicBezTo>
                    <a:cubicBezTo>
                      <a:pt x="341" y="22"/>
                      <a:pt x="341" y="22"/>
                      <a:pt x="341" y="22"/>
                    </a:cubicBezTo>
                    <a:close/>
                    <a:moveTo>
                      <a:pt x="330" y="30"/>
                    </a:moveTo>
                    <a:cubicBezTo>
                      <a:pt x="331" y="30"/>
                      <a:pt x="330" y="31"/>
                      <a:pt x="330" y="31"/>
                    </a:cubicBezTo>
                    <a:cubicBezTo>
                      <a:pt x="330" y="31"/>
                      <a:pt x="330" y="31"/>
                      <a:pt x="330" y="31"/>
                    </a:cubicBezTo>
                    <a:cubicBezTo>
                      <a:pt x="329" y="32"/>
                      <a:pt x="328" y="32"/>
                      <a:pt x="328" y="31"/>
                    </a:cubicBezTo>
                    <a:cubicBezTo>
                      <a:pt x="328" y="31"/>
                      <a:pt x="328" y="31"/>
                      <a:pt x="328" y="31"/>
                    </a:cubicBezTo>
                    <a:cubicBezTo>
                      <a:pt x="328" y="30"/>
                      <a:pt x="328" y="30"/>
                      <a:pt x="328" y="29"/>
                    </a:cubicBezTo>
                    <a:cubicBezTo>
                      <a:pt x="328" y="29"/>
                      <a:pt x="328" y="29"/>
                      <a:pt x="328" y="29"/>
                    </a:cubicBezTo>
                    <a:cubicBezTo>
                      <a:pt x="329" y="29"/>
                      <a:pt x="329" y="29"/>
                      <a:pt x="329" y="29"/>
                    </a:cubicBezTo>
                    <a:cubicBezTo>
                      <a:pt x="329" y="29"/>
                      <a:pt x="329" y="29"/>
                      <a:pt x="329" y="29"/>
                    </a:cubicBezTo>
                    <a:cubicBezTo>
                      <a:pt x="329" y="29"/>
                      <a:pt x="330" y="29"/>
                      <a:pt x="330" y="30"/>
                    </a:cubicBezTo>
                    <a:close/>
                    <a:moveTo>
                      <a:pt x="319" y="37"/>
                    </a:moveTo>
                    <a:cubicBezTo>
                      <a:pt x="319" y="38"/>
                      <a:pt x="319" y="38"/>
                      <a:pt x="318" y="39"/>
                    </a:cubicBezTo>
                    <a:cubicBezTo>
                      <a:pt x="318" y="39"/>
                      <a:pt x="318" y="39"/>
                      <a:pt x="318" y="39"/>
                    </a:cubicBezTo>
                    <a:cubicBezTo>
                      <a:pt x="318" y="39"/>
                      <a:pt x="317" y="39"/>
                      <a:pt x="317" y="38"/>
                    </a:cubicBezTo>
                    <a:cubicBezTo>
                      <a:pt x="317" y="38"/>
                      <a:pt x="317" y="38"/>
                      <a:pt x="317" y="38"/>
                    </a:cubicBezTo>
                    <a:cubicBezTo>
                      <a:pt x="316" y="38"/>
                      <a:pt x="316" y="37"/>
                      <a:pt x="317" y="37"/>
                    </a:cubicBezTo>
                    <a:cubicBezTo>
                      <a:pt x="317" y="37"/>
                      <a:pt x="317" y="37"/>
                      <a:pt x="317" y="37"/>
                    </a:cubicBezTo>
                    <a:cubicBezTo>
                      <a:pt x="317" y="36"/>
                      <a:pt x="317" y="36"/>
                      <a:pt x="318" y="36"/>
                    </a:cubicBezTo>
                    <a:cubicBezTo>
                      <a:pt x="318" y="36"/>
                      <a:pt x="318" y="36"/>
                      <a:pt x="318" y="36"/>
                    </a:cubicBezTo>
                    <a:cubicBezTo>
                      <a:pt x="318" y="36"/>
                      <a:pt x="319" y="37"/>
                      <a:pt x="319" y="37"/>
                    </a:cubicBezTo>
                    <a:close/>
                    <a:moveTo>
                      <a:pt x="308" y="44"/>
                    </a:moveTo>
                    <a:cubicBezTo>
                      <a:pt x="308" y="45"/>
                      <a:pt x="308" y="46"/>
                      <a:pt x="307" y="46"/>
                    </a:cubicBezTo>
                    <a:cubicBezTo>
                      <a:pt x="307" y="46"/>
                      <a:pt x="307" y="46"/>
                      <a:pt x="307" y="46"/>
                    </a:cubicBezTo>
                    <a:cubicBezTo>
                      <a:pt x="307" y="47"/>
                      <a:pt x="306" y="46"/>
                      <a:pt x="305" y="46"/>
                    </a:cubicBezTo>
                    <a:cubicBezTo>
                      <a:pt x="305" y="46"/>
                      <a:pt x="305" y="46"/>
                      <a:pt x="305" y="46"/>
                    </a:cubicBezTo>
                    <a:cubicBezTo>
                      <a:pt x="305" y="45"/>
                      <a:pt x="305" y="44"/>
                      <a:pt x="306" y="44"/>
                    </a:cubicBezTo>
                    <a:cubicBezTo>
                      <a:pt x="306" y="44"/>
                      <a:pt x="306" y="44"/>
                      <a:pt x="306" y="44"/>
                    </a:cubicBezTo>
                    <a:cubicBezTo>
                      <a:pt x="306" y="44"/>
                      <a:pt x="306" y="44"/>
                      <a:pt x="306" y="44"/>
                    </a:cubicBezTo>
                    <a:cubicBezTo>
                      <a:pt x="306" y="44"/>
                      <a:pt x="306" y="44"/>
                      <a:pt x="306" y="44"/>
                    </a:cubicBezTo>
                    <a:cubicBezTo>
                      <a:pt x="307" y="44"/>
                      <a:pt x="307" y="44"/>
                      <a:pt x="308" y="44"/>
                    </a:cubicBezTo>
                    <a:close/>
                    <a:moveTo>
                      <a:pt x="296" y="52"/>
                    </a:moveTo>
                    <a:cubicBezTo>
                      <a:pt x="297" y="52"/>
                      <a:pt x="296" y="53"/>
                      <a:pt x="296" y="54"/>
                    </a:cubicBezTo>
                    <a:cubicBezTo>
                      <a:pt x="296" y="54"/>
                      <a:pt x="296" y="54"/>
                      <a:pt x="296" y="54"/>
                    </a:cubicBezTo>
                    <a:cubicBezTo>
                      <a:pt x="295" y="54"/>
                      <a:pt x="294" y="54"/>
                      <a:pt x="294" y="53"/>
                    </a:cubicBezTo>
                    <a:cubicBezTo>
                      <a:pt x="294" y="53"/>
                      <a:pt x="294" y="53"/>
                      <a:pt x="294" y="53"/>
                    </a:cubicBezTo>
                    <a:cubicBezTo>
                      <a:pt x="294" y="53"/>
                      <a:pt x="294" y="52"/>
                      <a:pt x="294" y="51"/>
                    </a:cubicBezTo>
                    <a:cubicBezTo>
                      <a:pt x="294" y="51"/>
                      <a:pt x="294" y="51"/>
                      <a:pt x="294" y="51"/>
                    </a:cubicBezTo>
                    <a:cubicBezTo>
                      <a:pt x="295" y="51"/>
                      <a:pt x="295" y="51"/>
                      <a:pt x="295" y="51"/>
                    </a:cubicBezTo>
                    <a:cubicBezTo>
                      <a:pt x="295" y="51"/>
                      <a:pt x="295" y="51"/>
                      <a:pt x="295" y="51"/>
                    </a:cubicBezTo>
                    <a:cubicBezTo>
                      <a:pt x="296" y="51"/>
                      <a:pt x="296" y="51"/>
                      <a:pt x="296" y="52"/>
                    </a:cubicBezTo>
                    <a:close/>
                    <a:moveTo>
                      <a:pt x="285" y="59"/>
                    </a:moveTo>
                    <a:cubicBezTo>
                      <a:pt x="285" y="60"/>
                      <a:pt x="285" y="61"/>
                      <a:pt x="285" y="61"/>
                    </a:cubicBezTo>
                    <a:cubicBezTo>
                      <a:pt x="285" y="61"/>
                      <a:pt x="285" y="61"/>
                      <a:pt x="285" y="61"/>
                    </a:cubicBezTo>
                    <a:cubicBezTo>
                      <a:pt x="284" y="61"/>
                      <a:pt x="283" y="61"/>
                      <a:pt x="283" y="61"/>
                    </a:cubicBezTo>
                    <a:cubicBezTo>
                      <a:pt x="283" y="61"/>
                      <a:pt x="283" y="61"/>
                      <a:pt x="283" y="61"/>
                    </a:cubicBezTo>
                    <a:cubicBezTo>
                      <a:pt x="282" y="60"/>
                      <a:pt x="282" y="59"/>
                      <a:pt x="283" y="59"/>
                    </a:cubicBezTo>
                    <a:cubicBezTo>
                      <a:pt x="283" y="59"/>
                      <a:pt x="283" y="59"/>
                      <a:pt x="283" y="59"/>
                    </a:cubicBezTo>
                    <a:cubicBezTo>
                      <a:pt x="283" y="59"/>
                      <a:pt x="284" y="58"/>
                      <a:pt x="284" y="58"/>
                    </a:cubicBezTo>
                    <a:cubicBezTo>
                      <a:pt x="284" y="58"/>
                      <a:pt x="284" y="58"/>
                      <a:pt x="284" y="58"/>
                    </a:cubicBezTo>
                    <a:cubicBezTo>
                      <a:pt x="284" y="58"/>
                      <a:pt x="285" y="59"/>
                      <a:pt x="285" y="59"/>
                    </a:cubicBezTo>
                    <a:close/>
                    <a:moveTo>
                      <a:pt x="274" y="66"/>
                    </a:moveTo>
                    <a:cubicBezTo>
                      <a:pt x="274" y="67"/>
                      <a:pt x="274" y="68"/>
                      <a:pt x="273" y="68"/>
                    </a:cubicBezTo>
                    <a:cubicBezTo>
                      <a:pt x="273" y="68"/>
                      <a:pt x="273" y="68"/>
                      <a:pt x="273" y="68"/>
                    </a:cubicBezTo>
                    <a:cubicBezTo>
                      <a:pt x="273" y="69"/>
                      <a:pt x="272" y="69"/>
                      <a:pt x="271" y="68"/>
                    </a:cubicBezTo>
                    <a:cubicBezTo>
                      <a:pt x="271" y="68"/>
                      <a:pt x="271" y="68"/>
                      <a:pt x="271" y="68"/>
                    </a:cubicBezTo>
                    <a:cubicBezTo>
                      <a:pt x="271" y="67"/>
                      <a:pt x="271" y="66"/>
                      <a:pt x="272" y="66"/>
                    </a:cubicBezTo>
                    <a:cubicBezTo>
                      <a:pt x="272" y="66"/>
                      <a:pt x="272" y="66"/>
                      <a:pt x="272" y="66"/>
                    </a:cubicBezTo>
                    <a:cubicBezTo>
                      <a:pt x="272" y="66"/>
                      <a:pt x="272" y="66"/>
                      <a:pt x="272" y="66"/>
                    </a:cubicBezTo>
                    <a:cubicBezTo>
                      <a:pt x="272" y="66"/>
                      <a:pt x="272" y="66"/>
                      <a:pt x="272" y="66"/>
                    </a:cubicBezTo>
                    <a:cubicBezTo>
                      <a:pt x="273" y="66"/>
                      <a:pt x="273" y="66"/>
                      <a:pt x="274" y="66"/>
                    </a:cubicBezTo>
                    <a:close/>
                    <a:moveTo>
                      <a:pt x="262" y="74"/>
                    </a:moveTo>
                    <a:cubicBezTo>
                      <a:pt x="263" y="74"/>
                      <a:pt x="263" y="75"/>
                      <a:pt x="262" y="76"/>
                    </a:cubicBezTo>
                    <a:cubicBezTo>
                      <a:pt x="262" y="76"/>
                      <a:pt x="262" y="76"/>
                      <a:pt x="262" y="76"/>
                    </a:cubicBezTo>
                    <a:cubicBezTo>
                      <a:pt x="261" y="76"/>
                      <a:pt x="260" y="76"/>
                      <a:pt x="260" y="75"/>
                    </a:cubicBezTo>
                    <a:cubicBezTo>
                      <a:pt x="260" y="75"/>
                      <a:pt x="260" y="75"/>
                      <a:pt x="260" y="75"/>
                    </a:cubicBezTo>
                    <a:cubicBezTo>
                      <a:pt x="260" y="75"/>
                      <a:pt x="260" y="74"/>
                      <a:pt x="260" y="73"/>
                    </a:cubicBezTo>
                    <a:cubicBezTo>
                      <a:pt x="260" y="73"/>
                      <a:pt x="260" y="73"/>
                      <a:pt x="260" y="73"/>
                    </a:cubicBezTo>
                    <a:cubicBezTo>
                      <a:pt x="261" y="73"/>
                      <a:pt x="261" y="73"/>
                      <a:pt x="261" y="73"/>
                    </a:cubicBezTo>
                    <a:cubicBezTo>
                      <a:pt x="261" y="73"/>
                      <a:pt x="261" y="73"/>
                      <a:pt x="261" y="73"/>
                    </a:cubicBezTo>
                    <a:cubicBezTo>
                      <a:pt x="262" y="73"/>
                      <a:pt x="262" y="73"/>
                      <a:pt x="262" y="74"/>
                    </a:cubicBezTo>
                    <a:close/>
                    <a:moveTo>
                      <a:pt x="251" y="81"/>
                    </a:moveTo>
                    <a:cubicBezTo>
                      <a:pt x="251" y="82"/>
                      <a:pt x="251" y="83"/>
                      <a:pt x="251" y="83"/>
                    </a:cubicBezTo>
                    <a:cubicBezTo>
                      <a:pt x="251" y="83"/>
                      <a:pt x="251" y="83"/>
                      <a:pt x="251" y="83"/>
                    </a:cubicBezTo>
                    <a:cubicBezTo>
                      <a:pt x="250" y="83"/>
                      <a:pt x="249" y="83"/>
                      <a:pt x="249" y="83"/>
                    </a:cubicBezTo>
                    <a:cubicBezTo>
                      <a:pt x="249" y="83"/>
                      <a:pt x="249" y="83"/>
                      <a:pt x="249" y="83"/>
                    </a:cubicBezTo>
                    <a:cubicBezTo>
                      <a:pt x="248" y="82"/>
                      <a:pt x="249" y="81"/>
                      <a:pt x="249" y="81"/>
                    </a:cubicBezTo>
                    <a:cubicBezTo>
                      <a:pt x="249" y="81"/>
                      <a:pt x="249" y="81"/>
                      <a:pt x="249" y="81"/>
                    </a:cubicBezTo>
                    <a:cubicBezTo>
                      <a:pt x="249" y="81"/>
                      <a:pt x="250" y="81"/>
                      <a:pt x="250" y="81"/>
                    </a:cubicBezTo>
                    <a:cubicBezTo>
                      <a:pt x="250" y="81"/>
                      <a:pt x="250" y="81"/>
                      <a:pt x="250" y="81"/>
                    </a:cubicBezTo>
                    <a:cubicBezTo>
                      <a:pt x="250" y="81"/>
                      <a:pt x="251" y="81"/>
                      <a:pt x="251" y="81"/>
                    </a:cubicBezTo>
                    <a:close/>
                    <a:moveTo>
                      <a:pt x="240" y="89"/>
                    </a:moveTo>
                    <a:cubicBezTo>
                      <a:pt x="240" y="89"/>
                      <a:pt x="240" y="90"/>
                      <a:pt x="239" y="90"/>
                    </a:cubicBezTo>
                    <a:cubicBezTo>
                      <a:pt x="239" y="90"/>
                      <a:pt x="239" y="90"/>
                      <a:pt x="239" y="90"/>
                    </a:cubicBezTo>
                    <a:cubicBezTo>
                      <a:pt x="239" y="91"/>
                      <a:pt x="238" y="91"/>
                      <a:pt x="237" y="90"/>
                    </a:cubicBezTo>
                    <a:cubicBezTo>
                      <a:pt x="237" y="90"/>
                      <a:pt x="237" y="90"/>
                      <a:pt x="237" y="90"/>
                    </a:cubicBezTo>
                    <a:cubicBezTo>
                      <a:pt x="237" y="89"/>
                      <a:pt x="237" y="89"/>
                      <a:pt x="238" y="88"/>
                    </a:cubicBezTo>
                    <a:cubicBezTo>
                      <a:pt x="238" y="88"/>
                      <a:pt x="238" y="88"/>
                      <a:pt x="238" y="88"/>
                    </a:cubicBezTo>
                    <a:cubicBezTo>
                      <a:pt x="238" y="88"/>
                      <a:pt x="238" y="88"/>
                      <a:pt x="239" y="88"/>
                    </a:cubicBezTo>
                    <a:cubicBezTo>
                      <a:pt x="239" y="88"/>
                      <a:pt x="239" y="88"/>
                      <a:pt x="239" y="88"/>
                    </a:cubicBezTo>
                    <a:cubicBezTo>
                      <a:pt x="239" y="88"/>
                      <a:pt x="239" y="88"/>
                      <a:pt x="240" y="89"/>
                    </a:cubicBezTo>
                    <a:close/>
                    <a:moveTo>
                      <a:pt x="228" y="96"/>
                    </a:moveTo>
                    <a:cubicBezTo>
                      <a:pt x="229" y="97"/>
                      <a:pt x="229" y="97"/>
                      <a:pt x="228" y="98"/>
                    </a:cubicBezTo>
                    <a:cubicBezTo>
                      <a:pt x="228" y="98"/>
                      <a:pt x="228" y="98"/>
                      <a:pt x="228" y="98"/>
                    </a:cubicBezTo>
                    <a:cubicBezTo>
                      <a:pt x="227" y="98"/>
                      <a:pt x="227" y="98"/>
                      <a:pt x="226" y="97"/>
                    </a:cubicBezTo>
                    <a:cubicBezTo>
                      <a:pt x="226" y="97"/>
                      <a:pt x="226" y="97"/>
                      <a:pt x="226" y="97"/>
                    </a:cubicBezTo>
                    <a:cubicBezTo>
                      <a:pt x="226" y="97"/>
                      <a:pt x="226" y="96"/>
                      <a:pt x="227" y="96"/>
                    </a:cubicBezTo>
                    <a:cubicBezTo>
                      <a:pt x="227" y="96"/>
                      <a:pt x="227" y="96"/>
                      <a:pt x="227" y="96"/>
                    </a:cubicBezTo>
                    <a:cubicBezTo>
                      <a:pt x="227" y="95"/>
                      <a:pt x="227" y="95"/>
                      <a:pt x="227" y="95"/>
                    </a:cubicBezTo>
                    <a:cubicBezTo>
                      <a:pt x="227" y="95"/>
                      <a:pt x="227" y="95"/>
                      <a:pt x="227" y="95"/>
                    </a:cubicBezTo>
                    <a:cubicBezTo>
                      <a:pt x="228" y="95"/>
                      <a:pt x="228" y="96"/>
                      <a:pt x="228" y="96"/>
                    </a:cubicBezTo>
                    <a:close/>
                    <a:moveTo>
                      <a:pt x="217" y="103"/>
                    </a:moveTo>
                    <a:cubicBezTo>
                      <a:pt x="217" y="104"/>
                      <a:pt x="217" y="105"/>
                      <a:pt x="217" y="105"/>
                    </a:cubicBezTo>
                    <a:cubicBezTo>
                      <a:pt x="217" y="105"/>
                      <a:pt x="217" y="105"/>
                      <a:pt x="217" y="105"/>
                    </a:cubicBezTo>
                    <a:cubicBezTo>
                      <a:pt x="216" y="106"/>
                      <a:pt x="215" y="105"/>
                      <a:pt x="215" y="105"/>
                    </a:cubicBezTo>
                    <a:cubicBezTo>
                      <a:pt x="215" y="105"/>
                      <a:pt x="215" y="105"/>
                      <a:pt x="215" y="105"/>
                    </a:cubicBezTo>
                    <a:cubicBezTo>
                      <a:pt x="214" y="104"/>
                      <a:pt x="215" y="103"/>
                      <a:pt x="215" y="103"/>
                    </a:cubicBezTo>
                    <a:cubicBezTo>
                      <a:pt x="215" y="103"/>
                      <a:pt x="215" y="103"/>
                      <a:pt x="215" y="103"/>
                    </a:cubicBezTo>
                    <a:cubicBezTo>
                      <a:pt x="215" y="103"/>
                      <a:pt x="216" y="103"/>
                      <a:pt x="216" y="103"/>
                    </a:cubicBezTo>
                    <a:cubicBezTo>
                      <a:pt x="216" y="103"/>
                      <a:pt x="216" y="103"/>
                      <a:pt x="216" y="103"/>
                    </a:cubicBezTo>
                    <a:cubicBezTo>
                      <a:pt x="216" y="103"/>
                      <a:pt x="217" y="103"/>
                      <a:pt x="217" y="103"/>
                    </a:cubicBezTo>
                    <a:close/>
                    <a:moveTo>
                      <a:pt x="206" y="111"/>
                    </a:moveTo>
                    <a:cubicBezTo>
                      <a:pt x="206" y="111"/>
                      <a:pt x="206" y="112"/>
                      <a:pt x="205" y="112"/>
                    </a:cubicBezTo>
                    <a:cubicBezTo>
                      <a:pt x="205" y="112"/>
                      <a:pt x="205" y="112"/>
                      <a:pt x="205" y="112"/>
                    </a:cubicBezTo>
                    <a:cubicBezTo>
                      <a:pt x="205" y="113"/>
                      <a:pt x="204" y="113"/>
                      <a:pt x="204" y="112"/>
                    </a:cubicBezTo>
                    <a:cubicBezTo>
                      <a:pt x="204" y="112"/>
                      <a:pt x="204" y="112"/>
                      <a:pt x="204" y="112"/>
                    </a:cubicBezTo>
                    <a:cubicBezTo>
                      <a:pt x="203" y="111"/>
                      <a:pt x="203" y="111"/>
                      <a:pt x="204" y="110"/>
                    </a:cubicBezTo>
                    <a:cubicBezTo>
                      <a:pt x="204" y="110"/>
                      <a:pt x="204" y="110"/>
                      <a:pt x="204" y="110"/>
                    </a:cubicBezTo>
                    <a:cubicBezTo>
                      <a:pt x="204" y="110"/>
                      <a:pt x="204" y="110"/>
                      <a:pt x="205" y="110"/>
                    </a:cubicBezTo>
                    <a:cubicBezTo>
                      <a:pt x="205" y="110"/>
                      <a:pt x="205" y="110"/>
                      <a:pt x="205" y="110"/>
                    </a:cubicBezTo>
                    <a:cubicBezTo>
                      <a:pt x="205" y="110"/>
                      <a:pt x="206" y="110"/>
                      <a:pt x="206" y="111"/>
                    </a:cubicBezTo>
                    <a:close/>
                    <a:moveTo>
                      <a:pt x="194" y="118"/>
                    </a:moveTo>
                    <a:cubicBezTo>
                      <a:pt x="195" y="119"/>
                      <a:pt x="195" y="119"/>
                      <a:pt x="194" y="120"/>
                    </a:cubicBezTo>
                    <a:cubicBezTo>
                      <a:pt x="194" y="120"/>
                      <a:pt x="194" y="120"/>
                      <a:pt x="194" y="120"/>
                    </a:cubicBezTo>
                    <a:cubicBezTo>
                      <a:pt x="193" y="120"/>
                      <a:pt x="193" y="120"/>
                      <a:pt x="192" y="119"/>
                    </a:cubicBezTo>
                    <a:cubicBezTo>
                      <a:pt x="192" y="119"/>
                      <a:pt x="192" y="119"/>
                      <a:pt x="192" y="119"/>
                    </a:cubicBezTo>
                    <a:cubicBezTo>
                      <a:pt x="192" y="119"/>
                      <a:pt x="192" y="118"/>
                      <a:pt x="193" y="118"/>
                    </a:cubicBezTo>
                    <a:cubicBezTo>
                      <a:pt x="193" y="118"/>
                      <a:pt x="193" y="118"/>
                      <a:pt x="193" y="118"/>
                    </a:cubicBezTo>
                    <a:cubicBezTo>
                      <a:pt x="193" y="117"/>
                      <a:pt x="193" y="117"/>
                      <a:pt x="193" y="117"/>
                    </a:cubicBezTo>
                    <a:cubicBezTo>
                      <a:pt x="193" y="117"/>
                      <a:pt x="193" y="117"/>
                      <a:pt x="193" y="117"/>
                    </a:cubicBezTo>
                    <a:cubicBezTo>
                      <a:pt x="194" y="117"/>
                      <a:pt x="194" y="118"/>
                      <a:pt x="194" y="118"/>
                    </a:cubicBezTo>
                    <a:close/>
                    <a:moveTo>
                      <a:pt x="183" y="125"/>
                    </a:moveTo>
                    <a:cubicBezTo>
                      <a:pt x="184" y="126"/>
                      <a:pt x="183" y="127"/>
                      <a:pt x="183" y="127"/>
                    </a:cubicBezTo>
                    <a:cubicBezTo>
                      <a:pt x="183" y="127"/>
                      <a:pt x="183" y="127"/>
                      <a:pt x="183" y="127"/>
                    </a:cubicBezTo>
                    <a:cubicBezTo>
                      <a:pt x="182" y="128"/>
                      <a:pt x="181" y="127"/>
                      <a:pt x="181" y="127"/>
                    </a:cubicBezTo>
                    <a:cubicBezTo>
                      <a:pt x="181" y="127"/>
                      <a:pt x="181" y="127"/>
                      <a:pt x="181" y="127"/>
                    </a:cubicBezTo>
                    <a:cubicBezTo>
                      <a:pt x="181" y="126"/>
                      <a:pt x="181" y="125"/>
                      <a:pt x="181" y="125"/>
                    </a:cubicBezTo>
                    <a:cubicBezTo>
                      <a:pt x="181" y="125"/>
                      <a:pt x="181" y="125"/>
                      <a:pt x="181" y="125"/>
                    </a:cubicBezTo>
                    <a:cubicBezTo>
                      <a:pt x="182" y="125"/>
                      <a:pt x="182" y="125"/>
                      <a:pt x="182" y="125"/>
                    </a:cubicBezTo>
                    <a:cubicBezTo>
                      <a:pt x="182" y="125"/>
                      <a:pt x="182" y="125"/>
                      <a:pt x="182" y="125"/>
                    </a:cubicBezTo>
                    <a:cubicBezTo>
                      <a:pt x="182" y="125"/>
                      <a:pt x="183" y="125"/>
                      <a:pt x="183" y="125"/>
                    </a:cubicBezTo>
                    <a:close/>
                    <a:moveTo>
                      <a:pt x="172" y="133"/>
                    </a:moveTo>
                    <a:cubicBezTo>
                      <a:pt x="172" y="133"/>
                      <a:pt x="172" y="134"/>
                      <a:pt x="171" y="135"/>
                    </a:cubicBezTo>
                    <a:cubicBezTo>
                      <a:pt x="171" y="135"/>
                      <a:pt x="171" y="135"/>
                      <a:pt x="171" y="135"/>
                    </a:cubicBezTo>
                    <a:cubicBezTo>
                      <a:pt x="171" y="135"/>
                      <a:pt x="170" y="135"/>
                      <a:pt x="170" y="134"/>
                    </a:cubicBezTo>
                    <a:cubicBezTo>
                      <a:pt x="170" y="134"/>
                      <a:pt x="170" y="134"/>
                      <a:pt x="170" y="134"/>
                    </a:cubicBezTo>
                    <a:cubicBezTo>
                      <a:pt x="169" y="134"/>
                      <a:pt x="169" y="133"/>
                      <a:pt x="170" y="132"/>
                    </a:cubicBezTo>
                    <a:cubicBezTo>
                      <a:pt x="170" y="132"/>
                      <a:pt x="170" y="132"/>
                      <a:pt x="170" y="132"/>
                    </a:cubicBezTo>
                    <a:cubicBezTo>
                      <a:pt x="170" y="132"/>
                      <a:pt x="170" y="132"/>
                      <a:pt x="171" y="132"/>
                    </a:cubicBezTo>
                    <a:cubicBezTo>
                      <a:pt x="171" y="132"/>
                      <a:pt x="171" y="132"/>
                      <a:pt x="171" y="132"/>
                    </a:cubicBezTo>
                    <a:cubicBezTo>
                      <a:pt x="171" y="132"/>
                      <a:pt x="172" y="132"/>
                      <a:pt x="172" y="133"/>
                    </a:cubicBezTo>
                    <a:close/>
                    <a:moveTo>
                      <a:pt x="161" y="140"/>
                    </a:moveTo>
                    <a:cubicBezTo>
                      <a:pt x="161" y="141"/>
                      <a:pt x="161" y="142"/>
                      <a:pt x="160" y="142"/>
                    </a:cubicBezTo>
                    <a:cubicBezTo>
                      <a:pt x="160" y="142"/>
                      <a:pt x="160" y="142"/>
                      <a:pt x="160" y="142"/>
                    </a:cubicBezTo>
                    <a:cubicBezTo>
                      <a:pt x="160" y="142"/>
                      <a:pt x="159" y="142"/>
                      <a:pt x="158" y="142"/>
                    </a:cubicBezTo>
                    <a:cubicBezTo>
                      <a:pt x="158" y="142"/>
                      <a:pt x="158" y="142"/>
                      <a:pt x="158" y="142"/>
                    </a:cubicBezTo>
                    <a:cubicBezTo>
                      <a:pt x="158" y="141"/>
                      <a:pt x="158" y="140"/>
                      <a:pt x="159" y="140"/>
                    </a:cubicBezTo>
                    <a:cubicBezTo>
                      <a:pt x="159" y="140"/>
                      <a:pt x="159" y="140"/>
                      <a:pt x="159" y="140"/>
                    </a:cubicBezTo>
                    <a:cubicBezTo>
                      <a:pt x="159" y="140"/>
                      <a:pt x="159" y="139"/>
                      <a:pt x="159" y="139"/>
                    </a:cubicBezTo>
                    <a:cubicBezTo>
                      <a:pt x="159" y="139"/>
                      <a:pt x="159" y="139"/>
                      <a:pt x="159" y="139"/>
                    </a:cubicBezTo>
                    <a:cubicBezTo>
                      <a:pt x="160" y="139"/>
                      <a:pt x="160" y="140"/>
                      <a:pt x="161" y="140"/>
                    </a:cubicBezTo>
                    <a:close/>
                    <a:moveTo>
                      <a:pt x="149" y="147"/>
                    </a:moveTo>
                    <a:cubicBezTo>
                      <a:pt x="150" y="148"/>
                      <a:pt x="149" y="149"/>
                      <a:pt x="149" y="149"/>
                    </a:cubicBezTo>
                    <a:cubicBezTo>
                      <a:pt x="149" y="149"/>
                      <a:pt x="149" y="149"/>
                      <a:pt x="149" y="149"/>
                    </a:cubicBezTo>
                    <a:cubicBezTo>
                      <a:pt x="148" y="150"/>
                      <a:pt x="147" y="150"/>
                      <a:pt x="147" y="149"/>
                    </a:cubicBezTo>
                    <a:cubicBezTo>
                      <a:pt x="147" y="149"/>
                      <a:pt x="147" y="149"/>
                      <a:pt x="147" y="149"/>
                    </a:cubicBezTo>
                    <a:cubicBezTo>
                      <a:pt x="147" y="148"/>
                      <a:pt x="147" y="147"/>
                      <a:pt x="147" y="147"/>
                    </a:cubicBezTo>
                    <a:cubicBezTo>
                      <a:pt x="147" y="147"/>
                      <a:pt x="147" y="147"/>
                      <a:pt x="147" y="147"/>
                    </a:cubicBezTo>
                    <a:cubicBezTo>
                      <a:pt x="148" y="147"/>
                      <a:pt x="148" y="147"/>
                      <a:pt x="148" y="147"/>
                    </a:cubicBezTo>
                    <a:cubicBezTo>
                      <a:pt x="148" y="147"/>
                      <a:pt x="148" y="147"/>
                      <a:pt x="148" y="147"/>
                    </a:cubicBezTo>
                    <a:cubicBezTo>
                      <a:pt x="149" y="147"/>
                      <a:pt x="149" y="147"/>
                      <a:pt x="149" y="147"/>
                    </a:cubicBezTo>
                    <a:close/>
                    <a:moveTo>
                      <a:pt x="138" y="155"/>
                    </a:moveTo>
                    <a:cubicBezTo>
                      <a:pt x="138" y="155"/>
                      <a:pt x="138" y="156"/>
                      <a:pt x="138" y="157"/>
                    </a:cubicBezTo>
                    <a:cubicBezTo>
                      <a:pt x="138" y="157"/>
                      <a:pt x="138" y="157"/>
                      <a:pt x="138" y="157"/>
                    </a:cubicBezTo>
                    <a:cubicBezTo>
                      <a:pt x="137" y="157"/>
                      <a:pt x="136" y="157"/>
                      <a:pt x="136" y="156"/>
                    </a:cubicBezTo>
                    <a:cubicBezTo>
                      <a:pt x="136" y="156"/>
                      <a:pt x="136" y="156"/>
                      <a:pt x="136" y="156"/>
                    </a:cubicBezTo>
                    <a:cubicBezTo>
                      <a:pt x="135" y="156"/>
                      <a:pt x="135" y="155"/>
                      <a:pt x="136" y="154"/>
                    </a:cubicBezTo>
                    <a:cubicBezTo>
                      <a:pt x="136" y="154"/>
                      <a:pt x="136" y="154"/>
                      <a:pt x="136" y="154"/>
                    </a:cubicBezTo>
                    <a:cubicBezTo>
                      <a:pt x="136" y="154"/>
                      <a:pt x="137" y="154"/>
                      <a:pt x="137" y="154"/>
                    </a:cubicBezTo>
                    <a:cubicBezTo>
                      <a:pt x="137" y="154"/>
                      <a:pt x="137" y="154"/>
                      <a:pt x="137" y="154"/>
                    </a:cubicBezTo>
                    <a:cubicBezTo>
                      <a:pt x="137" y="154"/>
                      <a:pt x="138" y="154"/>
                      <a:pt x="138" y="155"/>
                    </a:cubicBezTo>
                    <a:close/>
                    <a:moveTo>
                      <a:pt x="127" y="162"/>
                    </a:moveTo>
                    <a:cubicBezTo>
                      <a:pt x="127" y="163"/>
                      <a:pt x="127" y="164"/>
                      <a:pt x="126" y="164"/>
                    </a:cubicBezTo>
                    <a:cubicBezTo>
                      <a:pt x="126" y="164"/>
                      <a:pt x="126" y="164"/>
                      <a:pt x="126" y="164"/>
                    </a:cubicBezTo>
                    <a:cubicBezTo>
                      <a:pt x="126" y="164"/>
                      <a:pt x="125" y="164"/>
                      <a:pt x="124" y="164"/>
                    </a:cubicBezTo>
                    <a:cubicBezTo>
                      <a:pt x="124" y="164"/>
                      <a:pt x="124" y="164"/>
                      <a:pt x="124" y="164"/>
                    </a:cubicBezTo>
                    <a:cubicBezTo>
                      <a:pt x="124" y="163"/>
                      <a:pt x="124" y="162"/>
                      <a:pt x="125" y="162"/>
                    </a:cubicBezTo>
                    <a:cubicBezTo>
                      <a:pt x="125" y="162"/>
                      <a:pt x="125" y="162"/>
                      <a:pt x="125" y="162"/>
                    </a:cubicBezTo>
                    <a:cubicBezTo>
                      <a:pt x="125" y="162"/>
                      <a:pt x="125" y="162"/>
                      <a:pt x="125" y="162"/>
                    </a:cubicBezTo>
                    <a:cubicBezTo>
                      <a:pt x="125" y="162"/>
                      <a:pt x="125" y="162"/>
                      <a:pt x="125" y="162"/>
                    </a:cubicBezTo>
                    <a:cubicBezTo>
                      <a:pt x="126" y="162"/>
                      <a:pt x="126" y="162"/>
                      <a:pt x="127" y="162"/>
                    </a:cubicBezTo>
                    <a:close/>
                    <a:moveTo>
                      <a:pt x="115" y="170"/>
                    </a:moveTo>
                    <a:cubicBezTo>
                      <a:pt x="116" y="170"/>
                      <a:pt x="116" y="171"/>
                      <a:pt x="115" y="171"/>
                    </a:cubicBezTo>
                    <a:cubicBezTo>
                      <a:pt x="115" y="171"/>
                      <a:pt x="115" y="171"/>
                      <a:pt x="115" y="171"/>
                    </a:cubicBezTo>
                    <a:cubicBezTo>
                      <a:pt x="114" y="172"/>
                      <a:pt x="113" y="172"/>
                      <a:pt x="113" y="171"/>
                    </a:cubicBezTo>
                    <a:cubicBezTo>
                      <a:pt x="113" y="171"/>
                      <a:pt x="113" y="171"/>
                      <a:pt x="113" y="171"/>
                    </a:cubicBezTo>
                    <a:cubicBezTo>
                      <a:pt x="113" y="170"/>
                      <a:pt x="113" y="170"/>
                      <a:pt x="113" y="169"/>
                    </a:cubicBezTo>
                    <a:cubicBezTo>
                      <a:pt x="113" y="169"/>
                      <a:pt x="113" y="169"/>
                      <a:pt x="113" y="169"/>
                    </a:cubicBezTo>
                    <a:cubicBezTo>
                      <a:pt x="114" y="169"/>
                      <a:pt x="114" y="169"/>
                      <a:pt x="114" y="169"/>
                    </a:cubicBezTo>
                    <a:cubicBezTo>
                      <a:pt x="114" y="169"/>
                      <a:pt x="114" y="169"/>
                      <a:pt x="114" y="169"/>
                    </a:cubicBezTo>
                    <a:cubicBezTo>
                      <a:pt x="115" y="169"/>
                      <a:pt x="115" y="169"/>
                      <a:pt x="115" y="170"/>
                    </a:cubicBezTo>
                    <a:close/>
                    <a:moveTo>
                      <a:pt x="104" y="177"/>
                    </a:moveTo>
                    <a:cubicBezTo>
                      <a:pt x="104" y="178"/>
                      <a:pt x="104" y="178"/>
                      <a:pt x="104" y="179"/>
                    </a:cubicBezTo>
                    <a:cubicBezTo>
                      <a:pt x="104" y="179"/>
                      <a:pt x="104" y="179"/>
                      <a:pt x="104" y="179"/>
                    </a:cubicBezTo>
                    <a:cubicBezTo>
                      <a:pt x="103" y="179"/>
                      <a:pt x="102" y="179"/>
                      <a:pt x="102" y="178"/>
                    </a:cubicBezTo>
                    <a:cubicBezTo>
                      <a:pt x="102" y="178"/>
                      <a:pt x="102" y="178"/>
                      <a:pt x="102" y="178"/>
                    </a:cubicBezTo>
                    <a:cubicBezTo>
                      <a:pt x="101" y="178"/>
                      <a:pt x="102" y="177"/>
                      <a:pt x="102" y="177"/>
                    </a:cubicBezTo>
                    <a:cubicBezTo>
                      <a:pt x="102" y="177"/>
                      <a:pt x="102" y="177"/>
                      <a:pt x="102" y="177"/>
                    </a:cubicBezTo>
                    <a:cubicBezTo>
                      <a:pt x="102" y="176"/>
                      <a:pt x="103" y="176"/>
                      <a:pt x="103" y="176"/>
                    </a:cubicBezTo>
                    <a:cubicBezTo>
                      <a:pt x="103" y="176"/>
                      <a:pt x="103" y="176"/>
                      <a:pt x="103" y="176"/>
                    </a:cubicBezTo>
                    <a:cubicBezTo>
                      <a:pt x="103" y="176"/>
                      <a:pt x="104" y="177"/>
                      <a:pt x="104" y="177"/>
                    </a:cubicBezTo>
                    <a:close/>
                    <a:moveTo>
                      <a:pt x="93" y="184"/>
                    </a:moveTo>
                    <a:cubicBezTo>
                      <a:pt x="93" y="185"/>
                      <a:pt x="93" y="186"/>
                      <a:pt x="92" y="186"/>
                    </a:cubicBezTo>
                    <a:cubicBezTo>
                      <a:pt x="92" y="186"/>
                      <a:pt x="92" y="186"/>
                      <a:pt x="92" y="186"/>
                    </a:cubicBezTo>
                    <a:cubicBezTo>
                      <a:pt x="92" y="187"/>
                      <a:pt x="91" y="186"/>
                      <a:pt x="90" y="186"/>
                    </a:cubicBezTo>
                    <a:cubicBezTo>
                      <a:pt x="90" y="186"/>
                      <a:pt x="90" y="186"/>
                      <a:pt x="90" y="186"/>
                    </a:cubicBezTo>
                    <a:cubicBezTo>
                      <a:pt x="90" y="185"/>
                      <a:pt x="90" y="184"/>
                      <a:pt x="91" y="184"/>
                    </a:cubicBezTo>
                    <a:cubicBezTo>
                      <a:pt x="91" y="184"/>
                      <a:pt x="91" y="184"/>
                      <a:pt x="91" y="184"/>
                    </a:cubicBezTo>
                    <a:cubicBezTo>
                      <a:pt x="91" y="184"/>
                      <a:pt x="91" y="184"/>
                      <a:pt x="92" y="184"/>
                    </a:cubicBezTo>
                    <a:cubicBezTo>
                      <a:pt x="92" y="184"/>
                      <a:pt x="92" y="184"/>
                      <a:pt x="92" y="184"/>
                    </a:cubicBezTo>
                    <a:cubicBezTo>
                      <a:pt x="92" y="184"/>
                      <a:pt x="92" y="184"/>
                      <a:pt x="93" y="184"/>
                    </a:cubicBezTo>
                    <a:close/>
                    <a:moveTo>
                      <a:pt x="81" y="192"/>
                    </a:moveTo>
                    <a:cubicBezTo>
                      <a:pt x="82" y="192"/>
                      <a:pt x="82" y="193"/>
                      <a:pt x="81" y="194"/>
                    </a:cubicBezTo>
                    <a:cubicBezTo>
                      <a:pt x="81" y="194"/>
                      <a:pt x="81" y="194"/>
                      <a:pt x="81" y="194"/>
                    </a:cubicBezTo>
                    <a:cubicBezTo>
                      <a:pt x="80" y="194"/>
                      <a:pt x="80" y="194"/>
                      <a:pt x="79" y="193"/>
                    </a:cubicBezTo>
                    <a:cubicBezTo>
                      <a:pt x="79" y="193"/>
                      <a:pt x="79" y="193"/>
                      <a:pt x="79" y="193"/>
                    </a:cubicBezTo>
                    <a:cubicBezTo>
                      <a:pt x="79" y="192"/>
                      <a:pt x="79" y="192"/>
                      <a:pt x="80" y="191"/>
                    </a:cubicBezTo>
                    <a:cubicBezTo>
                      <a:pt x="80" y="191"/>
                      <a:pt x="80" y="191"/>
                      <a:pt x="80" y="191"/>
                    </a:cubicBezTo>
                    <a:cubicBezTo>
                      <a:pt x="80" y="191"/>
                      <a:pt x="80" y="191"/>
                      <a:pt x="80" y="191"/>
                    </a:cubicBezTo>
                    <a:cubicBezTo>
                      <a:pt x="80" y="191"/>
                      <a:pt x="80" y="191"/>
                      <a:pt x="80" y="191"/>
                    </a:cubicBezTo>
                    <a:cubicBezTo>
                      <a:pt x="81" y="191"/>
                      <a:pt x="81" y="191"/>
                      <a:pt x="81" y="192"/>
                    </a:cubicBezTo>
                    <a:close/>
                    <a:moveTo>
                      <a:pt x="70" y="199"/>
                    </a:moveTo>
                    <a:cubicBezTo>
                      <a:pt x="70" y="200"/>
                      <a:pt x="70" y="200"/>
                      <a:pt x="70" y="201"/>
                    </a:cubicBezTo>
                    <a:cubicBezTo>
                      <a:pt x="70" y="201"/>
                      <a:pt x="70" y="201"/>
                      <a:pt x="70" y="201"/>
                    </a:cubicBezTo>
                    <a:cubicBezTo>
                      <a:pt x="69" y="201"/>
                      <a:pt x="68" y="201"/>
                      <a:pt x="68" y="200"/>
                    </a:cubicBezTo>
                    <a:cubicBezTo>
                      <a:pt x="68" y="200"/>
                      <a:pt x="68" y="200"/>
                      <a:pt x="68" y="200"/>
                    </a:cubicBezTo>
                    <a:cubicBezTo>
                      <a:pt x="67" y="200"/>
                      <a:pt x="68" y="199"/>
                      <a:pt x="68" y="199"/>
                    </a:cubicBezTo>
                    <a:cubicBezTo>
                      <a:pt x="68" y="199"/>
                      <a:pt x="68" y="199"/>
                      <a:pt x="68" y="199"/>
                    </a:cubicBezTo>
                    <a:cubicBezTo>
                      <a:pt x="68" y="198"/>
                      <a:pt x="69" y="198"/>
                      <a:pt x="69" y="198"/>
                    </a:cubicBezTo>
                    <a:cubicBezTo>
                      <a:pt x="69" y="198"/>
                      <a:pt x="69" y="198"/>
                      <a:pt x="69" y="198"/>
                    </a:cubicBezTo>
                    <a:cubicBezTo>
                      <a:pt x="69" y="198"/>
                      <a:pt x="70" y="199"/>
                      <a:pt x="70" y="199"/>
                    </a:cubicBezTo>
                    <a:close/>
                    <a:moveTo>
                      <a:pt x="59" y="206"/>
                    </a:moveTo>
                    <a:cubicBezTo>
                      <a:pt x="59" y="207"/>
                      <a:pt x="59" y="208"/>
                      <a:pt x="58" y="208"/>
                    </a:cubicBezTo>
                    <a:cubicBezTo>
                      <a:pt x="58" y="208"/>
                      <a:pt x="58" y="208"/>
                      <a:pt x="58" y="208"/>
                    </a:cubicBezTo>
                    <a:cubicBezTo>
                      <a:pt x="58" y="209"/>
                      <a:pt x="57" y="208"/>
                      <a:pt x="57" y="208"/>
                    </a:cubicBezTo>
                    <a:cubicBezTo>
                      <a:pt x="57" y="208"/>
                      <a:pt x="57" y="208"/>
                      <a:pt x="57" y="208"/>
                    </a:cubicBezTo>
                    <a:cubicBezTo>
                      <a:pt x="56" y="207"/>
                      <a:pt x="56" y="206"/>
                      <a:pt x="57" y="206"/>
                    </a:cubicBezTo>
                    <a:cubicBezTo>
                      <a:pt x="57" y="206"/>
                      <a:pt x="57" y="206"/>
                      <a:pt x="57" y="206"/>
                    </a:cubicBezTo>
                    <a:cubicBezTo>
                      <a:pt x="57" y="206"/>
                      <a:pt x="57" y="206"/>
                      <a:pt x="58" y="206"/>
                    </a:cubicBezTo>
                    <a:cubicBezTo>
                      <a:pt x="58" y="206"/>
                      <a:pt x="58" y="206"/>
                      <a:pt x="58" y="206"/>
                    </a:cubicBezTo>
                    <a:cubicBezTo>
                      <a:pt x="58" y="206"/>
                      <a:pt x="59" y="206"/>
                      <a:pt x="59" y="206"/>
                    </a:cubicBezTo>
                    <a:close/>
                    <a:moveTo>
                      <a:pt x="47" y="214"/>
                    </a:moveTo>
                    <a:cubicBezTo>
                      <a:pt x="48" y="214"/>
                      <a:pt x="48" y="215"/>
                      <a:pt x="47" y="216"/>
                    </a:cubicBezTo>
                    <a:cubicBezTo>
                      <a:pt x="47" y="216"/>
                      <a:pt x="47" y="216"/>
                      <a:pt x="47" y="216"/>
                    </a:cubicBezTo>
                    <a:cubicBezTo>
                      <a:pt x="46" y="216"/>
                      <a:pt x="46" y="216"/>
                      <a:pt x="45" y="215"/>
                    </a:cubicBezTo>
                    <a:cubicBezTo>
                      <a:pt x="45" y="215"/>
                      <a:pt x="45" y="215"/>
                      <a:pt x="45" y="215"/>
                    </a:cubicBezTo>
                    <a:cubicBezTo>
                      <a:pt x="45" y="215"/>
                      <a:pt x="45" y="214"/>
                      <a:pt x="46" y="213"/>
                    </a:cubicBezTo>
                    <a:cubicBezTo>
                      <a:pt x="46" y="213"/>
                      <a:pt x="46" y="213"/>
                      <a:pt x="46" y="213"/>
                    </a:cubicBezTo>
                    <a:cubicBezTo>
                      <a:pt x="46" y="213"/>
                      <a:pt x="46" y="213"/>
                      <a:pt x="46" y="213"/>
                    </a:cubicBezTo>
                    <a:cubicBezTo>
                      <a:pt x="46" y="213"/>
                      <a:pt x="46" y="213"/>
                      <a:pt x="46" y="213"/>
                    </a:cubicBezTo>
                    <a:cubicBezTo>
                      <a:pt x="47" y="213"/>
                      <a:pt x="47" y="213"/>
                      <a:pt x="47" y="214"/>
                    </a:cubicBezTo>
                    <a:close/>
                    <a:moveTo>
                      <a:pt x="36" y="221"/>
                    </a:moveTo>
                    <a:cubicBezTo>
                      <a:pt x="37" y="222"/>
                      <a:pt x="36" y="223"/>
                      <a:pt x="36" y="223"/>
                    </a:cubicBezTo>
                    <a:cubicBezTo>
                      <a:pt x="36" y="223"/>
                      <a:pt x="36" y="223"/>
                      <a:pt x="36" y="223"/>
                    </a:cubicBezTo>
                    <a:cubicBezTo>
                      <a:pt x="35" y="223"/>
                      <a:pt x="34" y="223"/>
                      <a:pt x="34" y="223"/>
                    </a:cubicBezTo>
                    <a:cubicBezTo>
                      <a:pt x="34" y="223"/>
                      <a:pt x="34" y="223"/>
                      <a:pt x="34" y="223"/>
                    </a:cubicBezTo>
                    <a:cubicBezTo>
                      <a:pt x="34" y="222"/>
                      <a:pt x="34" y="221"/>
                      <a:pt x="34" y="221"/>
                    </a:cubicBezTo>
                    <a:cubicBezTo>
                      <a:pt x="34" y="221"/>
                      <a:pt x="34" y="221"/>
                      <a:pt x="34" y="221"/>
                    </a:cubicBezTo>
                    <a:cubicBezTo>
                      <a:pt x="35" y="221"/>
                      <a:pt x="35" y="221"/>
                      <a:pt x="35" y="221"/>
                    </a:cubicBezTo>
                    <a:cubicBezTo>
                      <a:pt x="35" y="221"/>
                      <a:pt x="35" y="221"/>
                      <a:pt x="35" y="221"/>
                    </a:cubicBezTo>
                    <a:cubicBezTo>
                      <a:pt x="35" y="221"/>
                      <a:pt x="36" y="221"/>
                      <a:pt x="36" y="221"/>
                    </a:cubicBezTo>
                    <a:close/>
                    <a:moveTo>
                      <a:pt x="25" y="228"/>
                    </a:moveTo>
                    <a:cubicBezTo>
                      <a:pt x="25" y="229"/>
                      <a:pt x="25" y="230"/>
                      <a:pt x="24" y="230"/>
                    </a:cubicBezTo>
                    <a:cubicBezTo>
                      <a:pt x="24" y="230"/>
                      <a:pt x="24" y="230"/>
                      <a:pt x="24" y="230"/>
                    </a:cubicBezTo>
                    <a:cubicBezTo>
                      <a:pt x="24" y="231"/>
                      <a:pt x="23" y="231"/>
                      <a:pt x="23" y="230"/>
                    </a:cubicBezTo>
                    <a:cubicBezTo>
                      <a:pt x="23" y="230"/>
                      <a:pt x="23" y="230"/>
                      <a:pt x="23" y="230"/>
                    </a:cubicBezTo>
                    <a:cubicBezTo>
                      <a:pt x="22" y="229"/>
                      <a:pt x="22" y="229"/>
                      <a:pt x="23" y="228"/>
                    </a:cubicBezTo>
                    <a:cubicBezTo>
                      <a:pt x="23" y="228"/>
                      <a:pt x="23" y="228"/>
                      <a:pt x="23" y="228"/>
                    </a:cubicBezTo>
                    <a:cubicBezTo>
                      <a:pt x="23" y="228"/>
                      <a:pt x="23" y="228"/>
                      <a:pt x="24" y="228"/>
                    </a:cubicBezTo>
                    <a:cubicBezTo>
                      <a:pt x="24" y="228"/>
                      <a:pt x="24" y="228"/>
                      <a:pt x="24" y="228"/>
                    </a:cubicBezTo>
                    <a:cubicBezTo>
                      <a:pt x="24" y="228"/>
                      <a:pt x="25" y="228"/>
                      <a:pt x="25" y="228"/>
                    </a:cubicBezTo>
                    <a:close/>
                    <a:moveTo>
                      <a:pt x="14" y="236"/>
                    </a:moveTo>
                    <a:cubicBezTo>
                      <a:pt x="14" y="236"/>
                      <a:pt x="14" y="237"/>
                      <a:pt x="13" y="238"/>
                    </a:cubicBezTo>
                    <a:cubicBezTo>
                      <a:pt x="13" y="238"/>
                      <a:pt x="13" y="238"/>
                      <a:pt x="13" y="238"/>
                    </a:cubicBezTo>
                    <a:cubicBezTo>
                      <a:pt x="13" y="238"/>
                      <a:pt x="12" y="238"/>
                      <a:pt x="11" y="237"/>
                    </a:cubicBezTo>
                    <a:cubicBezTo>
                      <a:pt x="11" y="237"/>
                      <a:pt x="11" y="237"/>
                      <a:pt x="11" y="237"/>
                    </a:cubicBezTo>
                    <a:cubicBezTo>
                      <a:pt x="11" y="237"/>
                      <a:pt x="11" y="236"/>
                      <a:pt x="12" y="235"/>
                    </a:cubicBezTo>
                    <a:cubicBezTo>
                      <a:pt x="12" y="235"/>
                      <a:pt x="12" y="235"/>
                      <a:pt x="12" y="235"/>
                    </a:cubicBezTo>
                    <a:cubicBezTo>
                      <a:pt x="12" y="235"/>
                      <a:pt x="12" y="235"/>
                      <a:pt x="12" y="235"/>
                    </a:cubicBezTo>
                    <a:cubicBezTo>
                      <a:pt x="12" y="235"/>
                      <a:pt x="12" y="235"/>
                      <a:pt x="12" y="235"/>
                    </a:cubicBezTo>
                    <a:cubicBezTo>
                      <a:pt x="13" y="235"/>
                      <a:pt x="13" y="235"/>
                      <a:pt x="14" y="236"/>
                    </a:cubicBezTo>
                    <a:close/>
                    <a:moveTo>
                      <a:pt x="2" y="243"/>
                    </a:moveTo>
                    <a:cubicBezTo>
                      <a:pt x="3" y="244"/>
                      <a:pt x="2" y="245"/>
                      <a:pt x="2" y="245"/>
                    </a:cubicBezTo>
                    <a:cubicBezTo>
                      <a:pt x="2" y="245"/>
                      <a:pt x="2" y="245"/>
                      <a:pt x="2" y="245"/>
                    </a:cubicBezTo>
                    <a:cubicBezTo>
                      <a:pt x="1" y="245"/>
                      <a:pt x="0" y="245"/>
                      <a:pt x="0" y="245"/>
                    </a:cubicBezTo>
                    <a:cubicBezTo>
                      <a:pt x="0" y="245"/>
                      <a:pt x="0" y="245"/>
                      <a:pt x="0" y="245"/>
                    </a:cubicBezTo>
                    <a:cubicBezTo>
                      <a:pt x="0" y="244"/>
                      <a:pt x="0" y="243"/>
                      <a:pt x="0" y="243"/>
                    </a:cubicBezTo>
                    <a:cubicBezTo>
                      <a:pt x="0" y="243"/>
                      <a:pt x="0" y="243"/>
                      <a:pt x="0" y="243"/>
                    </a:cubicBezTo>
                    <a:cubicBezTo>
                      <a:pt x="1" y="243"/>
                      <a:pt x="1" y="243"/>
                      <a:pt x="1" y="243"/>
                    </a:cubicBezTo>
                    <a:cubicBezTo>
                      <a:pt x="1" y="243"/>
                      <a:pt x="1" y="243"/>
                      <a:pt x="1" y="243"/>
                    </a:cubicBezTo>
                    <a:cubicBezTo>
                      <a:pt x="2" y="243"/>
                      <a:pt x="2" y="243"/>
                      <a:pt x="2"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5"/>
              <p:cNvSpPr/>
              <p:nvPr/>
            </p:nvSpPr>
            <p:spPr>
              <a:xfrm rot="10800000">
                <a:off x="13955700" y="218373"/>
                <a:ext cx="15007" cy="15007"/>
              </a:xfrm>
              <a:custGeom>
                <a:rect b="b" l="l" r="r" t="t"/>
                <a:pathLst>
                  <a:path extrusionOk="0" h="3" w="3">
                    <a:moveTo>
                      <a:pt x="2" y="0"/>
                    </a:moveTo>
                    <a:cubicBezTo>
                      <a:pt x="2" y="0"/>
                      <a:pt x="2" y="0"/>
                      <a:pt x="3" y="1"/>
                    </a:cubicBezTo>
                    <a:cubicBezTo>
                      <a:pt x="3" y="1"/>
                      <a:pt x="3" y="1"/>
                      <a:pt x="3" y="2"/>
                    </a:cubicBezTo>
                    <a:cubicBezTo>
                      <a:pt x="3" y="2"/>
                      <a:pt x="3" y="2"/>
                      <a:pt x="3" y="2"/>
                    </a:cubicBezTo>
                    <a:cubicBezTo>
                      <a:pt x="3" y="2"/>
                      <a:pt x="3" y="2"/>
                      <a:pt x="3" y="2"/>
                    </a:cubicBezTo>
                    <a:cubicBezTo>
                      <a:pt x="2" y="3"/>
                      <a:pt x="2" y="3"/>
                      <a:pt x="2" y="3"/>
                    </a:cubicBezTo>
                    <a:cubicBezTo>
                      <a:pt x="2" y="3"/>
                      <a:pt x="1" y="3"/>
                      <a:pt x="1" y="3"/>
                    </a:cubicBezTo>
                    <a:cubicBezTo>
                      <a:pt x="1" y="3"/>
                      <a:pt x="1" y="3"/>
                      <a:pt x="1" y="2"/>
                    </a:cubicBezTo>
                    <a:cubicBezTo>
                      <a:pt x="0" y="2"/>
                      <a:pt x="0" y="2"/>
                      <a:pt x="0" y="2"/>
                    </a:cubicBezTo>
                    <a:cubicBezTo>
                      <a:pt x="0" y="1"/>
                      <a:pt x="0" y="1"/>
                      <a:pt x="1" y="1"/>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5"/>
              <p:cNvSpPr/>
              <p:nvPr/>
            </p:nvSpPr>
            <p:spPr>
              <a:xfrm rot="10800000">
                <a:off x="15945570" y="-1006160"/>
                <a:ext cx="15007" cy="15007"/>
              </a:xfrm>
              <a:custGeom>
                <a:rect b="b" l="l" r="r" t="t"/>
                <a:pathLst>
                  <a:path extrusionOk="0" h="3" w="3">
                    <a:moveTo>
                      <a:pt x="1" y="0"/>
                    </a:moveTo>
                    <a:cubicBezTo>
                      <a:pt x="2" y="0"/>
                      <a:pt x="2" y="0"/>
                      <a:pt x="2" y="0"/>
                    </a:cubicBezTo>
                    <a:cubicBezTo>
                      <a:pt x="2" y="0"/>
                      <a:pt x="2" y="0"/>
                      <a:pt x="2" y="0"/>
                    </a:cubicBezTo>
                    <a:cubicBezTo>
                      <a:pt x="3" y="1"/>
                      <a:pt x="3" y="1"/>
                      <a:pt x="3" y="1"/>
                    </a:cubicBezTo>
                    <a:cubicBezTo>
                      <a:pt x="3" y="2"/>
                      <a:pt x="3" y="2"/>
                      <a:pt x="2" y="2"/>
                    </a:cubicBezTo>
                    <a:cubicBezTo>
                      <a:pt x="2" y="3"/>
                      <a:pt x="1" y="3"/>
                      <a:pt x="1" y="2"/>
                    </a:cubicBezTo>
                    <a:cubicBezTo>
                      <a:pt x="0" y="2"/>
                      <a:pt x="0" y="2"/>
                      <a:pt x="0" y="1"/>
                    </a:cubicBezTo>
                    <a:cubicBezTo>
                      <a:pt x="0" y="1"/>
                      <a:pt x="0" y="1"/>
                      <a:pt x="1" y="0"/>
                    </a:cubicBezTo>
                    <a:cubicBezTo>
                      <a:pt x="1"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5"/>
              <p:cNvSpPr/>
              <p:nvPr/>
            </p:nvSpPr>
            <p:spPr>
              <a:xfrm rot="10800000">
                <a:off x="14120772" y="-967143"/>
                <a:ext cx="1788782" cy="1161505"/>
              </a:xfrm>
              <a:custGeom>
                <a:rect b="b" l="l" r="r" t="t"/>
                <a:pathLst>
                  <a:path extrusionOk="0" h="245" w="376">
                    <a:moveTo>
                      <a:pt x="376" y="0"/>
                    </a:moveTo>
                    <a:cubicBezTo>
                      <a:pt x="376" y="1"/>
                      <a:pt x="376" y="2"/>
                      <a:pt x="376" y="2"/>
                    </a:cubicBezTo>
                    <a:cubicBezTo>
                      <a:pt x="376" y="2"/>
                      <a:pt x="376" y="2"/>
                      <a:pt x="376" y="2"/>
                    </a:cubicBezTo>
                    <a:cubicBezTo>
                      <a:pt x="375" y="2"/>
                      <a:pt x="374" y="2"/>
                      <a:pt x="374" y="2"/>
                    </a:cubicBezTo>
                    <a:cubicBezTo>
                      <a:pt x="374" y="2"/>
                      <a:pt x="374" y="2"/>
                      <a:pt x="374" y="2"/>
                    </a:cubicBezTo>
                    <a:cubicBezTo>
                      <a:pt x="373" y="1"/>
                      <a:pt x="374" y="0"/>
                      <a:pt x="374" y="0"/>
                    </a:cubicBezTo>
                    <a:cubicBezTo>
                      <a:pt x="374" y="0"/>
                      <a:pt x="374" y="0"/>
                      <a:pt x="374" y="0"/>
                    </a:cubicBezTo>
                    <a:cubicBezTo>
                      <a:pt x="374" y="0"/>
                      <a:pt x="375" y="0"/>
                      <a:pt x="375" y="0"/>
                    </a:cubicBezTo>
                    <a:cubicBezTo>
                      <a:pt x="375" y="0"/>
                      <a:pt x="375" y="0"/>
                      <a:pt x="375" y="0"/>
                    </a:cubicBezTo>
                    <a:cubicBezTo>
                      <a:pt x="375" y="0"/>
                      <a:pt x="376" y="0"/>
                      <a:pt x="376" y="0"/>
                    </a:cubicBezTo>
                    <a:close/>
                    <a:moveTo>
                      <a:pt x="365" y="8"/>
                    </a:moveTo>
                    <a:cubicBezTo>
                      <a:pt x="365" y="8"/>
                      <a:pt x="365" y="9"/>
                      <a:pt x="364" y="9"/>
                    </a:cubicBezTo>
                    <a:cubicBezTo>
                      <a:pt x="364" y="9"/>
                      <a:pt x="364" y="9"/>
                      <a:pt x="364" y="9"/>
                    </a:cubicBezTo>
                    <a:cubicBezTo>
                      <a:pt x="364" y="10"/>
                      <a:pt x="363" y="10"/>
                      <a:pt x="363" y="9"/>
                    </a:cubicBezTo>
                    <a:cubicBezTo>
                      <a:pt x="363" y="9"/>
                      <a:pt x="363" y="9"/>
                      <a:pt x="363" y="9"/>
                    </a:cubicBezTo>
                    <a:cubicBezTo>
                      <a:pt x="362" y="8"/>
                      <a:pt x="362" y="8"/>
                      <a:pt x="363" y="7"/>
                    </a:cubicBezTo>
                    <a:cubicBezTo>
                      <a:pt x="363" y="7"/>
                      <a:pt x="363" y="7"/>
                      <a:pt x="363" y="7"/>
                    </a:cubicBezTo>
                    <a:cubicBezTo>
                      <a:pt x="363" y="7"/>
                      <a:pt x="363" y="7"/>
                      <a:pt x="364" y="7"/>
                    </a:cubicBezTo>
                    <a:cubicBezTo>
                      <a:pt x="364" y="7"/>
                      <a:pt x="364" y="7"/>
                      <a:pt x="364" y="7"/>
                    </a:cubicBezTo>
                    <a:cubicBezTo>
                      <a:pt x="364" y="7"/>
                      <a:pt x="364" y="7"/>
                      <a:pt x="365" y="8"/>
                    </a:cubicBezTo>
                    <a:close/>
                    <a:moveTo>
                      <a:pt x="353" y="15"/>
                    </a:moveTo>
                    <a:cubicBezTo>
                      <a:pt x="354" y="16"/>
                      <a:pt x="354" y="16"/>
                      <a:pt x="353" y="17"/>
                    </a:cubicBezTo>
                    <a:cubicBezTo>
                      <a:pt x="353" y="17"/>
                      <a:pt x="353" y="17"/>
                      <a:pt x="353" y="17"/>
                    </a:cubicBezTo>
                    <a:cubicBezTo>
                      <a:pt x="352" y="17"/>
                      <a:pt x="352" y="17"/>
                      <a:pt x="351" y="16"/>
                    </a:cubicBezTo>
                    <a:cubicBezTo>
                      <a:pt x="351" y="16"/>
                      <a:pt x="351" y="16"/>
                      <a:pt x="351" y="16"/>
                    </a:cubicBezTo>
                    <a:cubicBezTo>
                      <a:pt x="351" y="16"/>
                      <a:pt x="351" y="15"/>
                      <a:pt x="352" y="14"/>
                    </a:cubicBezTo>
                    <a:cubicBezTo>
                      <a:pt x="352" y="14"/>
                      <a:pt x="352" y="14"/>
                      <a:pt x="352" y="14"/>
                    </a:cubicBezTo>
                    <a:cubicBezTo>
                      <a:pt x="352" y="14"/>
                      <a:pt x="352" y="14"/>
                      <a:pt x="352" y="14"/>
                    </a:cubicBezTo>
                    <a:cubicBezTo>
                      <a:pt x="352" y="14"/>
                      <a:pt x="352" y="14"/>
                      <a:pt x="352" y="14"/>
                    </a:cubicBezTo>
                    <a:cubicBezTo>
                      <a:pt x="353" y="14"/>
                      <a:pt x="353" y="14"/>
                      <a:pt x="353" y="15"/>
                    </a:cubicBezTo>
                    <a:close/>
                    <a:moveTo>
                      <a:pt x="342" y="22"/>
                    </a:moveTo>
                    <a:cubicBezTo>
                      <a:pt x="343" y="23"/>
                      <a:pt x="342" y="24"/>
                      <a:pt x="342" y="24"/>
                    </a:cubicBezTo>
                    <a:cubicBezTo>
                      <a:pt x="342" y="24"/>
                      <a:pt x="342" y="24"/>
                      <a:pt x="342" y="24"/>
                    </a:cubicBezTo>
                    <a:cubicBezTo>
                      <a:pt x="341" y="25"/>
                      <a:pt x="340" y="24"/>
                      <a:pt x="340" y="24"/>
                    </a:cubicBezTo>
                    <a:cubicBezTo>
                      <a:pt x="340" y="24"/>
                      <a:pt x="340" y="24"/>
                      <a:pt x="340" y="24"/>
                    </a:cubicBezTo>
                    <a:cubicBezTo>
                      <a:pt x="339" y="23"/>
                      <a:pt x="340" y="22"/>
                      <a:pt x="340" y="22"/>
                    </a:cubicBezTo>
                    <a:cubicBezTo>
                      <a:pt x="340" y="22"/>
                      <a:pt x="340" y="22"/>
                      <a:pt x="340" y="22"/>
                    </a:cubicBezTo>
                    <a:cubicBezTo>
                      <a:pt x="341" y="22"/>
                      <a:pt x="341" y="22"/>
                      <a:pt x="341" y="22"/>
                    </a:cubicBezTo>
                    <a:cubicBezTo>
                      <a:pt x="341" y="22"/>
                      <a:pt x="341" y="22"/>
                      <a:pt x="341" y="22"/>
                    </a:cubicBezTo>
                    <a:cubicBezTo>
                      <a:pt x="341" y="22"/>
                      <a:pt x="342" y="22"/>
                      <a:pt x="342" y="22"/>
                    </a:cubicBezTo>
                    <a:close/>
                    <a:moveTo>
                      <a:pt x="331" y="30"/>
                    </a:moveTo>
                    <a:cubicBezTo>
                      <a:pt x="331" y="30"/>
                      <a:pt x="331" y="31"/>
                      <a:pt x="330" y="31"/>
                    </a:cubicBezTo>
                    <a:cubicBezTo>
                      <a:pt x="330" y="31"/>
                      <a:pt x="330" y="31"/>
                      <a:pt x="330" y="31"/>
                    </a:cubicBezTo>
                    <a:cubicBezTo>
                      <a:pt x="330" y="32"/>
                      <a:pt x="329" y="32"/>
                      <a:pt x="329" y="31"/>
                    </a:cubicBezTo>
                    <a:cubicBezTo>
                      <a:pt x="329" y="31"/>
                      <a:pt x="329" y="31"/>
                      <a:pt x="329" y="31"/>
                    </a:cubicBezTo>
                    <a:cubicBezTo>
                      <a:pt x="328" y="30"/>
                      <a:pt x="328" y="30"/>
                      <a:pt x="329" y="29"/>
                    </a:cubicBezTo>
                    <a:cubicBezTo>
                      <a:pt x="329" y="29"/>
                      <a:pt x="329" y="29"/>
                      <a:pt x="329" y="29"/>
                    </a:cubicBezTo>
                    <a:cubicBezTo>
                      <a:pt x="329" y="29"/>
                      <a:pt x="329" y="29"/>
                      <a:pt x="330" y="29"/>
                    </a:cubicBezTo>
                    <a:cubicBezTo>
                      <a:pt x="330" y="29"/>
                      <a:pt x="330" y="29"/>
                      <a:pt x="330" y="29"/>
                    </a:cubicBezTo>
                    <a:cubicBezTo>
                      <a:pt x="330" y="29"/>
                      <a:pt x="331" y="29"/>
                      <a:pt x="331" y="30"/>
                    </a:cubicBezTo>
                    <a:close/>
                    <a:moveTo>
                      <a:pt x="320" y="37"/>
                    </a:moveTo>
                    <a:cubicBezTo>
                      <a:pt x="320" y="38"/>
                      <a:pt x="320" y="38"/>
                      <a:pt x="319" y="39"/>
                    </a:cubicBezTo>
                    <a:cubicBezTo>
                      <a:pt x="319" y="39"/>
                      <a:pt x="319" y="39"/>
                      <a:pt x="319" y="39"/>
                    </a:cubicBezTo>
                    <a:cubicBezTo>
                      <a:pt x="318" y="39"/>
                      <a:pt x="318" y="39"/>
                      <a:pt x="317" y="38"/>
                    </a:cubicBezTo>
                    <a:cubicBezTo>
                      <a:pt x="317" y="38"/>
                      <a:pt x="317" y="38"/>
                      <a:pt x="317" y="38"/>
                    </a:cubicBezTo>
                    <a:cubicBezTo>
                      <a:pt x="317" y="38"/>
                      <a:pt x="317" y="37"/>
                      <a:pt x="318" y="37"/>
                    </a:cubicBezTo>
                    <a:cubicBezTo>
                      <a:pt x="318" y="37"/>
                      <a:pt x="318" y="37"/>
                      <a:pt x="318" y="37"/>
                    </a:cubicBezTo>
                    <a:cubicBezTo>
                      <a:pt x="318" y="36"/>
                      <a:pt x="318" y="36"/>
                      <a:pt x="318" y="36"/>
                    </a:cubicBezTo>
                    <a:cubicBezTo>
                      <a:pt x="318" y="36"/>
                      <a:pt x="318" y="36"/>
                      <a:pt x="318" y="36"/>
                    </a:cubicBezTo>
                    <a:cubicBezTo>
                      <a:pt x="319" y="36"/>
                      <a:pt x="319" y="37"/>
                      <a:pt x="320" y="37"/>
                    </a:cubicBezTo>
                    <a:close/>
                    <a:moveTo>
                      <a:pt x="308" y="44"/>
                    </a:moveTo>
                    <a:cubicBezTo>
                      <a:pt x="309" y="45"/>
                      <a:pt x="308" y="46"/>
                      <a:pt x="308" y="46"/>
                    </a:cubicBezTo>
                    <a:cubicBezTo>
                      <a:pt x="308" y="46"/>
                      <a:pt x="308" y="46"/>
                      <a:pt x="308" y="46"/>
                    </a:cubicBezTo>
                    <a:cubicBezTo>
                      <a:pt x="307" y="47"/>
                      <a:pt x="306" y="46"/>
                      <a:pt x="306" y="46"/>
                    </a:cubicBezTo>
                    <a:cubicBezTo>
                      <a:pt x="306" y="46"/>
                      <a:pt x="306" y="46"/>
                      <a:pt x="306" y="46"/>
                    </a:cubicBezTo>
                    <a:cubicBezTo>
                      <a:pt x="306" y="45"/>
                      <a:pt x="306" y="44"/>
                      <a:pt x="306" y="44"/>
                    </a:cubicBezTo>
                    <a:cubicBezTo>
                      <a:pt x="306" y="44"/>
                      <a:pt x="306" y="44"/>
                      <a:pt x="306" y="44"/>
                    </a:cubicBezTo>
                    <a:cubicBezTo>
                      <a:pt x="307" y="44"/>
                      <a:pt x="307" y="44"/>
                      <a:pt x="307" y="44"/>
                    </a:cubicBezTo>
                    <a:cubicBezTo>
                      <a:pt x="307" y="44"/>
                      <a:pt x="307" y="44"/>
                      <a:pt x="307" y="44"/>
                    </a:cubicBezTo>
                    <a:cubicBezTo>
                      <a:pt x="308" y="44"/>
                      <a:pt x="308" y="44"/>
                      <a:pt x="308" y="44"/>
                    </a:cubicBezTo>
                    <a:close/>
                    <a:moveTo>
                      <a:pt x="297" y="52"/>
                    </a:moveTo>
                    <a:cubicBezTo>
                      <a:pt x="297" y="52"/>
                      <a:pt x="297" y="53"/>
                      <a:pt x="296" y="54"/>
                    </a:cubicBezTo>
                    <a:cubicBezTo>
                      <a:pt x="296" y="54"/>
                      <a:pt x="296" y="54"/>
                      <a:pt x="296" y="54"/>
                    </a:cubicBezTo>
                    <a:cubicBezTo>
                      <a:pt x="296" y="54"/>
                      <a:pt x="295" y="54"/>
                      <a:pt x="295" y="53"/>
                    </a:cubicBezTo>
                    <a:cubicBezTo>
                      <a:pt x="295" y="53"/>
                      <a:pt x="295" y="53"/>
                      <a:pt x="295" y="53"/>
                    </a:cubicBezTo>
                    <a:cubicBezTo>
                      <a:pt x="294" y="53"/>
                      <a:pt x="294" y="52"/>
                      <a:pt x="295" y="51"/>
                    </a:cubicBezTo>
                    <a:cubicBezTo>
                      <a:pt x="295" y="51"/>
                      <a:pt x="295" y="51"/>
                      <a:pt x="295" y="51"/>
                    </a:cubicBezTo>
                    <a:cubicBezTo>
                      <a:pt x="295" y="51"/>
                      <a:pt x="296" y="51"/>
                      <a:pt x="296" y="51"/>
                    </a:cubicBezTo>
                    <a:cubicBezTo>
                      <a:pt x="296" y="51"/>
                      <a:pt x="296" y="51"/>
                      <a:pt x="296" y="51"/>
                    </a:cubicBezTo>
                    <a:cubicBezTo>
                      <a:pt x="296" y="51"/>
                      <a:pt x="297" y="51"/>
                      <a:pt x="297" y="52"/>
                    </a:cubicBezTo>
                    <a:close/>
                    <a:moveTo>
                      <a:pt x="286" y="59"/>
                    </a:moveTo>
                    <a:cubicBezTo>
                      <a:pt x="286" y="60"/>
                      <a:pt x="286" y="61"/>
                      <a:pt x="285" y="61"/>
                    </a:cubicBezTo>
                    <a:cubicBezTo>
                      <a:pt x="285" y="61"/>
                      <a:pt x="285" y="61"/>
                      <a:pt x="285" y="61"/>
                    </a:cubicBezTo>
                    <a:cubicBezTo>
                      <a:pt x="285" y="61"/>
                      <a:pt x="284" y="61"/>
                      <a:pt x="283" y="61"/>
                    </a:cubicBezTo>
                    <a:cubicBezTo>
                      <a:pt x="283" y="61"/>
                      <a:pt x="283" y="61"/>
                      <a:pt x="283" y="61"/>
                    </a:cubicBezTo>
                    <a:cubicBezTo>
                      <a:pt x="283" y="60"/>
                      <a:pt x="283" y="59"/>
                      <a:pt x="284" y="59"/>
                    </a:cubicBezTo>
                    <a:cubicBezTo>
                      <a:pt x="284" y="59"/>
                      <a:pt x="284" y="59"/>
                      <a:pt x="284" y="59"/>
                    </a:cubicBezTo>
                    <a:cubicBezTo>
                      <a:pt x="284" y="59"/>
                      <a:pt x="284" y="58"/>
                      <a:pt x="284" y="58"/>
                    </a:cubicBezTo>
                    <a:cubicBezTo>
                      <a:pt x="284" y="58"/>
                      <a:pt x="284" y="58"/>
                      <a:pt x="284" y="58"/>
                    </a:cubicBezTo>
                    <a:cubicBezTo>
                      <a:pt x="285" y="58"/>
                      <a:pt x="285" y="59"/>
                      <a:pt x="286" y="59"/>
                    </a:cubicBezTo>
                    <a:close/>
                    <a:moveTo>
                      <a:pt x="274" y="66"/>
                    </a:moveTo>
                    <a:cubicBezTo>
                      <a:pt x="275" y="67"/>
                      <a:pt x="274" y="68"/>
                      <a:pt x="274" y="68"/>
                    </a:cubicBezTo>
                    <a:cubicBezTo>
                      <a:pt x="274" y="68"/>
                      <a:pt x="274" y="68"/>
                      <a:pt x="274" y="68"/>
                    </a:cubicBezTo>
                    <a:cubicBezTo>
                      <a:pt x="273" y="69"/>
                      <a:pt x="272" y="69"/>
                      <a:pt x="272" y="68"/>
                    </a:cubicBezTo>
                    <a:cubicBezTo>
                      <a:pt x="272" y="68"/>
                      <a:pt x="272" y="68"/>
                      <a:pt x="272" y="68"/>
                    </a:cubicBezTo>
                    <a:cubicBezTo>
                      <a:pt x="272" y="67"/>
                      <a:pt x="272" y="66"/>
                      <a:pt x="272" y="66"/>
                    </a:cubicBezTo>
                    <a:cubicBezTo>
                      <a:pt x="272" y="66"/>
                      <a:pt x="272" y="66"/>
                      <a:pt x="272" y="66"/>
                    </a:cubicBezTo>
                    <a:cubicBezTo>
                      <a:pt x="273" y="66"/>
                      <a:pt x="273" y="66"/>
                      <a:pt x="273" y="66"/>
                    </a:cubicBezTo>
                    <a:cubicBezTo>
                      <a:pt x="273" y="66"/>
                      <a:pt x="273" y="66"/>
                      <a:pt x="273" y="66"/>
                    </a:cubicBezTo>
                    <a:cubicBezTo>
                      <a:pt x="274" y="66"/>
                      <a:pt x="274" y="66"/>
                      <a:pt x="274" y="66"/>
                    </a:cubicBezTo>
                    <a:close/>
                    <a:moveTo>
                      <a:pt x="263" y="74"/>
                    </a:moveTo>
                    <a:cubicBezTo>
                      <a:pt x="263" y="74"/>
                      <a:pt x="263" y="75"/>
                      <a:pt x="263" y="76"/>
                    </a:cubicBezTo>
                    <a:cubicBezTo>
                      <a:pt x="263" y="76"/>
                      <a:pt x="263" y="76"/>
                      <a:pt x="263" y="76"/>
                    </a:cubicBezTo>
                    <a:cubicBezTo>
                      <a:pt x="262" y="76"/>
                      <a:pt x="261" y="76"/>
                      <a:pt x="261" y="75"/>
                    </a:cubicBezTo>
                    <a:cubicBezTo>
                      <a:pt x="261" y="75"/>
                      <a:pt x="261" y="75"/>
                      <a:pt x="261" y="75"/>
                    </a:cubicBezTo>
                    <a:cubicBezTo>
                      <a:pt x="260" y="75"/>
                      <a:pt x="261" y="74"/>
                      <a:pt x="261" y="73"/>
                    </a:cubicBezTo>
                    <a:cubicBezTo>
                      <a:pt x="261" y="73"/>
                      <a:pt x="261" y="73"/>
                      <a:pt x="261" y="73"/>
                    </a:cubicBezTo>
                    <a:cubicBezTo>
                      <a:pt x="261" y="73"/>
                      <a:pt x="262" y="73"/>
                      <a:pt x="262" y="73"/>
                    </a:cubicBezTo>
                    <a:cubicBezTo>
                      <a:pt x="262" y="73"/>
                      <a:pt x="262" y="73"/>
                      <a:pt x="262" y="73"/>
                    </a:cubicBezTo>
                    <a:cubicBezTo>
                      <a:pt x="262" y="73"/>
                      <a:pt x="263" y="73"/>
                      <a:pt x="263" y="74"/>
                    </a:cubicBezTo>
                    <a:close/>
                    <a:moveTo>
                      <a:pt x="252" y="81"/>
                    </a:moveTo>
                    <a:cubicBezTo>
                      <a:pt x="252" y="82"/>
                      <a:pt x="252" y="83"/>
                      <a:pt x="251" y="83"/>
                    </a:cubicBezTo>
                    <a:cubicBezTo>
                      <a:pt x="251" y="83"/>
                      <a:pt x="251" y="83"/>
                      <a:pt x="251" y="83"/>
                    </a:cubicBezTo>
                    <a:cubicBezTo>
                      <a:pt x="251" y="83"/>
                      <a:pt x="250" y="83"/>
                      <a:pt x="249" y="83"/>
                    </a:cubicBezTo>
                    <a:cubicBezTo>
                      <a:pt x="249" y="83"/>
                      <a:pt x="249" y="83"/>
                      <a:pt x="249" y="83"/>
                    </a:cubicBezTo>
                    <a:cubicBezTo>
                      <a:pt x="249" y="82"/>
                      <a:pt x="249" y="81"/>
                      <a:pt x="250" y="81"/>
                    </a:cubicBezTo>
                    <a:cubicBezTo>
                      <a:pt x="250" y="81"/>
                      <a:pt x="250" y="81"/>
                      <a:pt x="250" y="81"/>
                    </a:cubicBezTo>
                    <a:cubicBezTo>
                      <a:pt x="250" y="81"/>
                      <a:pt x="250" y="81"/>
                      <a:pt x="251" y="81"/>
                    </a:cubicBezTo>
                    <a:cubicBezTo>
                      <a:pt x="251" y="81"/>
                      <a:pt x="251" y="81"/>
                      <a:pt x="251" y="81"/>
                    </a:cubicBezTo>
                    <a:cubicBezTo>
                      <a:pt x="251" y="81"/>
                      <a:pt x="251" y="81"/>
                      <a:pt x="252" y="81"/>
                    </a:cubicBezTo>
                    <a:close/>
                    <a:moveTo>
                      <a:pt x="240" y="89"/>
                    </a:moveTo>
                    <a:cubicBezTo>
                      <a:pt x="241" y="89"/>
                      <a:pt x="241" y="90"/>
                      <a:pt x="240" y="90"/>
                    </a:cubicBezTo>
                    <a:cubicBezTo>
                      <a:pt x="240" y="90"/>
                      <a:pt x="240" y="90"/>
                      <a:pt x="240" y="90"/>
                    </a:cubicBezTo>
                    <a:cubicBezTo>
                      <a:pt x="239" y="91"/>
                      <a:pt x="239" y="91"/>
                      <a:pt x="238" y="90"/>
                    </a:cubicBezTo>
                    <a:cubicBezTo>
                      <a:pt x="238" y="90"/>
                      <a:pt x="238" y="90"/>
                      <a:pt x="238" y="90"/>
                    </a:cubicBezTo>
                    <a:cubicBezTo>
                      <a:pt x="238" y="89"/>
                      <a:pt x="238" y="89"/>
                      <a:pt x="239" y="88"/>
                    </a:cubicBezTo>
                    <a:cubicBezTo>
                      <a:pt x="239" y="88"/>
                      <a:pt x="239" y="88"/>
                      <a:pt x="239" y="88"/>
                    </a:cubicBezTo>
                    <a:cubicBezTo>
                      <a:pt x="239" y="88"/>
                      <a:pt x="239" y="88"/>
                      <a:pt x="239" y="88"/>
                    </a:cubicBezTo>
                    <a:cubicBezTo>
                      <a:pt x="239" y="88"/>
                      <a:pt x="239" y="88"/>
                      <a:pt x="239" y="88"/>
                    </a:cubicBezTo>
                    <a:cubicBezTo>
                      <a:pt x="240" y="88"/>
                      <a:pt x="240" y="88"/>
                      <a:pt x="240" y="89"/>
                    </a:cubicBezTo>
                    <a:close/>
                    <a:moveTo>
                      <a:pt x="229" y="96"/>
                    </a:moveTo>
                    <a:cubicBezTo>
                      <a:pt x="229" y="97"/>
                      <a:pt x="229" y="97"/>
                      <a:pt x="229" y="98"/>
                    </a:cubicBezTo>
                    <a:cubicBezTo>
                      <a:pt x="229" y="98"/>
                      <a:pt x="229" y="98"/>
                      <a:pt x="229" y="98"/>
                    </a:cubicBezTo>
                    <a:cubicBezTo>
                      <a:pt x="228" y="98"/>
                      <a:pt x="227" y="98"/>
                      <a:pt x="227" y="97"/>
                    </a:cubicBezTo>
                    <a:cubicBezTo>
                      <a:pt x="227" y="97"/>
                      <a:pt x="227" y="97"/>
                      <a:pt x="227" y="97"/>
                    </a:cubicBezTo>
                    <a:cubicBezTo>
                      <a:pt x="226" y="97"/>
                      <a:pt x="227" y="96"/>
                      <a:pt x="227" y="96"/>
                    </a:cubicBezTo>
                    <a:cubicBezTo>
                      <a:pt x="227" y="96"/>
                      <a:pt x="227" y="96"/>
                      <a:pt x="227" y="96"/>
                    </a:cubicBezTo>
                    <a:cubicBezTo>
                      <a:pt x="227" y="95"/>
                      <a:pt x="228" y="95"/>
                      <a:pt x="228" y="95"/>
                    </a:cubicBezTo>
                    <a:cubicBezTo>
                      <a:pt x="228" y="95"/>
                      <a:pt x="228" y="95"/>
                      <a:pt x="228" y="95"/>
                    </a:cubicBezTo>
                    <a:cubicBezTo>
                      <a:pt x="228" y="95"/>
                      <a:pt x="229" y="96"/>
                      <a:pt x="229" y="96"/>
                    </a:cubicBezTo>
                    <a:close/>
                    <a:moveTo>
                      <a:pt x="218" y="103"/>
                    </a:moveTo>
                    <a:cubicBezTo>
                      <a:pt x="218" y="104"/>
                      <a:pt x="218" y="105"/>
                      <a:pt x="217" y="105"/>
                    </a:cubicBezTo>
                    <a:cubicBezTo>
                      <a:pt x="217" y="105"/>
                      <a:pt x="217" y="105"/>
                      <a:pt x="217" y="105"/>
                    </a:cubicBezTo>
                    <a:cubicBezTo>
                      <a:pt x="217" y="106"/>
                      <a:pt x="216" y="105"/>
                      <a:pt x="215" y="105"/>
                    </a:cubicBezTo>
                    <a:cubicBezTo>
                      <a:pt x="215" y="105"/>
                      <a:pt x="215" y="105"/>
                      <a:pt x="215" y="105"/>
                    </a:cubicBezTo>
                    <a:cubicBezTo>
                      <a:pt x="215" y="104"/>
                      <a:pt x="215" y="103"/>
                      <a:pt x="216" y="103"/>
                    </a:cubicBezTo>
                    <a:cubicBezTo>
                      <a:pt x="216" y="103"/>
                      <a:pt x="216" y="103"/>
                      <a:pt x="216" y="103"/>
                    </a:cubicBezTo>
                    <a:cubicBezTo>
                      <a:pt x="216" y="103"/>
                      <a:pt x="216" y="103"/>
                      <a:pt x="217" y="103"/>
                    </a:cubicBezTo>
                    <a:cubicBezTo>
                      <a:pt x="217" y="103"/>
                      <a:pt x="217" y="103"/>
                      <a:pt x="217" y="103"/>
                    </a:cubicBezTo>
                    <a:cubicBezTo>
                      <a:pt x="217" y="103"/>
                      <a:pt x="217" y="103"/>
                      <a:pt x="218" y="103"/>
                    </a:cubicBezTo>
                    <a:close/>
                    <a:moveTo>
                      <a:pt x="206" y="111"/>
                    </a:moveTo>
                    <a:cubicBezTo>
                      <a:pt x="207" y="111"/>
                      <a:pt x="207" y="112"/>
                      <a:pt x="206" y="112"/>
                    </a:cubicBezTo>
                    <a:cubicBezTo>
                      <a:pt x="206" y="112"/>
                      <a:pt x="206" y="112"/>
                      <a:pt x="206" y="112"/>
                    </a:cubicBezTo>
                    <a:cubicBezTo>
                      <a:pt x="205" y="113"/>
                      <a:pt x="205" y="113"/>
                      <a:pt x="204" y="112"/>
                    </a:cubicBezTo>
                    <a:cubicBezTo>
                      <a:pt x="204" y="112"/>
                      <a:pt x="204" y="112"/>
                      <a:pt x="204" y="112"/>
                    </a:cubicBezTo>
                    <a:cubicBezTo>
                      <a:pt x="204" y="111"/>
                      <a:pt x="204" y="111"/>
                      <a:pt x="205" y="110"/>
                    </a:cubicBezTo>
                    <a:cubicBezTo>
                      <a:pt x="205" y="110"/>
                      <a:pt x="205" y="110"/>
                      <a:pt x="205" y="110"/>
                    </a:cubicBezTo>
                    <a:cubicBezTo>
                      <a:pt x="205" y="110"/>
                      <a:pt x="205" y="110"/>
                      <a:pt x="205" y="110"/>
                    </a:cubicBezTo>
                    <a:cubicBezTo>
                      <a:pt x="205" y="110"/>
                      <a:pt x="205" y="110"/>
                      <a:pt x="205" y="110"/>
                    </a:cubicBezTo>
                    <a:cubicBezTo>
                      <a:pt x="206" y="110"/>
                      <a:pt x="206" y="110"/>
                      <a:pt x="206" y="111"/>
                    </a:cubicBezTo>
                    <a:close/>
                    <a:moveTo>
                      <a:pt x="195" y="118"/>
                    </a:moveTo>
                    <a:cubicBezTo>
                      <a:pt x="196" y="119"/>
                      <a:pt x="195" y="119"/>
                      <a:pt x="195" y="120"/>
                    </a:cubicBezTo>
                    <a:cubicBezTo>
                      <a:pt x="195" y="120"/>
                      <a:pt x="195" y="120"/>
                      <a:pt x="195" y="120"/>
                    </a:cubicBezTo>
                    <a:cubicBezTo>
                      <a:pt x="194" y="120"/>
                      <a:pt x="193" y="120"/>
                      <a:pt x="193" y="119"/>
                    </a:cubicBezTo>
                    <a:cubicBezTo>
                      <a:pt x="193" y="119"/>
                      <a:pt x="193" y="119"/>
                      <a:pt x="193" y="119"/>
                    </a:cubicBezTo>
                    <a:cubicBezTo>
                      <a:pt x="192" y="119"/>
                      <a:pt x="193" y="118"/>
                      <a:pt x="193" y="118"/>
                    </a:cubicBezTo>
                    <a:cubicBezTo>
                      <a:pt x="193" y="118"/>
                      <a:pt x="193" y="118"/>
                      <a:pt x="193" y="118"/>
                    </a:cubicBezTo>
                    <a:cubicBezTo>
                      <a:pt x="193" y="117"/>
                      <a:pt x="194" y="117"/>
                      <a:pt x="194" y="117"/>
                    </a:cubicBezTo>
                    <a:cubicBezTo>
                      <a:pt x="194" y="117"/>
                      <a:pt x="194" y="117"/>
                      <a:pt x="194" y="117"/>
                    </a:cubicBezTo>
                    <a:cubicBezTo>
                      <a:pt x="194" y="117"/>
                      <a:pt x="195" y="118"/>
                      <a:pt x="195" y="118"/>
                    </a:cubicBezTo>
                    <a:close/>
                    <a:moveTo>
                      <a:pt x="184" y="125"/>
                    </a:moveTo>
                    <a:cubicBezTo>
                      <a:pt x="184" y="126"/>
                      <a:pt x="184" y="127"/>
                      <a:pt x="183" y="127"/>
                    </a:cubicBezTo>
                    <a:cubicBezTo>
                      <a:pt x="183" y="127"/>
                      <a:pt x="183" y="127"/>
                      <a:pt x="183" y="127"/>
                    </a:cubicBezTo>
                    <a:cubicBezTo>
                      <a:pt x="183" y="128"/>
                      <a:pt x="182" y="127"/>
                      <a:pt x="182" y="127"/>
                    </a:cubicBezTo>
                    <a:cubicBezTo>
                      <a:pt x="182" y="127"/>
                      <a:pt x="182" y="127"/>
                      <a:pt x="182" y="127"/>
                    </a:cubicBezTo>
                    <a:cubicBezTo>
                      <a:pt x="181" y="126"/>
                      <a:pt x="181" y="125"/>
                      <a:pt x="182" y="125"/>
                    </a:cubicBezTo>
                    <a:cubicBezTo>
                      <a:pt x="182" y="125"/>
                      <a:pt x="182" y="125"/>
                      <a:pt x="182" y="125"/>
                    </a:cubicBezTo>
                    <a:cubicBezTo>
                      <a:pt x="182" y="125"/>
                      <a:pt x="182" y="125"/>
                      <a:pt x="183" y="125"/>
                    </a:cubicBezTo>
                    <a:cubicBezTo>
                      <a:pt x="183" y="125"/>
                      <a:pt x="183" y="125"/>
                      <a:pt x="183" y="125"/>
                    </a:cubicBezTo>
                    <a:cubicBezTo>
                      <a:pt x="183" y="125"/>
                      <a:pt x="184" y="125"/>
                      <a:pt x="184" y="125"/>
                    </a:cubicBezTo>
                    <a:close/>
                    <a:moveTo>
                      <a:pt x="173" y="133"/>
                    </a:moveTo>
                    <a:cubicBezTo>
                      <a:pt x="173" y="133"/>
                      <a:pt x="173" y="134"/>
                      <a:pt x="172" y="135"/>
                    </a:cubicBezTo>
                    <a:cubicBezTo>
                      <a:pt x="172" y="135"/>
                      <a:pt x="172" y="135"/>
                      <a:pt x="172" y="135"/>
                    </a:cubicBezTo>
                    <a:cubicBezTo>
                      <a:pt x="171" y="135"/>
                      <a:pt x="171" y="135"/>
                      <a:pt x="170" y="134"/>
                    </a:cubicBezTo>
                    <a:cubicBezTo>
                      <a:pt x="170" y="134"/>
                      <a:pt x="170" y="134"/>
                      <a:pt x="170" y="134"/>
                    </a:cubicBezTo>
                    <a:cubicBezTo>
                      <a:pt x="170" y="134"/>
                      <a:pt x="170" y="133"/>
                      <a:pt x="171" y="132"/>
                    </a:cubicBezTo>
                    <a:cubicBezTo>
                      <a:pt x="171" y="132"/>
                      <a:pt x="171" y="132"/>
                      <a:pt x="171" y="132"/>
                    </a:cubicBezTo>
                    <a:cubicBezTo>
                      <a:pt x="171" y="132"/>
                      <a:pt x="171" y="132"/>
                      <a:pt x="171" y="132"/>
                    </a:cubicBezTo>
                    <a:cubicBezTo>
                      <a:pt x="171" y="132"/>
                      <a:pt x="171" y="132"/>
                      <a:pt x="171" y="132"/>
                    </a:cubicBezTo>
                    <a:cubicBezTo>
                      <a:pt x="172" y="132"/>
                      <a:pt x="172" y="132"/>
                      <a:pt x="173" y="133"/>
                    </a:cubicBezTo>
                    <a:close/>
                    <a:moveTo>
                      <a:pt x="161" y="140"/>
                    </a:moveTo>
                    <a:cubicBezTo>
                      <a:pt x="162" y="141"/>
                      <a:pt x="161" y="142"/>
                      <a:pt x="161" y="142"/>
                    </a:cubicBezTo>
                    <a:cubicBezTo>
                      <a:pt x="161" y="142"/>
                      <a:pt x="161" y="142"/>
                      <a:pt x="161" y="142"/>
                    </a:cubicBezTo>
                    <a:cubicBezTo>
                      <a:pt x="160" y="142"/>
                      <a:pt x="159" y="142"/>
                      <a:pt x="159" y="142"/>
                    </a:cubicBezTo>
                    <a:cubicBezTo>
                      <a:pt x="159" y="142"/>
                      <a:pt x="159" y="142"/>
                      <a:pt x="159" y="142"/>
                    </a:cubicBezTo>
                    <a:cubicBezTo>
                      <a:pt x="159" y="141"/>
                      <a:pt x="159" y="140"/>
                      <a:pt x="159" y="140"/>
                    </a:cubicBezTo>
                    <a:cubicBezTo>
                      <a:pt x="159" y="140"/>
                      <a:pt x="159" y="140"/>
                      <a:pt x="159" y="140"/>
                    </a:cubicBezTo>
                    <a:cubicBezTo>
                      <a:pt x="160" y="140"/>
                      <a:pt x="160" y="139"/>
                      <a:pt x="160" y="139"/>
                    </a:cubicBezTo>
                    <a:cubicBezTo>
                      <a:pt x="160" y="139"/>
                      <a:pt x="160" y="139"/>
                      <a:pt x="160" y="139"/>
                    </a:cubicBezTo>
                    <a:cubicBezTo>
                      <a:pt x="161" y="139"/>
                      <a:pt x="161" y="140"/>
                      <a:pt x="161" y="140"/>
                    </a:cubicBezTo>
                    <a:close/>
                    <a:moveTo>
                      <a:pt x="150" y="147"/>
                    </a:moveTo>
                    <a:cubicBezTo>
                      <a:pt x="150" y="148"/>
                      <a:pt x="150" y="149"/>
                      <a:pt x="149" y="149"/>
                    </a:cubicBezTo>
                    <a:cubicBezTo>
                      <a:pt x="149" y="149"/>
                      <a:pt x="149" y="149"/>
                      <a:pt x="149" y="149"/>
                    </a:cubicBezTo>
                    <a:cubicBezTo>
                      <a:pt x="149" y="150"/>
                      <a:pt x="148" y="150"/>
                      <a:pt x="148" y="149"/>
                    </a:cubicBezTo>
                    <a:cubicBezTo>
                      <a:pt x="148" y="149"/>
                      <a:pt x="148" y="149"/>
                      <a:pt x="148" y="149"/>
                    </a:cubicBezTo>
                    <a:cubicBezTo>
                      <a:pt x="147" y="148"/>
                      <a:pt x="147" y="147"/>
                      <a:pt x="148" y="147"/>
                    </a:cubicBezTo>
                    <a:cubicBezTo>
                      <a:pt x="148" y="147"/>
                      <a:pt x="148" y="147"/>
                      <a:pt x="148" y="147"/>
                    </a:cubicBezTo>
                    <a:cubicBezTo>
                      <a:pt x="148" y="147"/>
                      <a:pt x="149" y="147"/>
                      <a:pt x="149" y="147"/>
                    </a:cubicBezTo>
                    <a:cubicBezTo>
                      <a:pt x="149" y="147"/>
                      <a:pt x="149" y="147"/>
                      <a:pt x="149" y="147"/>
                    </a:cubicBezTo>
                    <a:cubicBezTo>
                      <a:pt x="149" y="147"/>
                      <a:pt x="150" y="147"/>
                      <a:pt x="150" y="147"/>
                    </a:cubicBezTo>
                    <a:close/>
                    <a:moveTo>
                      <a:pt x="139" y="155"/>
                    </a:moveTo>
                    <a:cubicBezTo>
                      <a:pt x="139" y="155"/>
                      <a:pt x="139" y="156"/>
                      <a:pt x="138" y="157"/>
                    </a:cubicBezTo>
                    <a:cubicBezTo>
                      <a:pt x="138" y="157"/>
                      <a:pt x="138" y="157"/>
                      <a:pt x="138" y="157"/>
                    </a:cubicBezTo>
                    <a:cubicBezTo>
                      <a:pt x="138" y="157"/>
                      <a:pt x="137" y="157"/>
                      <a:pt x="136" y="156"/>
                    </a:cubicBezTo>
                    <a:cubicBezTo>
                      <a:pt x="136" y="156"/>
                      <a:pt x="136" y="156"/>
                      <a:pt x="136" y="156"/>
                    </a:cubicBezTo>
                    <a:cubicBezTo>
                      <a:pt x="136" y="156"/>
                      <a:pt x="136" y="155"/>
                      <a:pt x="137" y="154"/>
                    </a:cubicBezTo>
                    <a:cubicBezTo>
                      <a:pt x="137" y="154"/>
                      <a:pt x="137" y="154"/>
                      <a:pt x="137" y="154"/>
                    </a:cubicBezTo>
                    <a:cubicBezTo>
                      <a:pt x="137" y="154"/>
                      <a:pt x="137" y="154"/>
                      <a:pt x="137" y="154"/>
                    </a:cubicBezTo>
                    <a:cubicBezTo>
                      <a:pt x="137" y="154"/>
                      <a:pt x="137" y="154"/>
                      <a:pt x="137" y="154"/>
                    </a:cubicBezTo>
                    <a:cubicBezTo>
                      <a:pt x="138" y="154"/>
                      <a:pt x="138" y="154"/>
                      <a:pt x="139" y="155"/>
                    </a:cubicBezTo>
                    <a:close/>
                    <a:moveTo>
                      <a:pt x="127" y="162"/>
                    </a:moveTo>
                    <a:cubicBezTo>
                      <a:pt x="128" y="163"/>
                      <a:pt x="127" y="164"/>
                      <a:pt x="127" y="164"/>
                    </a:cubicBezTo>
                    <a:cubicBezTo>
                      <a:pt x="127" y="164"/>
                      <a:pt x="127" y="164"/>
                      <a:pt x="127" y="164"/>
                    </a:cubicBezTo>
                    <a:cubicBezTo>
                      <a:pt x="126" y="164"/>
                      <a:pt x="125" y="164"/>
                      <a:pt x="125" y="164"/>
                    </a:cubicBezTo>
                    <a:cubicBezTo>
                      <a:pt x="125" y="164"/>
                      <a:pt x="125" y="164"/>
                      <a:pt x="125" y="164"/>
                    </a:cubicBezTo>
                    <a:cubicBezTo>
                      <a:pt x="125" y="163"/>
                      <a:pt x="125" y="162"/>
                      <a:pt x="125" y="162"/>
                    </a:cubicBezTo>
                    <a:cubicBezTo>
                      <a:pt x="125" y="162"/>
                      <a:pt x="125" y="162"/>
                      <a:pt x="125" y="162"/>
                    </a:cubicBezTo>
                    <a:cubicBezTo>
                      <a:pt x="126" y="162"/>
                      <a:pt x="126" y="162"/>
                      <a:pt x="126" y="162"/>
                    </a:cubicBezTo>
                    <a:cubicBezTo>
                      <a:pt x="126" y="162"/>
                      <a:pt x="126" y="162"/>
                      <a:pt x="126" y="162"/>
                    </a:cubicBezTo>
                    <a:cubicBezTo>
                      <a:pt x="127" y="162"/>
                      <a:pt x="127" y="162"/>
                      <a:pt x="127" y="162"/>
                    </a:cubicBezTo>
                    <a:close/>
                    <a:moveTo>
                      <a:pt x="116" y="170"/>
                    </a:moveTo>
                    <a:cubicBezTo>
                      <a:pt x="116" y="170"/>
                      <a:pt x="116" y="171"/>
                      <a:pt x="116" y="171"/>
                    </a:cubicBezTo>
                    <a:cubicBezTo>
                      <a:pt x="116" y="171"/>
                      <a:pt x="116" y="171"/>
                      <a:pt x="116" y="171"/>
                    </a:cubicBezTo>
                    <a:cubicBezTo>
                      <a:pt x="115" y="172"/>
                      <a:pt x="114" y="172"/>
                      <a:pt x="114" y="171"/>
                    </a:cubicBezTo>
                    <a:cubicBezTo>
                      <a:pt x="114" y="171"/>
                      <a:pt x="114" y="171"/>
                      <a:pt x="114" y="171"/>
                    </a:cubicBezTo>
                    <a:cubicBezTo>
                      <a:pt x="113" y="170"/>
                      <a:pt x="114" y="170"/>
                      <a:pt x="114" y="169"/>
                    </a:cubicBezTo>
                    <a:cubicBezTo>
                      <a:pt x="114" y="169"/>
                      <a:pt x="114" y="169"/>
                      <a:pt x="114" y="169"/>
                    </a:cubicBezTo>
                    <a:cubicBezTo>
                      <a:pt x="114" y="169"/>
                      <a:pt x="115" y="169"/>
                      <a:pt x="115" y="169"/>
                    </a:cubicBezTo>
                    <a:cubicBezTo>
                      <a:pt x="115" y="169"/>
                      <a:pt x="115" y="169"/>
                      <a:pt x="115" y="169"/>
                    </a:cubicBezTo>
                    <a:cubicBezTo>
                      <a:pt x="115" y="169"/>
                      <a:pt x="116" y="169"/>
                      <a:pt x="116" y="170"/>
                    </a:cubicBezTo>
                    <a:close/>
                    <a:moveTo>
                      <a:pt x="105" y="177"/>
                    </a:moveTo>
                    <a:cubicBezTo>
                      <a:pt x="105" y="178"/>
                      <a:pt x="105" y="178"/>
                      <a:pt x="104" y="179"/>
                    </a:cubicBezTo>
                    <a:cubicBezTo>
                      <a:pt x="104" y="179"/>
                      <a:pt x="104" y="179"/>
                      <a:pt x="104" y="179"/>
                    </a:cubicBezTo>
                    <a:cubicBezTo>
                      <a:pt x="104" y="179"/>
                      <a:pt x="103" y="179"/>
                      <a:pt x="102" y="178"/>
                    </a:cubicBezTo>
                    <a:cubicBezTo>
                      <a:pt x="102" y="178"/>
                      <a:pt x="102" y="178"/>
                      <a:pt x="102" y="178"/>
                    </a:cubicBezTo>
                    <a:cubicBezTo>
                      <a:pt x="102" y="178"/>
                      <a:pt x="102" y="177"/>
                      <a:pt x="103" y="177"/>
                    </a:cubicBezTo>
                    <a:cubicBezTo>
                      <a:pt x="103" y="177"/>
                      <a:pt x="103" y="177"/>
                      <a:pt x="103" y="177"/>
                    </a:cubicBezTo>
                    <a:cubicBezTo>
                      <a:pt x="103" y="176"/>
                      <a:pt x="103" y="176"/>
                      <a:pt x="104" y="176"/>
                    </a:cubicBezTo>
                    <a:cubicBezTo>
                      <a:pt x="104" y="176"/>
                      <a:pt x="104" y="176"/>
                      <a:pt x="104" y="176"/>
                    </a:cubicBezTo>
                    <a:cubicBezTo>
                      <a:pt x="104" y="176"/>
                      <a:pt x="104" y="177"/>
                      <a:pt x="105" y="177"/>
                    </a:cubicBezTo>
                    <a:close/>
                    <a:moveTo>
                      <a:pt x="93" y="184"/>
                    </a:moveTo>
                    <a:cubicBezTo>
                      <a:pt x="94" y="185"/>
                      <a:pt x="94" y="186"/>
                      <a:pt x="93" y="186"/>
                    </a:cubicBezTo>
                    <a:cubicBezTo>
                      <a:pt x="93" y="186"/>
                      <a:pt x="93" y="186"/>
                      <a:pt x="93" y="186"/>
                    </a:cubicBezTo>
                    <a:cubicBezTo>
                      <a:pt x="92" y="187"/>
                      <a:pt x="92" y="186"/>
                      <a:pt x="91" y="186"/>
                    </a:cubicBezTo>
                    <a:cubicBezTo>
                      <a:pt x="91" y="186"/>
                      <a:pt x="91" y="186"/>
                      <a:pt x="91" y="186"/>
                    </a:cubicBezTo>
                    <a:cubicBezTo>
                      <a:pt x="91" y="185"/>
                      <a:pt x="91" y="184"/>
                      <a:pt x="92" y="184"/>
                    </a:cubicBezTo>
                    <a:cubicBezTo>
                      <a:pt x="92" y="184"/>
                      <a:pt x="92" y="184"/>
                      <a:pt x="92" y="184"/>
                    </a:cubicBezTo>
                    <a:cubicBezTo>
                      <a:pt x="92" y="184"/>
                      <a:pt x="92" y="184"/>
                      <a:pt x="92" y="184"/>
                    </a:cubicBezTo>
                    <a:cubicBezTo>
                      <a:pt x="92" y="184"/>
                      <a:pt x="92" y="184"/>
                      <a:pt x="92" y="184"/>
                    </a:cubicBezTo>
                    <a:cubicBezTo>
                      <a:pt x="93" y="184"/>
                      <a:pt x="93" y="184"/>
                      <a:pt x="93" y="184"/>
                    </a:cubicBezTo>
                    <a:close/>
                    <a:moveTo>
                      <a:pt x="82" y="192"/>
                    </a:moveTo>
                    <a:cubicBezTo>
                      <a:pt x="82" y="192"/>
                      <a:pt x="82" y="193"/>
                      <a:pt x="82" y="194"/>
                    </a:cubicBezTo>
                    <a:cubicBezTo>
                      <a:pt x="82" y="194"/>
                      <a:pt x="82" y="194"/>
                      <a:pt x="82" y="194"/>
                    </a:cubicBezTo>
                    <a:cubicBezTo>
                      <a:pt x="81" y="194"/>
                      <a:pt x="80" y="194"/>
                      <a:pt x="80" y="193"/>
                    </a:cubicBezTo>
                    <a:cubicBezTo>
                      <a:pt x="80" y="193"/>
                      <a:pt x="80" y="193"/>
                      <a:pt x="80" y="193"/>
                    </a:cubicBezTo>
                    <a:cubicBezTo>
                      <a:pt x="79" y="192"/>
                      <a:pt x="80" y="192"/>
                      <a:pt x="80" y="191"/>
                    </a:cubicBezTo>
                    <a:cubicBezTo>
                      <a:pt x="80" y="191"/>
                      <a:pt x="80" y="191"/>
                      <a:pt x="80" y="191"/>
                    </a:cubicBezTo>
                    <a:cubicBezTo>
                      <a:pt x="80" y="191"/>
                      <a:pt x="81" y="191"/>
                      <a:pt x="81" y="191"/>
                    </a:cubicBezTo>
                    <a:cubicBezTo>
                      <a:pt x="81" y="191"/>
                      <a:pt x="81" y="191"/>
                      <a:pt x="81" y="191"/>
                    </a:cubicBezTo>
                    <a:cubicBezTo>
                      <a:pt x="81" y="191"/>
                      <a:pt x="82" y="191"/>
                      <a:pt x="82" y="192"/>
                    </a:cubicBezTo>
                    <a:close/>
                    <a:moveTo>
                      <a:pt x="71" y="199"/>
                    </a:moveTo>
                    <a:cubicBezTo>
                      <a:pt x="71" y="200"/>
                      <a:pt x="71" y="200"/>
                      <a:pt x="70" y="201"/>
                    </a:cubicBezTo>
                    <a:cubicBezTo>
                      <a:pt x="70" y="201"/>
                      <a:pt x="70" y="201"/>
                      <a:pt x="70" y="201"/>
                    </a:cubicBezTo>
                    <a:cubicBezTo>
                      <a:pt x="70" y="201"/>
                      <a:pt x="69" y="201"/>
                      <a:pt x="68" y="200"/>
                    </a:cubicBezTo>
                    <a:cubicBezTo>
                      <a:pt x="68" y="200"/>
                      <a:pt x="68" y="200"/>
                      <a:pt x="68" y="200"/>
                    </a:cubicBezTo>
                    <a:cubicBezTo>
                      <a:pt x="68" y="200"/>
                      <a:pt x="68" y="199"/>
                      <a:pt x="69" y="199"/>
                    </a:cubicBezTo>
                    <a:cubicBezTo>
                      <a:pt x="69" y="199"/>
                      <a:pt x="69" y="199"/>
                      <a:pt x="69" y="199"/>
                    </a:cubicBezTo>
                    <a:cubicBezTo>
                      <a:pt x="69" y="198"/>
                      <a:pt x="69" y="198"/>
                      <a:pt x="70" y="198"/>
                    </a:cubicBezTo>
                    <a:cubicBezTo>
                      <a:pt x="70" y="198"/>
                      <a:pt x="70" y="198"/>
                      <a:pt x="70" y="198"/>
                    </a:cubicBezTo>
                    <a:cubicBezTo>
                      <a:pt x="70" y="198"/>
                      <a:pt x="70" y="199"/>
                      <a:pt x="71" y="199"/>
                    </a:cubicBezTo>
                    <a:close/>
                    <a:moveTo>
                      <a:pt x="59" y="206"/>
                    </a:moveTo>
                    <a:cubicBezTo>
                      <a:pt x="60" y="207"/>
                      <a:pt x="60" y="208"/>
                      <a:pt x="59" y="208"/>
                    </a:cubicBezTo>
                    <a:cubicBezTo>
                      <a:pt x="59" y="208"/>
                      <a:pt x="59" y="208"/>
                      <a:pt x="59" y="208"/>
                    </a:cubicBezTo>
                    <a:cubicBezTo>
                      <a:pt x="58" y="209"/>
                      <a:pt x="58" y="208"/>
                      <a:pt x="57" y="208"/>
                    </a:cubicBezTo>
                    <a:cubicBezTo>
                      <a:pt x="57" y="208"/>
                      <a:pt x="57" y="208"/>
                      <a:pt x="57" y="208"/>
                    </a:cubicBezTo>
                    <a:cubicBezTo>
                      <a:pt x="57" y="207"/>
                      <a:pt x="57" y="206"/>
                      <a:pt x="58" y="206"/>
                    </a:cubicBezTo>
                    <a:cubicBezTo>
                      <a:pt x="58" y="206"/>
                      <a:pt x="58" y="206"/>
                      <a:pt x="58" y="206"/>
                    </a:cubicBezTo>
                    <a:cubicBezTo>
                      <a:pt x="58" y="206"/>
                      <a:pt x="58" y="206"/>
                      <a:pt x="58" y="206"/>
                    </a:cubicBezTo>
                    <a:cubicBezTo>
                      <a:pt x="58" y="206"/>
                      <a:pt x="58" y="206"/>
                      <a:pt x="58" y="206"/>
                    </a:cubicBezTo>
                    <a:cubicBezTo>
                      <a:pt x="59" y="206"/>
                      <a:pt x="59" y="206"/>
                      <a:pt x="59" y="206"/>
                    </a:cubicBezTo>
                    <a:close/>
                    <a:moveTo>
                      <a:pt x="48" y="214"/>
                    </a:moveTo>
                    <a:cubicBezTo>
                      <a:pt x="49" y="214"/>
                      <a:pt x="48" y="215"/>
                      <a:pt x="48" y="216"/>
                    </a:cubicBezTo>
                    <a:cubicBezTo>
                      <a:pt x="48" y="216"/>
                      <a:pt x="48" y="216"/>
                      <a:pt x="48" y="216"/>
                    </a:cubicBezTo>
                    <a:cubicBezTo>
                      <a:pt x="47" y="216"/>
                      <a:pt x="46" y="216"/>
                      <a:pt x="46" y="215"/>
                    </a:cubicBezTo>
                    <a:cubicBezTo>
                      <a:pt x="46" y="215"/>
                      <a:pt x="46" y="215"/>
                      <a:pt x="46" y="215"/>
                    </a:cubicBezTo>
                    <a:cubicBezTo>
                      <a:pt x="45" y="215"/>
                      <a:pt x="46" y="214"/>
                      <a:pt x="46" y="213"/>
                    </a:cubicBezTo>
                    <a:cubicBezTo>
                      <a:pt x="46" y="213"/>
                      <a:pt x="46" y="213"/>
                      <a:pt x="46" y="213"/>
                    </a:cubicBezTo>
                    <a:cubicBezTo>
                      <a:pt x="46" y="213"/>
                      <a:pt x="47" y="213"/>
                      <a:pt x="47" y="213"/>
                    </a:cubicBezTo>
                    <a:cubicBezTo>
                      <a:pt x="47" y="213"/>
                      <a:pt x="47" y="213"/>
                      <a:pt x="47" y="213"/>
                    </a:cubicBezTo>
                    <a:cubicBezTo>
                      <a:pt x="47" y="213"/>
                      <a:pt x="48" y="213"/>
                      <a:pt x="48" y="214"/>
                    </a:cubicBezTo>
                    <a:close/>
                    <a:moveTo>
                      <a:pt x="37" y="221"/>
                    </a:moveTo>
                    <a:cubicBezTo>
                      <a:pt x="37" y="222"/>
                      <a:pt x="37" y="223"/>
                      <a:pt x="36" y="223"/>
                    </a:cubicBezTo>
                    <a:cubicBezTo>
                      <a:pt x="36" y="223"/>
                      <a:pt x="36" y="223"/>
                      <a:pt x="36" y="223"/>
                    </a:cubicBezTo>
                    <a:cubicBezTo>
                      <a:pt x="36" y="223"/>
                      <a:pt x="35" y="223"/>
                      <a:pt x="35" y="223"/>
                    </a:cubicBezTo>
                    <a:cubicBezTo>
                      <a:pt x="35" y="223"/>
                      <a:pt x="35" y="223"/>
                      <a:pt x="35" y="223"/>
                    </a:cubicBezTo>
                    <a:cubicBezTo>
                      <a:pt x="34" y="222"/>
                      <a:pt x="34" y="221"/>
                      <a:pt x="35" y="221"/>
                    </a:cubicBezTo>
                    <a:cubicBezTo>
                      <a:pt x="35" y="221"/>
                      <a:pt x="35" y="221"/>
                      <a:pt x="35" y="221"/>
                    </a:cubicBezTo>
                    <a:cubicBezTo>
                      <a:pt x="35" y="221"/>
                      <a:pt x="35" y="221"/>
                      <a:pt x="36" y="221"/>
                    </a:cubicBezTo>
                    <a:cubicBezTo>
                      <a:pt x="36" y="221"/>
                      <a:pt x="36" y="221"/>
                      <a:pt x="36" y="221"/>
                    </a:cubicBezTo>
                    <a:cubicBezTo>
                      <a:pt x="36" y="221"/>
                      <a:pt x="37" y="221"/>
                      <a:pt x="37" y="221"/>
                    </a:cubicBezTo>
                    <a:close/>
                    <a:moveTo>
                      <a:pt x="26" y="228"/>
                    </a:moveTo>
                    <a:cubicBezTo>
                      <a:pt x="26" y="229"/>
                      <a:pt x="26" y="230"/>
                      <a:pt x="25" y="230"/>
                    </a:cubicBezTo>
                    <a:cubicBezTo>
                      <a:pt x="25" y="230"/>
                      <a:pt x="25" y="230"/>
                      <a:pt x="25" y="230"/>
                    </a:cubicBezTo>
                    <a:cubicBezTo>
                      <a:pt x="24" y="231"/>
                      <a:pt x="24" y="231"/>
                      <a:pt x="23" y="230"/>
                    </a:cubicBezTo>
                    <a:cubicBezTo>
                      <a:pt x="23" y="230"/>
                      <a:pt x="23" y="230"/>
                      <a:pt x="23" y="230"/>
                    </a:cubicBezTo>
                    <a:cubicBezTo>
                      <a:pt x="23" y="229"/>
                      <a:pt x="23" y="229"/>
                      <a:pt x="24" y="228"/>
                    </a:cubicBezTo>
                    <a:cubicBezTo>
                      <a:pt x="24" y="228"/>
                      <a:pt x="24" y="228"/>
                      <a:pt x="24" y="228"/>
                    </a:cubicBezTo>
                    <a:cubicBezTo>
                      <a:pt x="24" y="228"/>
                      <a:pt x="24" y="228"/>
                      <a:pt x="24" y="228"/>
                    </a:cubicBezTo>
                    <a:cubicBezTo>
                      <a:pt x="24" y="228"/>
                      <a:pt x="24" y="228"/>
                      <a:pt x="24" y="228"/>
                    </a:cubicBezTo>
                    <a:cubicBezTo>
                      <a:pt x="25" y="228"/>
                      <a:pt x="25" y="228"/>
                      <a:pt x="26" y="228"/>
                    </a:cubicBezTo>
                    <a:close/>
                    <a:moveTo>
                      <a:pt x="14" y="236"/>
                    </a:moveTo>
                    <a:cubicBezTo>
                      <a:pt x="15" y="236"/>
                      <a:pt x="14" y="237"/>
                      <a:pt x="14" y="238"/>
                    </a:cubicBezTo>
                    <a:cubicBezTo>
                      <a:pt x="14" y="238"/>
                      <a:pt x="14" y="238"/>
                      <a:pt x="14" y="238"/>
                    </a:cubicBezTo>
                    <a:cubicBezTo>
                      <a:pt x="13" y="238"/>
                      <a:pt x="12" y="238"/>
                      <a:pt x="12" y="237"/>
                    </a:cubicBezTo>
                    <a:cubicBezTo>
                      <a:pt x="12" y="237"/>
                      <a:pt x="12" y="237"/>
                      <a:pt x="12" y="237"/>
                    </a:cubicBezTo>
                    <a:cubicBezTo>
                      <a:pt x="12" y="237"/>
                      <a:pt x="12" y="236"/>
                      <a:pt x="12" y="235"/>
                    </a:cubicBezTo>
                    <a:cubicBezTo>
                      <a:pt x="12" y="235"/>
                      <a:pt x="12" y="235"/>
                      <a:pt x="12" y="235"/>
                    </a:cubicBezTo>
                    <a:cubicBezTo>
                      <a:pt x="13" y="235"/>
                      <a:pt x="13" y="235"/>
                      <a:pt x="13" y="235"/>
                    </a:cubicBezTo>
                    <a:cubicBezTo>
                      <a:pt x="13" y="235"/>
                      <a:pt x="13" y="235"/>
                      <a:pt x="13" y="235"/>
                    </a:cubicBezTo>
                    <a:cubicBezTo>
                      <a:pt x="13" y="235"/>
                      <a:pt x="14" y="235"/>
                      <a:pt x="14" y="236"/>
                    </a:cubicBezTo>
                    <a:close/>
                    <a:moveTo>
                      <a:pt x="3" y="243"/>
                    </a:moveTo>
                    <a:cubicBezTo>
                      <a:pt x="3" y="244"/>
                      <a:pt x="3" y="245"/>
                      <a:pt x="2" y="245"/>
                    </a:cubicBezTo>
                    <a:cubicBezTo>
                      <a:pt x="2" y="245"/>
                      <a:pt x="2" y="245"/>
                      <a:pt x="2" y="245"/>
                    </a:cubicBezTo>
                    <a:cubicBezTo>
                      <a:pt x="2" y="245"/>
                      <a:pt x="1" y="245"/>
                      <a:pt x="1" y="245"/>
                    </a:cubicBezTo>
                    <a:cubicBezTo>
                      <a:pt x="1" y="245"/>
                      <a:pt x="1" y="245"/>
                      <a:pt x="1" y="245"/>
                    </a:cubicBezTo>
                    <a:cubicBezTo>
                      <a:pt x="0" y="244"/>
                      <a:pt x="0" y="243"/>
                      <a:pt x="1" y="243"/>
                    </a:cubicBezTo>
                    <a:cubicBezTo>
                      <a:pt x="1" y="243"/>
                      <a:pt x="1" y="243"/>
                      <a:pt x="1" y="243"/>
                    </a:cubicBezTo>
                    <a:cubicBezTo>
                      <a:pt x="1" y="243"/>
                      <a:pt x="2" y="243"/>
                      <a:pt x="2" y="243"/>
                    </a:cubicBezTo>
                    <a:cubicBezTo>
                      <a:pt x="2" y="243"/>
                      <a:pt x="2" y="243"/>
                      <a:pt x="2" y="243"/>
                    </a:cubicBezTo>
                    <a:cubicBezTo>
                      <a:pt x="2" y="243"/>
                      <a:pt x="3"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5"/>
              <p:cNvSpPr/>
              <p:nvPr/>
            </p:nvSpPr>
            <p:spPr>
              <a:xfrm rot="10800000">
                <a:off x="14063748" y="218373"/>
                <a:ext cx="15007" cy="15007"/>
              </a:xfrm>
              <a:custGeom>
                <a:rect b="b" l="l" r="r" t="t"/>
                <a:pathLst>
                  <a:path extrusionOk="0" h="3" w="3">
                    <a:moveTo>
                      <a:pt x="1" y="0"/>
                    </a:moveTo>
                    <a:cubicBezTo>
                      <a:pt x="1" y="0"/>
                      <a:pt x="2" y="0"/>
                      <a:pt x="2" y="0"/>
                    </a:cubicBezTo>
                    <a:cubicBezTo>
                      <a:pt x="2" y="0"/>
                      <a:pt x="2" y="0"/>
                      <a:pt x="2" y="1"/>
                    </a:cubicBezTo>
                    <a:cubicBezTo>
                      <a:pt x="2" y="1"/>
                      <a:pt x="3" y="1"/>
                      <a:pt x="3" y="2"/>
                    </a:cubicBezTo>
                    <a:cubicBezTo>
                      <a:pt x="3" y="2"/>
                      <a:pt x="3" y="2"/>
                      <a:pt x="2" y="2"/>
                    </a:cubicBezTo>
                    <a:cubicBezTo>
                      <a:pt x="2" y="2"/>
                      <a:pt x="2" y="2"/>
                      <a:pt x="2" y="2"/>
                    </a:cubicBezTo>
                    <a:cubicBezTo>
                      <a:pt x="2" y="3"/>
                      <a:pt x="2" y="3"/>
                      <a:pt x="2" y="3"/>
                    </a:cubicBezTo>
                    <a:cubicBezTo>
                      <a:pt x="1" y="3"/>
                      <a:pt x="1" y="3"/>
                      <a:pt x="1" y="3"/>
                    </a:cubicBezTo>
                    <a:cubicBezTo>
                      <a:pt x="1" y="3"/>
                      <a:pt x="0" y="3"/>
                      <a:pt x="0" y="2"/>
                    </a:cubicBezTo>
                    <a:cubicBezTo>
                      <a:pt x="0" y="2"/>
                      <a:pt x="0" y="2"/>
                      <a:pt x="0" y="2"/>
                    </a:cubicBezTo>
                    <a:cubicBezTo>
                      <a:pt x="0" y="2"/>
                      <a:pt x="0" y="2"/>
                      <a:pt x="0" y="2"/>
                    </a:cubicBezTo>
                    <a:cubicBezTo>
                      <a:pt x="0" y="1"/>
                      <a:pt x="0" y="1"/>
                      <a:pt x="0" y="1"/>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5"/>
              <p:cNvSpPr/>
              <p:nvPr/>
            </p:nvSpPr>
            <p:spPr>
              <a:xfrm rot="10800000">
                <a:off x="16059620" y="-1006160"/>
                <a:ext cx="9004" cy="15007"/>
              </a:xfrm>
              <a:custGeom>
                <a:rect b="b" l="l" r="r" t="t"/>
                <a:pathLst>
                  <a:path extrusionOk="0" h="3" w="2">
                    <a:moveTo>
                      <a:pt x="1" y="0"/>
                    </a:moveTo>
                    <a:cubicBezTo>
                      <a:pt x="1" y="0"/>
                      <a:pt x="1" y="0"/>
                      <a:pt x="2" y="0"/>
                    </a:cubicBezTo>
                    <a:cubicBezTo>
                      <a:pt x="2" y="0"/>
                      <a:pt x="2" y="0"/>
                      <a:pt x="2" y="0"/>
                    </a:cubicBezTo>
                    <a:cubicBezTo>
                      <a:pt x="2" y="1"/>
                      <a:pt x="2" y="1"/>
                      <a:pt x="2" y="1"/>
                    </a:cubicBezTo>
                    <a:cubicBezTo>
                      <a:pt x="2" y="2"/>
                      <a:pt x="2" y="2"/>
                      <a:pt x="2" y="2"/>
                    </a:cubicBezTo>
                    <a:cubicBezTo>
                      <a:pt x="2" y="3"/>
                      <a:pt x="1" y="3"/>
                      <a:pt x="1" y="3"/>
                    </a:cubicBezTo>
                    <a:cubicBezTo>
                      <a:pt x="0" y="2"/>
                      <a:pt x="0" y="2"/>
                      <a:pt x="0" y="2"/>
                    </a:cubicBezTo>
                    <a:cubicBezTo>
                      <a:pt x="0" y="2"/>
                      <a:pt x="0" y="2"/>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5"/>
              <p:cNvSpPr/>
              <p:nvPr/>
            </p:nvSpPr>
            <p:spPr>
              <a:xfrm rot="10800000">
                <a:off x="14231821" y="-967143"/>
                <a:ext cx="1785781" cy="1161505"/>
              </a:xfrm>
              <a:custGeom>
                <a:rect b="b" l="l" r="r" t="t"/>
                <a:pathLst>
                  <a:path extrusionOk="0" h="245" w="376">
                    <a:moveTo>
                      <a:pt x="376" y="0"/>
                    </a:moveTo>
                    <a:cubicBezTo>
                      <a:pt x="376" y="1"/>
                      <a:pt x="376" y="2"/>
                      <a:pt x="375" y="2"/>
                    </a:cubicBezTo>
                    <a:cubicBezTo>
                      <a:pt x="375" y="2"/>
                      <a:pt x="375" y="2"/>
                      <a:pt x="375" y="2"/>
                    </a:cubicBezTo>
                    <a:cubicBezTo>
                      <a:pt x="375" y="2"/>
                      <a:pt x="374" y="2"/>
                      <a:pt x="373" y="2"/>
                    </a:cubicBezTo>
                    <a:cubicBezTo>
                      <a:pt x="373" y="2"/>
                      <a:pt x="373" y="2"/>
                      <a:pt x="373" y="2"/>
                    </a:cubicBezTo>
                    <a:cubicBezTo>
                      <a:pt x="373" y="1"/>
                      <a:pt x="373" y="0"/>
                      <a:pt x="374" y="0"/>
                    </a:cubicBezTo>
                    <a:cubicBezTo>
                      <a:pt x="374" y="0"/>
                      <a:pt x="374" y="0"/>
                      <a:pt x="374" y="0"/>
                    </a:cubicBezTo>
                    <a:cubicBezTo>
                      <a:pt x="374" y="0"/>
                      <a:pt x="374" y="0"/>
                      <a:pt x="375" y="0"/>
                    </a:cubicBezTo>
                    <a:cubicBezTo>
                      <a:pt x="375" y="0"/>
                      <a:pt x="375" y="0"/>
                      <a:pt x="375" y="0"/>
                    </a:cubicBezTo>
                    <a:cubicBezTo>
                      <a:pt x="375" y="0"/>
                      <a:pt x="375" y="0"/>
                      <a:pt x="376" y="0"/>
                    </a:cubicBezTo>
                    <a:close/>
                    <a:moveTo>
                      <a:pt x="364" y="8"/>
                    </a:moveTo>
                    <a:cubicBezTo>
                      <a:pt x="365" y="8"/>
                      <a:pt x="365" y="9"/>
                      <a:pt x="364" y="9"/>
                    </a:cubicBezTo>
                    <a:cubicBezTo>
                      <a:pt x="364" y="9"/>
                      <a:pt x="364" y="9"/>
                      <a:pt x="364" y="9"/>
                    </a:cubicBezTo>
                    <a:cubicBezTo>
                      <a:pt x="363" y="10"/>
                      <a:pt x="363" y="10"/>
                      <a:pt x="362" y="9"/>
                    </a:cubicBezTo>
                    <a:cubicBezTo>
                      <a:pt x="362" y="9"/>
                      <a:pt x="362" y="9"/>
                      <a:pt x="362" y="9"/>
                    </a:cubicBezTo>
                    <a:cubicBezTo>
                      <a:pt x="362" y="8"/>
                      <a:pt x="362" y="8"/>
                      <a:pt x="363" y="7"/>
                    </a:cubicBezTo>
                    <a:cubicBezTo>
                      <a:pt x="363" y="7"/>
                      <a:pt x="363" y="7"/>
                      <a:pt x="363" y="7"/>
                    </a:cubicBezTo>
                    <a:cubicBezTo>
                      <a:pt x="363" y="7"/>
                      <a:pt x="363" y="7"/>
                      <a:pt x="363" y="7"/>
                    </a:cubicBezTo>
                    <a:cubicBezTo>
                      <a:pt x="363" y="7"/>
                      <a:pt x="363" y="7"/>
                      <a:pt x="363" y="7"/>
                    </a:cubicBezTo>
                    <a:cubicBezTo>
                      <a:pt x="364" y="7"/>
                      <a:pt x="364" y="7"/>
                      <a:pt x="364" y="8"/>
                    </a:cubicBezTo>
                    <a:close/>
                    <a:moveTo>
                      <a:pt x="353" y="15"/>
                    </a:moveTo>
                    <a:cubicBezTo>
                      <a:pt x="354" y="16"/>
                      <a:pt x="353" y="16"/>
                      <a:pt x="353" y="17"/>
                    </a:cubicBezTo>
                    <a:cubicBezTo>
                      <a:pt x="353" y="17"/>
                      <a:pt x="353" y="17"/>
                      <a:pt x="353" y="17"/>
                    </a:cubicBezTo>
                    <a:cubicBezTo>
                      <a:pt x="352" y="17"/>
                      <a:pt x="351" y="17"/>
                      <a:pt x="351" y="16"/>
                    </a:cubicBezTo>
                    <a:cubicBezTo>
                      <a:pt x="351" y="16"/>
                      <a:pt x="351" y="16"/>
                      <a:pt x="351" y="16"/>
                    </a:cubicBezTo>
                    <a:cubicBezTo>
                      <a:pt x="350" y="16"/>
                      <a:pt x="351" y="15"/>
                      <a:pt x="351" y="14"/>
                    </a:cubicBezTo>
                    <a:cubicBezTo>
                      <a:pt x="351" y="14"/>
                      <a:pt x="351" y="14"/>
                      <a:pt x="351" y="14"/>
                    </a:cubicBezTo>
                    <a:cubicBezTo>
                      <a:pt x="351" y="14"/>
                      <a:pt x="352" y="14"/>
                      <a:pt x="352" y="14"/>
                    </a:cubicBezTo>
                    <a:cubicBezTo>
                      <a:pt x="352" y="14"/>
                      <a:pt x="352" y="14"/>
                      <a:pt x="352" y="14"/>
                    </a:cubicBezTo>
                    <a:cubicBezTo>
                      <a:pt x="352" y="14"/>
                      <a:pt x="353" y="14"/>
                      <a:pt x="353" y="15"/>
                    </a:cubicBezTo>
                    <a:close/>
                    <a:moveTo>
                      <a:pt x="342" y="22"/>
                    </a:moveTo>
                    <a:cubicBezTo>
                      <a:pt x="342" y="23"/>
                      <a:pt x="342" y="24"/>
                      <a:pt x="341" y="24"/>
                    </a:cubicBezTo>
                    <a:cubicBezTo>
                      <a:pt x="341" y="24"/>
                      <a:pt x="341" y="24"/>
                      <a:pt x="341" y="24"/>
                    </a:cubicBezTo>
                    <a:cubicBezTo>
                      <a:pt x="341" y="25"/>
                      <a:pt x="340" y="24"/>
                      <a:pt x="340" y="24"/>
                    </a:cubicBezTo>
                    <a:cubicBezTo>
                      <a:pt x="340" y="24"/>
                      <a:pt x="340" y="24"/>
                      <a:pt x="340" y="24"/>
                    </a:cubicBezTo>
                    <a:cubicBezTo>
                      <a:pt x="339" y="23"/>
                      <a:pt x="339" y="22"/>
                      <a:pt x="340" y="22"/>
                    </a:cubicBezTo>
                    <a:cubicBezTo>
                      <a:pt x="340" y="22"/>
                      <a:pt x="340" y="22"/>
                      <a:pt x="340" y="22"/>
                    </a:cubicBezTo>
                    <a:cubicBezTo>
                      <a:pt x="340" y="22"/>
                      <a:pt x="340" y="22"/>
                      <a:pt x="341" y="22"/>
                    </a:cubicBezTo>
                    <a:cubicBezTo>
                      <a:pt x="341" y="22"/>
                      <a:pt x="341" y="22"/>
                      <a:pt x="341" y="22"/>
                    </a:cubicBezTo>
                    <a:cubicBezTo>
                      <a:pt x="341" y="22"/>
                      <a:pt x="342" y="22"/>
                      <a:pt x="342" y="22"/>
                    </a:cubicBezTo>
                    <a:close/>
                    <a:moveTo>
                      <a:pt x="330" y="30"/>
                    </a:moveTo>
                    <a:cubicBezTo>
                      <a:pt x="331" y="30"/>
                      <a:pt x="331" y="31"/>
                      <a:pt x="330" y="31"/>
                    </a:cubicBezTo>
                    <a:cubicBezTo>
                      <a:pt x="330" y="31"/>
                      <a:pt x="330" y="31"/>
                      <a:pt x="330" y="31"/>
                    </a:cubicBezTo>
                    <a:cubicBezTo>
                      <a:pt x="329" y="32"/>
                      <a:pt x="329" y="32"/>
                      <a:pt x="328" y="31"/>
                    </a:cubicBezTo>
                    <a:cubicBezTo>
                      <a:pt x="328" y="31"/>
                      <a:pt x="328" y="31"/>
                      <a:pt x="328" y="31"/>
                    </a:cubicBezTo>
                    <a:cubicBezTo>
                      <a:pt x="328" y="30"/>
                      <a:pt x="328" y="30"/>
                      <a:pt x="329" y="29"/>
                    </a:cubicBezTo>
                    <a:cubicBezTo>
                      <a:pt x="329" y="29"/>
                      <a:pt x="329" y="29"/>
                      <a:pt x="329" y="29"/>
                    </a:cubicBezTo>
                    <a:cubicBezTo>
                      <a:pt x="329" y="29"/>
                      <a:pt x="329" y="29"/>
                      <a:pt x="329" y="29"/>
                    </a:cubicBezTo>
                    <a:cubicBezTo>
                      <a:pt x="329" y="29"/>
                      <a:pt x="329" y="29"/>
                      <a:pt x="329" y="29"/>
                    </a:cubicBezTo>
                    <a:cubicBezTo>
                      <a:pt x="330" y="29"/>
                      <a:pt x="330" y="29"/>
                      <a:pt x="330" y="30"/>
                    </a:cubicBezTo>
                    <a:close/>
                    <a:moveTo>
                      <a:pt x="319" y="37"/>
                    </a:moveTo>
                    <a:cubicBezTo>
                      <a:pt x="320" y="38"/>
                      <a:pt x="319" y="38"/>
                      <a:pt x="319" y="39"/>
                    </a:cubicBezTo>
                    <a:cubicBezTo>
                      <a:pt x="319" y="39"/>
                      <a:pt x="319" y="39"/>
                      <a:pt x="319" y="39"/>
                    </a:cubicBezTo>
                    <a:cubicBezTo>
                      <a:pt x="318" y="39"/>
                      <a:pt x="317" y="39"/>
                      <a:pt x="317" y="38"/>
                    </a:cubicBezTo>
                    <a:cubicBezTo>
                      <a:pt x="317" y="38"/>
                      <a:pt x="317" y="38"/>
                      <a:pt x="317" y="38"/>
                    </a:cubicBezTo>
                    <a:cubicBezTo>
                      <a:pt x="317" y="38"/>
                      <a:pt x="317" y="37"/>
                      <a:pt x="317" y="37"/>
                    </a:cubicBezTo>
                    <a:cubicBezTo>
                      <a:pt x="317" y="37"/>
                      <a:pt x="317" y="37"/>
                      <a:pt x="317" y="37"/>
                    </a:cubicBezTo>
                    <a:cubicBezTo>
                      <a:pt x="318" y="36"/>
                      <a:pt x="318" y="36"/>
                      <a:pt x="318" y="36"/>
                    </a:cubicBezTo>
                    <a:cubicBezTo>
                      <a:pt x="318" y="36"/>
                      <a:pt x="318" y="36"/>
                      <a:pt x="318" y="36"/>
                    </a:cubicBezTo>
                    <a:cubicBezTo>
                      <a:pt x="318" y="36"/>
                      <a:pt x="319" y="37"/>
                      <a:pt x="319" y="37"/>
                    </a:cubicBezTo>
                    <a:close/>
                    <a:moveTo>
                      <a:pt x="308" y="44"/>
                    </a:moveTo>
                    <a:cubicBezTo>
                      <a:pt x="308" y="45"/>
                      <a:pt x="308" y="46"/>
                      <a:pt x="307" y="46"/>
                    </a:cubicBezTo>
                    <a:cubicBezTo>
                      <a:pt x="307" y="46"/>
                      <a:pt x="307" y="46"/>
                      <a:pt x="307" y="46"/>
                    </a:cubicBezTo>
                    <a:cubicBezTo>
                      <a:pt x="307" y="47"/>
                      <a:pt x="306" y="46"/>
                      <a:pt x="306" y="46"/>
                    </a:cubicBezTo>
                    <a:cubicBezTo>
                      <a:pt x="306" y="46"/>
                      <a:pt x="306" y="46"/>
                      <a:pt x="306" y="46"/>
                    </a:cubicBezTo>
                    <a:cubicBezTo>
                      <a:pt x="305" y="45"/>
                      <a:pt x="305" y="44"/>
                      <a:pt x="306" y="44"/>
                    </a:cubicBezTo>
                    <a:cubicBezTo>
                      <a:pt x="306" y="44"/>
                      <a:pt x="306" y="44"/>
                      <a:pt x="306" y="44"/>
                    </a:cubicBezTo>
                    <a:cubicBezTo>
                      <a:pt x="306" y="44"/>
                      <a:pt x="306" y="44"/>
                      <a:pt x="307" y="44"/>
                    </a:cubicBezTo>
                    <a:cubicBezTo>
                      <a:pt x="307" y="44"/>
                      <a:pt x="307" y="44"/>
                      <a:pt x="307" y="44"/>
                    </a:cubicBezTo>
                    <a:cubicBezTo>
                      <a:pt x="307" y="44"/>
                      <a:pt x="308" y="44"/>
                      <a:pt x="308" y="44"/>
                    </a:cubicBezTo>
                    <a:close/>
                    <a:moveTo>
                      <a:pt x="297" y="52"/>
                    </a:moveTo>
                    <a:cubicBezTo>
                      <a:pt x="297" y="52"/>
                      <a:pt x="297" y="53"/>
                      <a:pt x="296" y="54"/>
                    </a:cubicBezTo>
                    <a:cubicBezTo>
                      <a:pt x="296" y="54"/>
                      <a:pt x="296" y="54"/>
                      <a:pt x="296" y="54"/>
                    </a:cubicBezTo>
                    <a:cubicBezTo>
                      <a:pt x="296" y="54"/>
                      <a:pt x="295" y="54"/>
                      <a:pt x="294" y="53"/>
                    </a:cubicBezTo>
                    <a:cubicBezTo>
                      <a:pt x="294" y="53"/>
                      <a:pt x="294" y="53"/>
                      <a:pt x="294" y="53"/>
                    </a:cubicBezTo>
                    <a:cubicBezTo>
                      <a:pt x="294" y="53"/>
                      <a:pt x="294" y="52"/>
                      <a:pt x="295" y="51"/>
                    </a:cubicBezTo>
                    <a:cubicBezTo>
                      <a:pt x="295" y="51"/>
                      <a:pt x="295" y="51"/>
                      <a:pt x="295" y="51"/>
                    </a:cubicBezTo>
                    <a:cubicBezTo>
                      <a:pt x="295" y="51"/>
                      <a:pt x="295" y="51"/>
                      <a:pt x="295" y="51"/>
                    </a:cubicBezTo>
                    <a:cubicBezTo>
                      <a:pt x="295" y="51"/>
                      <a:pt x="295" y="51"/>
                      <a:pt x="295" y="51"/>
                    </a:cubicBezTo>
                    <a:cubicBezTo>
                      <a:pt x="296" y="51"/>
                      <a:pt x="296" y="51"/>
                      <a:pt x="297" y="52"/>
                    </a:cubicBezTo>
                    <a:close/>
                    <a:moveTo>
                      <a:pt x="285" y="59"/>
                    </a:moveTo>
                    <a:cubicBezTo>
                      <a:pt x="286" y="60"/>
                      <a:pt x="285" y="61"/>
                      <a:pt x="285" y="61"/>
                    </a:cubicBezTo>
                    <a:cubicBezTo>
                      <a:pt x="285" y="61"/>
                      <a:pt x="285" y="61"/>
                      <a:pt x="285" y="61"/>
                    </a:cubicBezTo>
                    <a:cubicBezTo>
                      <a:pt x="284" y="61"/>
                      <a:pt x="283" y="61"/>
                      <a:pt x="283" y="61"/>
                    </a:cubicBezTo>
                    <a:cubicBezTo>
                      <a:pt x="283" y="61"/>
                      <a:pt x="283" y="61"/>
                      <a:pt x="283" y="61"/>
                    </a:cubicBezTo>
                    <a:cubicBezTo>
                      <a:pt x="283" y="60"/>
                      <a:pt x="283" y="59"/>
                      <a:pt x="283" y="59"/>
                    </a:cubicBezTo>
                    <a:cubicBezTo>
                      <a:pt x="283" y="59"/>
                      <a:pt x="283" y="59"/>
                      <a:pt x="283" y="59"/>
                    </a:cubicBezTo>
                    <a:cubicBezTo>
                      <a:pt x="284" y="59"/>
                      <a:pt x="284" y="58"/>
                      <a:pt x="284" y="58"/>
                    </a:cubicBezTo>
                    <a:cubicBezTo>
                      <a:pt x="284" y="58"/>
                      <a:pt x="284" y="58"/>
                      <a:pt x="284" y="58"/>
                    </a:cubicBezTo>
                    <a:cubicBezTo>
                      <a:pt x="285" y="58"/>
                      <a:pt x="285" y="59"/>
                      <a:pt x="285" y="59"/>
                    </a:cubicBezTo>
                    <a:close/>
                    <a:moveTo>
                      <a:pt x="274" y="66"/>
                    </a:moveTo>
                    <a:cubicBezTo>
                      <a:pt x="274" y="67"/>
                      <a:pt x="274" y="68"/>
                      <a:pt x="274" y="68"/>
                    </a:cubicBezTo>
                    <a:cubicBezTo>
                      <a:pt x="274" y="68"/>
                      <a:pt x="274" y="68"/>
                      <a:pt x="274" y="68"/>
                    </a:cubicBezTo>
                    <a:cubicBezTo>
                      <a:pt x="273" y="69"/>
                      <a:pt x="272" y="69"/>
                      <a:pt x="272" y="68"/>
                    </a:cubicBezTo>
                    <a:cubicBezTo>
                      <a:pt x="272" y="68"/>
                      <a:pt x="272" y="68"/>
                      <a:pt x="272" y="68"/>
                    </a:cubicBezTo>
                    <a:cubicBezTo>
                      <a:pt x="271" y="67"/>
                      <a:pt x="271" y="66"/>
                      <a:pt x="272" y="66"/>
                    </a:cubicBezTo>
                    <a:cubicBezTo>
                      <a:pt x="272" y="66"/>
                      <a:pt x="272" y="66"/>
                      <a:pt x="272" y="66"/>
                    </a:cubicBezTo>
                    <a:cubicBezTo>
                      <a:pt x="272" y="66"/>
                      <a:pt x="273" y="66"/>
                      <a:pt x="273" y="66"/>
                    </a:cubicBezTo>
                    <a:cubicBezTo>
                      <a:pt x="273" y="66"/>
                      <a:pt x="273" y="66"/>
                      <a:pt x="273" y="66"/>
                    </a:cubicBezTo>
                    <a:cubicBezTo>
                      <a:pt x="273" y="66"/>
                      <a:pt x="274" y="66"/>
                      <a:pt x="274" y="66"/>
                    </a:cubicBezTo>
                    <a:close/>
                    <a:moveTo>
                      <a:pt x="263" y="74"/>
                    </a:moveTo>
                    <a:cubicBezTo>
                      <a:pt x="263" y="74"/>
                      <a:pt x="263" y="75"/>
                      <a:pt x="262" y="76"/>
                    </a:cubicBezTo>
                    <a:cubicBezTo>
                      <a:pt x="262" y="76"/>
                      <a:pt x="262" y="76"/>
                      <a:pt x="262" y="76"/>
                    </a:cubicBezTo>
                    <a:cubicBezTo>
                      <a:pt x="262" y="76"/>
                      <a:pt x="261" y="76"/>
                      <a:pt x="260" y="75"/>
                    </a:cubicBezTo>
                    <a:cubicBezTo>
                      <a:pt x="260" y="75"/>
                      <a:pt x="260" y="75"/>
                      <a:pt x="260" y="75"/>
                    </a:cubicBezTo>
                    <a:cubicBezTo>
                      <a:pt x="260" y="75"/>
                      <a:pt x="260" y="74"/>
                      <a:pt x="261" y="73"/>
                    </a:cubicBezTo>
                    <a:cubicBezTo>
                      <a:pt x="261" y="73"/>
                      <a:pt x="261" y="73"/>
                      <a:pt x="261" y="73"/>
                    </a:cubicBezTo>
                    <a:cubicBezTo>
                      <a:pt x="261" y="73"/>
                      <a:pt x="261" y="73"/>
                      <a:pt x="262" y="73"/>
                    </a:cubicBezTo>
                    <a:cubicBezTo>
                      <a:pt x="262" y="73"/>
                      <a:pt x="262" y="73"/>
                      <a:pt x="262" y="73"/>
                    </a:cubicBezTo>
                    <a:cubicBezTo>
                      <a:pt x="262" y="73"/>
                      <a:pt x="262" y="73"/>
                      <a:pt x="263" y="74"/>
                    </a:cubicBezTo>
                    <a:close/>
                    <a:moveTo>
                      <a:pt x="251" y="81"/>
                    </a:moveTo>
                    <a:cubicBezTo>
                      <a:pt x="252" y="82"/>
                      <a:pt x="252" y="83"/>
                      <a:pt x="251" y="83"/>
                    </a:cubicBezTo>
                    <a:cubicBezTo>
                      <a:pt x="251" y="83"/>
                      <a:pt x="251" y="83"/>
                      <a:pt x="251" y="83"/>
                    </a:cubicBezTo>
                    <a:cubicBezTo>
                      <a:pt x="250" y="83"/>
                      <a:pt x="249" y="83"/>
                      <a:pt x="249" y="83"/>
                    </a:cubicBezTo>
                    <a:cubicBezTo>
                      <a:pt x="249" y="83"/>
                      <a:pt x="249" y="83"/>
                      <a:pt x="249" y="83"/>
                    </a:cubicBezTo>
                    <a:cubicBezTo>
                      <a:pt x="249" y="82"/>
                      <a:pt x="249" y="81"/>
                      <a:pt x="249" y="81"/>
                    </a:cubicBezTo>
                    <a:cubicBezTo>
                      <a:pt x="249" y="81"/>
                      <a:pt x="249" y="81"/>
                      <a:pt x="249" y="81"/>
                    </a:cubicBezTo>
                    <a:cubicBezTo>
                      <a:pt x="250" y="81"/>
                      <a:pt x="250" y="81"/>
                      <a:pt x="250" y="81"/>
                    </a:cubicBezTo>
                    <a:cubicBezTo>
                      <a:pt x="250" y="81"/>
                      <a:pt x="250" y="81"/>
                      <a:pt x="250" y="81"/>
                    </a:cubicBezTo>
                    <a:cubicBezTo>
                      <a:pt x="251" y="81"/>
                      <a:pt x="251" y="81"/>
                      <a:pt x="251" y="81"/>
                    </a:cubicBezTo>
                    <a:close/>
                    <a:moveTo>
                      <a:pt x="240" y="89"/>
                    </a:moveTo>
                    <a:cubicBezTo>
                      <a:pt x="240" y="89"/>
                      <a:pt x="240" y="90"/>
                      <a:pt x="240" y="90"/>
                    </a:cubicBezTo>
                    <a:cubicBezTo>
                      <a:pt x="240" y="90"/>
                      <a:pt x="240" y="90"/>
                      <a:pt x="240" y="90"/>
                    </a:cubicBezTo>
                    <a:cubicBezTo>
                      <a:pt x="239" y="91"/>
                      <a:pt x="238" y="91"/>
                      <a:pt x="238" y="90"/>
                    </a:cubicBezTo>
                    <a:cubicBezTo>
                      <a:pt x="238" y="90"/>
                      <a:pt x="238" y="90"/>
                      <a:pt x="238" y="90"/>
                    </a:cubicBezTo>
                    <a:cubicBezTo>
                      <a:pt x="237" y="89"/>
                      <a:pt x="238" y="89"/>
                      <a:pt x="238" y="88"/>
                    </a:cubicBezTo>
                    <a:cubicBezTo>
                      <a:pt x="238" y="88"/>
                      <a:pt x="238" y="88"/>
                      <a:pt x="238" y="88"/>
                    </a:cubicBezTo>
                    <a:cubicBezTo>
                      <a:pt x="238" y="88"/>
                      <a:pt x="239" y="88"/>
                      <a:pt x="239" y="88"/>
                    </a:cubicBezTo>
                    <a:cubicBezTo>
                      <a:pt x="239" y="88"/>
                      <a:pt x="239" y="88"/>
                      <a:pt x="239" y="88"/>
                    </a:cubicBezTo>
                    <a:cubicBezTo>
                      <a:pt x="239" y="88"/>
                      <a:pt x="240" y="88"/>
                      <a:pt x="240" y="89"/>
                    </a:cubicBezTo>
                    <a:close/>
                    <a:moveTo>
                      <a:pt x="229" y="96"/>
                    </a:moveTo>
                    <a:cubicBezTo>
                      <a:pt x="229" y="97"/>
                      <a:pt x="229" y="97"/>
                      <a:pt x="228" y="98"/>
                    </a:cubicBezTo>
                    <a:cubicBezTo>
                      <a:pt x="228" y="98"/>
                      <a:pt x="228" y="98"/>
                      <a:pt x="228" y="98"/>
                    </a:cubicBezTo>
                    <a:cubicBezTo>
                      <a:pt x="228" y="98"/>
                      <a:pt x="227" y="98"/>
                      <a:pt x="226" y="97"/>
                    </a:cubicBezTo>
                    <a:cubicBezTo>
                      <a:pt x="226" y="97"/>
                      <a:pt x="226" y="97"/>
                      <a:pt x="226" y="97"/>
                    </a:cubicBezTo>
                    <a:cubicBezTo>
                      <a:pt x="226" y="97"/>
                      <a:pt x="226" y="96"/>
                      <a:pt x="227" y="96"/>
                    </a:cubicBezTo>
                    <a:cubicBezTo>
                      <a:pt x="227" y="96"/>
                      <a:pt x="227" y="96"/>
                      <a:pt x="227" y="96"/>
                    </a:cubicBezTo>
                    <a:cubicBezTo>
                      <a:pt x="227" y="95"/>
                      <a:pt x="227" y="95"/>
                      <a:pt x="228" y="95"/>
                    </a:cubicBezTo>
                    <a:cubicBezTo>
                      <a:pt x="228" y="95"/>
                      <a:pt x="228" y="95"/>
                      <a:pt x="228" y="95"/>
                    </a:cubicBezTo>
                    <a:cubicBezTo>
                      <a:pt x="228" y="95"/>
                      <a:pt x="228" y="96"/>
                      <a:pt x="229" y="96"/>
                    </a:cubicBezTo>
                    <a:close/>
                    <a:moveTo>
                      <a:pt x="217" y="103"/>
                    </a:moveTo>
                    <a:cubicBezTo>
                      <a:pt x="218" y="104"/>
                      <a:pt x="218" y="105"/>
                      <a:pt x="217" y="105"/>
                    </a:cubicBezTo>
                    <a:cubicBezTo>
                      <a:pt x="217" y="105"/>
                      <a:pt x="217" y="105"/>
                      <a:pt x="217" y="105"/>
                    </a:cubicBezTo>
                    <a:cubicBezTo>
                      <a:pt x="216" y="106"/>
                      <a:pt x="216" y="105"/>
                      <a:pt x="215" y="105"/>
                    </a:cubicBezTo>
                    <a:cubicBezTo>
                      <a:pt x="215" y="105"/>
                      <a:pt x="215" y="105"/>
                      <a:pt x="215" y="105"/>
                    </a:cubicBezTo>
                    <a:cubicBezTo>
                      <a:pt x="215" y="104"/>
                      <a:pt x="215" y="103"/>
                      <a:pt x="216" y="103"/>
                    </a:cubicBezTo>
                    <a:cubicBezTo>
                      <a:pt x="216" y="103"/>
                      <a:pt x="216" y="103"/>
                      <a:pt x="216" y="103"/>
                    </a:cubicBezTo>
                    <a:cubicBezTo>
                      <a:pt x="216" y="103"/>
                      <a:pt x="216" y="103"/>
                      <a:pt x="216" y="103"/>
                    </a:cubicBezTo>
                    <a:cubicBezTo>
                      <a:pt x="216" y="103"/>
                      <a:pt x="216" y="103"/>
                      <a:pt x="216" y="103"/>
                    </a:cubicBezTo>
                    <a:cubicBezTo>
                      <a:pt x="217" y="103"/>
                      <a:pt x="217" y="103"/>
                      <a:pt x="217" y="103"/>
                    </a:cubicBezTo>
                    <a:close/>
                    <a:moveTo>
                      <a:pt x="206" y="111"/>
                    </a:moveTo>
                    <a:cubicBezTo>
                      <a:pt x="206" y="111"/>
                      <a:pt x="206" y="112"/>
                      <a:pt x="206" y="112"/>
                    </a:cubicBezTo>
                    <a:cubicBezTo>
                      <a:pt x="206" y="112"/>
                      <a:pt x="206" y="112"/>
                      <a:pt x="206" y="112"/>
                    </a:cubicBezTo>
                    <a:cubicBezTo>
                      <a:pt x="205" y="113"/>
                      <a:pt x="204" y="113"/>
                      <a:pt x="204" y="112"/>
                    </a:cubicBezTo>
                    <a:cubicBezTo>
                      <a:pt x="204" y="112"/>
                      <a:pt x="204" y="112"/>
                      <a:pt x="204" y="112"/>
                    </a:cubicBezTo>
                    <a:cubicBezTo>
                      <a:pt x="203" y="111"/>
                      <a:pt x="204" y="111"/>
                      <a:pt x="204" y="110"/>
                    </a:cubicBezTo>
                    <a:cubicBezTo>
                      <a:pt x="204" y="110"/>
                      <a:pt x="204" y="110"/>
                      <a:pt x="204" y="110"/>
                    </a:cubicBezTo>
                    <a:cubicBezTo>
                      <a:pt x="204" y="110"/>
                      <a:pt x="205" y="110"/>
                      <a:pt x="205" y="110"/>
                    </a:cubicBezTo>
                    <a:cubicBezTo>
                      <a:pt x="205" y="110"/>
                      <a:pt x="205" y="110"/>
                      <a:pt x="205" y="110"/>
                    </a:cubicBezTo>
                    <a:cubicBezTo>
                      <a:pt x="205" y="110"/>
                      <a:pt x="206" y="110"/>
                      <a:pt x="206" y="111"/>
                    </a:cubicBezTo>
                    <a:close/>
                    <a:moveTo>
                      <a:pt x="195" y="118"/>
                    </a:moveTo>
                    <a:cubicBezTo>
                      <a:pt x="195" y="119"/>
                      <a:pt x="195" y="119"/>
                      <a:pt x="194" y="120"/>
                    </a:cubicBezTo>
                    <a:cubicBezTo>
                      <a:pt x="194" y="120"/>
                      <a:pt x="194" y="120"/>
                      <a:pt x="194" y="120"/>
                    </a:cubicBezTo>
                    <a:cubicBezTo>
                      <a:pt x="194" y="120"/>
                      <a:pt x="193" y="120"/>
                      <a:pt x="193" y="119"/>
                    </a:cubicBezTo>
                    <a:cubicBezTo>
                      <a:pt x="193" y="119"/>
                      <a:pt x="193" y="119"/>
                      <a:pt x="193" y="119"/>
                    </a:cubicBezTo>
                    <a:cubicBezTo>
                      <a:pt x="192" y="119"/>
                      <a:pt x="192" y="118"/>
                      <a:pt x="193" y="118"/>
                    </a:cubicBezTo>
                    <a:cubicBezTo>
                      <a:pt x="193" y="118"/>
                      <a:pt x="193" y="118"/>
                      <a:pt x="193" y="118"/>
                    </a:cubicBezTo>
                    <a:cubicBezTo>
                      <a:pt x="193" y="117"/>
                      <a:pt x="193" y="117"/>
                      <a:pt x="194" y="117"/>
                    </a:cubicBezTo>
                    <a:cubicBezTo>
                      <a:pt x="194" y="117"/>
                      <a:pt x="194" y="117"/>
                      <a:pt x="194" y="117"/>
                    </a:cubicBezTo>
                    <a:cubicBezTo>
                      <a:pt x="194" y="117"/>
                      <a:pt x="195" y="118"/>
                      <a:pt x="195" y="118"/>
                    </a:cubicBezTo>
                    <a:close/>
                    <a:moveTo>
                      <a:pt x="183" y="125"/>
                    </a:moveTo>
                    <a:cubicBezTo>
                      <a:pt x="184" y="126"/>
                      <a:pt x="184" y="127"/>
                      <a:pt x="183" y="127"/>
                    </a:cubicBezTo>
                    <a:cubicBezTo>
                      <a:pt x="183" y="127"/>
                      <a:pt x="183" y="127"/>
                      <a:pt x="183" y="127"/>
                    </a:cubicBezTo>
                    <a:cubicBezTo>
                      <a:pt x="182" y="128"/>
                      <a:pt x="182" y="127"/>
                      <a:pt x="181" y="127"/>
                    </a:cubicBezTo>
                    <a:cubicBezTo>
                      <a:pt x="181" y="127"/>
                      <a:pt x="181" y="127"/>
                      <a:pt x="181" y="127"/>
                    </a:cubicBezTo>
                    <a:cubicBezTo>
                      <a:pt x="181" y="126"/>
                      <a:pt x="181" y="125"/>
                      <a:pt x="182" y="125"/>
                    </a:cubicBezTo>
                    <a:cubicBezTo>
                      <a:pt x="182" y="125"/>
                      <a:pt x="182" y="125"/>
                      <a:pt x="182" y="125"/>
                    </a:cubicBezTo>
                    <a:cubicBezTo>
                      <a:pt x="182" y="125"/>
                      <a:pt x="182" y="125"/>
                      <a:pt x="182" y="125"/>
                    </a:cubicBezTo>
                    <a:cubicBezTo>
                      <a:pt x="182" y="125"/>
                      <a:pt x="182" y="125"/>
                      <a:pt x="182" y="125"/>
                    </a:cubicBezTo>
                    <a:cubicBezTo>
                      <a:pt x="183" y="125"/>
                      <a:pt x="183" y="125"/>
                      <a:pt x="183" y="125"/>
                    </a:cubicBezTo>
                    <a:close/>
                    <a:moveTo>
                      <a:pt x="172" y="133"/>
                    </a:moveTo>
                    <a:cubicBezTo>
                      <a:pt x="173" y="133"/>
                      <a:pt x="172" y="134"/>
                      <a:pt x="172" y="135"/>
                    </a:cubicBezTo>
                    <a:cubicBezTo>
                      <a:pt x="172" y="135"/>
                      <a:pt x="172" y="135"/>
                      <a:pt x="172" y="135"/>
                    </a:cubicBezTo>
                    <a:cubicBezTo>
                      <a:pt x="171" y="135"/>
                      <a:pt x="170" y="135"/>
                      <a:pt x="170" y="134"/>
                    </a:cubicBezTo>
                    <a:cubicBezTo>
                      <a:pt x="170" y="134"/>
                      <a:pt x="170" y="134"/>
                      <a:pt x="170" y="134"/>
                    </a:cubicBezTo>
                    <a:cubicBezTo>
                      <a:pt x="170" y="134"/>
                      <a:pt x="170" y="133"/>
                      <a:pt x="170" y="132"/>
                    </a:cubicBezTo>
                    <a:cubicBezTo>
                      <a:pt x="170" y="132"/>
                      <a:pt x="170" y="132"/>
                      <a:pt x="170" y="132"/>
                    </a:cubicBezTo>
                    <a:cubicBezTo>
                      <a:pt x="171" y="132"/>
                      <a:pt x="171" y="132"/>
                      <a:pt x="171" y="132"/>
                    </a:cubicBezTo>
                    <a:cubicBezTo>
                      <a:pt x="171" y="132"/>
                      <a:pt x="171" y="132"/>
                      <a:pt x="171" y="132"/>
                    </a:cubicBezTo>
                    <a:cubicBezTo>
                      <a:pt x="171" y="132"/>
                      <a:pt x="172" y="132"/>
                      <a:pt x="172" y="133"/>
                    </a:cubicBezTo>
                    <a:close/>
                    <a:moveTo>
                      <a:pt x="161" y="140"/>
                    </a:moveTo>
                    <a:cubicBezTo>
                      <a:pt x="161" y="141"/>
                      <a:pt x="161" y="142"/>
                      <a:pt x="160" y="142"/>
                    </a:cubicBezTo>
                    <a:cubicBezTo>
                      <a:pt x="160" y="142"/>
                      <a:pt x="160" y="142"/>
                      <a:pt x="160" y="142"/>
                    </a:cubicBezTo>
                    <a:cubicBezTo>
                      <a:pt x="160" y="142"/>
                      <a:pt x="159" y="142"/>
                      <a:pt x="159" y="142"/>
                    </a:cubicBezTo>
                    <a:cubicBezTo>
                      <a:pt x="159" y="142"/>
                      <a:pt x="159" y="142"/>
                      <a:pt x="159" y="142"/>
                    </a:cubicBezTo>
                    <a:cubicBezTo>
                      <a:pt x="158" y="141"/>
                      <a:pt x="158" y="140"/>
                      <a:pt x="159" y="140"/>
                    </a:cubicBezTo>
                    <a:cubicBezTo>
                      <a:pt x="159" y="140"/>
                      <a:pt x="159" y="140"/>
                      <a:pt x="159" y="140"/>
                    </a:cubicBezTo>
                    <a:cubicBezTo>
                      <a:pt x="159" y="140"/>
                      <a:pt x="159" y="139"/>
                      <a:pt x="160" y="139"/>
                    </a:cubicBezTo>
                    <a:cubicBezTo>
                      <a:pt x="160" y="139"/>
                      <a:pt x="160" y="139"/>
                      <a:pt x="160" y="139"/>
                    </a:cubicBezTo>
                    <a:cubicBezTo>
                      <a:pt x="160" y="139"/>
                      <a:pt x="161" y="140"/>
                      <a:pt x="161" y="140"/>
                    </a:cubicBezTo>
                    <a:close/>
                    <a:moveTo>
                      <a:pt x="150" y="147"/>
                    </a:moveTo>
                    <a:cubicBezTo>
                      <a:pt x="150" y="148"/>
                      <a:pt x="150" y="149"/>
                      <a:pt x="149" y="149"/>
                    </a:cubicBezTo>
                    <a:cubicBezTo>
                      <a:pt x="149" y="149"/>
                      <a:pt x="149" y="149"/>
                      <a:pt x="149" y="149"/>
                    </a:cubicBezTo>
                    <a:cubicBezTo>
                      <a:pt x="149" y="150"/>
                      <a:pt x="148" y="150"/>
                      <a:pt x="147" y="149"/>
                    </a:cubicBezTo>
                    <a:cubicBezTo>
                      <a:pt x="147" y="149"/>
                      <a:pt x="147" y="149"/>
                      <a:pt x="147" y="149"/>
                    </a:cubicBezTo>
                    <a:cubicBezTo>
                      <a:pt x="147" y="148"/>
                      <a:pt x="147" y="147"/>
                      <a:pt x="148" y="147"/>
                    </a:cubicBezTo>
                    <a:cubicBezTo>
                      <a:pt x="148" y="147"/>
                      <a:pt x="148" y="147"/>
                      <a:pt x="148" y="147"/>
                    </a:cubicBezTo>
                    <a:cubicBezTo>
                      <a:pt x="148" y="147"/>
                      <a:pt x="148" y="147"/>
                      <a:pt x="148" y="147"/>
                    </a:cubicBezTo>
                    <a:cubicBezTo>
                      <a:pt x="148" y="147"/>
                      <a:pt x="148" y="147"/>
                      <a:pt x="148" y="147"/>
                    </a:cubicBezTo>
                    <a:cubicBezTo>
                      <a:pt x="149" y="147"/>
                      <a:pt x="149" y="147"/>
                      <a:pt x="150" y="147"/>
                    </a:cubicBezTo>
                    <a:close/>
                    <a:moveTo>
                      <a:pt x="138" y="155"/>
                    </a:moveTo>
                    <a:cubicBezTo>
                      <a:pt x="139" y="155"/>
                      <a:pt x="138" y="156"/>
                      <a:pt x="138" y="157"/>
                    </a:cubicBezTo>
                    <a:cubicBezTo>
                      <a:pt x="138" y="157"/>
                      <a:pt x="138" y="157"/>
                      <a:pt x="138" y="157"/>
                    </a:cubicBezTo>
                    <a:cubicBezTo>
                      <a:pt x="137" y="157"/>
                      <a:pt x="136" y="157"/>
                      <a:pt x="136" y="156"/>
                    </a:cubicBezTo>
                    <a:cubicBezTo>
                      <a:pt x="136" y="156"/>
                      <a:pt x="136" y="156"/>
                      <a:pt x="136" y="156"/>
                    </a:cubicBezTo>
                    <a:cubicBezTo>
                      <a:pt x="136" y="156"/>
                      <a:pt x="136" y="155"/>
                      <a:pt x="136" y="154"/>
                    </a:cubicBezTo>
                    <a:cubicBezTo>
                      <a:pt x="136" y="154"/>
                      <a:pt x="136" y="154"/>
                      <a:pt x="136" y="154"/>
                    </a:cubicBezTo>
                    <a:cubicBezTo>
                      <a:pt x="137" y="154"/>
                      <a:pt x="137" y="154"/>
                      <a:pt x="137" y="154"/>
                    </a:cubicBezTo>
                    <a:cubicBezTo>
                      <a:pt x="137" y="154"/>
                      <a:pt x="137" y="154"/>
                      <a:pt x="137" y="154"/>
                    </a:cubicBezTo>
                    <a:cubicBezTo>
                      <a:pt x="138" y="154"/>
                      <a:pt x="138" y="154"/>
                      <a:pt x="138" y="155"/>
                    </a:cubicBezTo>
                    <a:close/>
                    <a:moveTo>
                      <a:pt x="127" y="162"/>
                    </a:moveTo>
                    <a:cubicBezTo>
                      <a:pt x="127" y="163"/>
                      <a:pt x="127" y="164"/>
                      <a:pt x="127" y="164"/>
                    </a:cubicBezTo>
                    <a:cubicBezTo>
                      <a:pt x="127" y="164"/>
                      <a:pt x="127" y="164"/>
                      <a:pt x="127" y="164"/>
                    </a:cubicBezTo>
                    <a:cubicBezTo>
                      <a:pt x="126" y="164"/>
                      <a:pt x="125" y="164"/>
                      <a:pt x="125" y="164"/>
                    </a:cubicBezTo>
                    <a:cubicBezTo>
                      <a:pt x="125" y="164"/>
                      <a:pt x="125" y="164"/>
                      <a:pt x="125" y="164"/>
                    </a:cubicBezTo>
                    <a:cubicBezTo>
                      <a:pt x="124" y="163"/>
                      <a:pt x="124" y="162"/>
                      <a:pt x="125" y="162"/>
                    </a:cubicBezTo>
                    <a:cubicBezTo>
                      <a:pt x="125" y="162"/>
                      <a:pt x="125" y="162"/>
                      <a:pt x="125" y="162"/>
                    </a:cubicBezTo>
                    <a:cubicBezTo>
                      <a:pt x="125" y="162"/>
                      <a:pt x="126" y="162"/>
                      <a:pt x="126" y="162"/>
                    </a:cubicBezTo>
                    <a:cubicBezTo>
                      <a:pt x="126" y="162"/>
                      <a:pt x="126" y="162"/>
                      <a:pt x="126" y="162"/>
                    </a:cubicBezTo>
                    <a:cubicBezTo>
                      <a:pt x="126" y="162"/>
                      <a:pt x="127" y="162"/>
                      <a:pt x="127" y="162"/>
                    </a:cubicBezTo>
                    <a:close/>
                    <a:moveTo>
                      <a:pt x="116" y="170"/>
                    </a:moveTo>
                    <a:cubicBezTo>
                      <a:pt x="116" y="170"/>
                      <a:pt x="116" y="171"/>
                      <a:pt x="115" y="171"/>
                    </a:cubicBezTo>
                    <a:cubicBezTo>
                      <a:pt x="115" y="171"/>
                      <a:pt x="115" y="171"/>
                      <a:pt x="115" y="171"/>
                    </a:cubicBezTo>
                    <a:cubicBezTo>
                      <a:pt x="115" y="172"/>
                      <a:pt x="114" y="172"/>
                      <a:pt x="113" y="171"/>
                    </a:cubicBezTo>
                    <a:cubicBezTo>
                      <a:pt x="113" y="171"/>
                      <a:pt x="113" y="171"/>
                      <a:pt x="113" y="171"/>
                    </a:cubicBezTo>
                    <a:cubicBezTo>
                      <a:pt x="113" y="170"/>
                      <a:pt x="113" y="170"/>
                      <a:pt x="114" y="169"/>
                    </a:cubicBezTo>
                    <a:cubicBezTo>
                      <a:pt x="114" y="169"/>
                      <a:pt x="114" y="169"/>
                      <a:pt x="114" y="169"/>
                    </a:cubicBezTo>
                    <a:cubicBezTo>
                      <a:pt x="114" y="169"/>
                      <a:pt x="114" y="169"/>
                      <a:pt x="115" y="169"/>
                    </a:cubicBezTo>
                    <a:cubicBezTo>
                      <a:pt x="115" y="169"/>
                      <a:pt x="115" y="169"/>
                      <a:pt x="115" y="169"/>
                    </a:cubicBezTo>
                    <a:cubicBezTo>
                      <a:pt x="115" y="169"/>
                      <a:pt x="115" y="169"/>
                      <a:pt x="116" y="170"/>
                    </a:cubicBezTo>
                    <a:close/>
                    <a:moveTo>
                      <a:pt x="104" y="177"/>
                    </a:moveTo>
                    <a:cubicBezTo>
                      <a:pt x="105" y="178"/>
                      <a:pt x="105" y="178"/>
                      <a:pt x="104" y="179"/>
                    </a:cubicBezTo>
                    <a:cubicBezTo>
                      <a:pt x="104" y="179"/>
                      <a:pt x="104" y="179"/>
                      <a:pt x="104" y="179"/>
                    </a:cubicBezTo>
                    <a:cubicBezTo>
                      <a:pt x="103" y="179"/>
                      <a:pt x="102" y="179"/>
                      <a:pt x="102" y="178"/>
                    </a:cubicBezTo>
                    <a:cubicBezTo>
                      <a:pt x="102" y="178"/>
                      <a:pt x="102" y="178"/>
                      <a:pt x="102" y="178"/>
                    </a:cubicBezTo>
                    <a:cubicBezTo>
                      <a:pt x="102" y="178"/>
                      <a:pt x="102" y="177"/>
                      <a:pt x="102" y="177"/>
                    </a:cubicBezTo>
                    <a:cubicBezTo>
                      <a:pt x="102" y="177"/>
                      <a:pt x="102" y="177"/>
                      <a:pt x="102" y="177"/>
                    </a:cubicBezTo>
                    <a:cubicBezTo>
                      <a:pt x="103" y="176"/>
                      <a:pt x="103" y="176"/>
                      <a:pt x="103" y="176"/>
                    </a:cubicBezTo>
                    <a:cubicBezTo>
                      <a:pt x="103" y="176"/>
                      <a:pt x="103" y="176"/>
                      <a:pt x="103" y="176"/>
                    </a:cubicBezTo>
                    <a:cubicBezTo>
                      <a:pt x="104" y="176"/>
                      <a:pt x="104" y="177"/>
                      <a:pt x="104" y="177"/>
                    </a:cubicBezTo>
                    <a:close/>
                    <a:moveTo>
                      <a:pt x="93" y="184"/>
                    </a:moveTo>
                    <a:cubicBezTo>
                      <a:pt x="93" y="185"/>
                      <a:pt x="93" y="186"/>
                      <a:pt x="93" y="186"/>
                    </a:cubicBezTo>
                    <a:cubicBezTo>
                      <a:pt x="93" y="186"/>
                      <a:pt x="93" y="186"/>
                      <a:pt x="93" y="186"/>
                    </a:cubicBezTo>
                    <a:cubicBezTo>
                      <a:pt x="92" y="187"/>
                      <a:pt x="91" y="186"/>
                      <a:pt x="91" y="186"/>
                    </a:cubicBezTo>
                    <a:cubicBezTo>
                      <a:pt x="91" y="186"/>
                      <a:pt x="91" y="186"/>
                      <a:pt x="91" y="186"/>
                    </a:cubicBezTo>
                    <a:cubicBezTo>
                      <a:pt x="90" y="185"/>
                      <a:pt x="91" y="184"/>
                      <a:pt x="91" y="184"/>
                    </a:cubicBezTo>
                    <a:cubicBezTo>
                      <a:pt x="91" y="184"/>
                      <a:pt x="91" y="184"/>
                      <a:pt x="91" y="184"/>
                    </a:cubicBezTo>
                    <a:cubicBezTo>
                      <a:pt x="91" y="184"/>
                      <a:pt x="92" y="184"/>
                      <a:pt x="92" y="184"/>
                    </a:cubicBezTo>
                    <a:cubicBezTo>
                      <a:pt x="92" y="184"/>
                      <a:pt x="92" y="184"/>
                      <a:pt x="92" y="184"/>
                    </a:cubicBezTo>
                    <a:cubicBezTo>
                      <a:pt x="92" y="184"/>
                      <a:pt x="93" y="184"/>
                      <a:pt x="93" y="184"/>
                    </a:cubicBezTo>
                    <a:close/>
                    <a:moveTo>
                      <a:pt x="82" y="192"/>
                    </a:moveTo>
                    <a:cubicBezTo>
                      <a:pt x="82" y="192"/>
                      <a:pt x="82" y="193"/>
                      <a:pt x="81" y="194"/>
                    </a:cubicBezTo>
                    <a:cubicBezTo>
                      <a:pt x="81" y="194"/>
                      <a:pt x="81" y="194"/>
                      <a:pt x="81" y="194"/>
                    </a:cubicBezTo>
                    <a:cubicBezTo>
                      <a:pt x="81" y="194"/>
                      <a:pt x="80" y="194"/>
                      <a:pt x="79" y="193"/>
                    </a:cubicBezTo>
                    <a:cubicBezTo>
                      <a:pt x="79" y="193"/>
                      <a:pt x="79" y="193"/>
                      <a:pt x="79" y="193"/>
                    </a:cubicBezTo>
                    <a:cubicBezTo>
                      <a:pt x="79" y="192"/>
                      <a:pt x="79" y="192"/>
                      <a:pt x="80" y="191"/>
                    </a:cubicBezTo>
                    <a:cubicBezTo>
                      <a:pt x="80" y="191"/>
                      <a:pt x="80" y="191"/>
                      <a:pt x="80" y="191"/>
                    </a:cubicBezTo>
                    <a:cubicBezTo>
                      <a:pt x="80" y="191"/>
                      <a:pt x="80" y="191"/>
                      <a:pt x="81" y="191"/>
                    </a:cubicBezTo>
                    <a:cubicBezTo>
                      <a:pt x="81" y="191"/>
                      <a:pt x="81" y="191"/>
                      <a:pt x="81" y="191"/>
                    </a:cubicBezTo>
                    <a:cubicBezTo>
                      <a:pt x="81" y="191"/>
                      <a:pt x="81" y="191"/>
                      <a:pt x="82" y="192"/>
                    </a:cubicBezTo>
                    <a:close/>
                    <a:moveTo>
                      <a:pt x="70" y="199"/>
                    </a:moveTo>
                    <a:cubicBezTo>
                      <a:pt x="71" y="200"/>
                      <a:pt x="71" y="200"/>
                      <a:pt x="70" y="201"/>
                    </a:cubicBezTo>
                    <a:cubicBezTo>
                      <a:pt x="70" y="201"/>
                      <a:pt x="70" y="201"/>
                      <a:pt x="70" y="201"/>
                    </a:cubicBezTo>
                    <a:cubicBezTo>
                      <a:pt x="69" y="201"/>
                      <a:pt x="69" y="201"/>
                      <a:pt x="68" y="200"/>
                    </a:cubicBezTo>
                    <a:cubicBezTo>
                      <a:pt x="68" y="200"/>
                      <a:pt x="68" y="200"/>
                      <a:pt x="68" y="200"/>
                    </a:cubicBezTo>
                    <a:cubicBezTo>
                      <a:pt x="68" y="200"/>
                      <a:pt x="68" y="199"/>
                      <a:pt x="69" y="199"/>
                    </a:cubicBezTo>
                    <a:cubicBezTo>
                      <a:pt x="69" y="199"/>
                      <a:pt x="69" y="199"/>
                      <a:pt x="69" y="199"/>
                    </a:cubicBezTo>
                    <a:cubicBezTo>
                      <a:pt x="69" y="198"/>
                      <a:pt x="69" y="198"/>
                      <a:pt x="69" y="198"/>
                    </a:cubicBezTo>
                    <a:cubicBezTo>
                      <a:pt x="69" y="198"/>
                      <a:pt x="69" y="198"/>
                      <a:pt x="69" y="198"/>
                    </a:cubicBezTo>
                    <a:cubicBezTo>
                      <a:pt x="70" y="198"/>
                      <a:pt x="70" y="199"/>
                      <a:pt x="70" y="199"/>
                    </a:cubicBezTo>
                    <a:close/>
                    <a:moveTo>
                      <a:pt x="59" y="206"/>
                    </a:moveTo>
                    <a:cubicBezTo>
                      <a:pt x="59" y="207"/>
                      <a:pt x="59" y="208"/>
                      <a:pt x="59" y="208"/>
                    </a:cubicBezTo>
                    <a:cubicBezTo>
                      <a:pt x="59" y="208"/>
                      <a:pt x="59" y="208"/>
                      <a:pt x="59" y="208"/>
                    </a:cubicBezTo>
                    <a:cubicBezTo>
                      <a:pt x="58" y="209"/>
                      <a:pt x="57" y="208"/>
                      <a:pt x="57" y="208"/>
                    </a:cubicBezTo>
                    <a:cubicBezTo>
                      <a:pt x="57" y="208"/>
                      <a:pt x="57" y="208"/>
                      <a:pt x="57" y="208"/>
                    </a:cubicBezTo>
                    <a:cubicBezTo>
                      <a:pt x="56" y="207"/>
                      <a:pt x="57" y="206"/>
                      <a:pt x="57" y="206"/>
                    </a:cubicBezTo>
                    <a:cubicBezTo>
                      <a:pt x="57" y="206"/>
                      <a:pt x="57" y="206"/>
                      <a:pt x="57" y="206"/>
                    </a:cubicBezTo>
                    <a:cubicBezTo>
                      <a:pt x="57" y="206"/>
                      <a:pt x="58" y="206"/>
                      <a:pt x="58" y="206"/>
                    </a:cubicBezTo>
                    <a:cubicBezTo>
                      <a:pt x="58" y="206"/>
                      <a:pt x="58" y="206"/>
                      <a:pt x="58" y="206"/>
                    </a:cubicBezTo>
                    <a:cubicBezTo>
                      <a:pt x="58" y="206"/>
                      <a:pt x="59" y="206"/>
                      <a:pt x="59" y="206"/>
                    </a:cubicBezTo>
                    <a:close/>
                    <a:moveTo>
                      <a:pt x="48" y="214"/>
                    </a:moveTo>
                    <a:cubicBezTo>
                      <a:pt x="48" y="214"/>
                      <a:pt x="48" y="215"/>
                      <a:pt x="47" y="216"/>
                    </a:cubicBezTo>
                    <a:cubicBezTo>
                      <a:pt x="47" y="216"/>
                      <a:pt x="47" y="216"/>
                      <a:pt x="47" y="216"/>
                    </a:cubicBezTo>
                    <a:cubicBezTo>
                      <a:pt x="47" y="216"/>
                      <a:pt x="46" y="216"/>
                      <a:pt x="46" y="215"/>
                    </a:cubicBezTo>
                    <a:cubicBezTo>
                      <a:pt x="46" y="215"/>
                      <a:pt x="46" y="215"/>
                      <a:pt x="46" y="215"/>
                    </a:cubicBezTo>
                    <a:cubicBezTo>
                      <a:pt x="45" y="215"/>
                      <a:pt x="45" y="214"/>
                      <a:pt x="46" y="213"/>
                    </a:cubicBezTo>
                    <a:cubicBezTo>
                      <a:pt x="46" y="213"/>
                      <a:pt x="46" y="213"/>
                      <a:pt x="46" y="213"/>
                    </a:cubicBezTo>
                    <a:cubicBezTo>
                      <a:pt x="46" y="213"/>
                      <a:pt x="46" y="213"/>
                      <a:pt x="47" y="213"/>
                    </a:cubicBezTo>
                    <a:cubicBezTo>
                      <a:pt x="47" y="213"/>
                      <a:pt x="47" y="213"/>
                      <a:pt x="47" y="213"/>
                    </a:cubicBezTo>
                    <a:cubicBezTo>
                      <a:pt x="47" y="213"/>
                      <a:pt x="48" y="213"/>
                      <a:pt x="48" y="214"/>
                    </a:cubicBezTo>
                    <a:close/>
                    <a:moveTo>
                      <a:pt x="36" y="221"/>
                    </a:moveTo>
                    <a:cubicBezTo>
                      <a:pt x="37" y="222"/>
                      <a:pt x="37" y="223"/>
                      <a:pt x="36" y="223"/>
                    </a:cubicBezTo>
                    <a:cubicBezTo>
                      <a:pt x="36" y="223"/>
                      <a:pt x="36" y="223"/>
                      <a:pt x="36" y="223"/>
                    </a:cubicBezTo>
                    <a:cubicBezTo>
                      <a:pt x="35" y="223"/>
                      <a:pt x="35" y="223"/>
                      <a:pt x="34" y="223"/>
                    </a:cubicBezTo>
                    <a:cubicBezTo>
                      <a:pt x="34" y="223"/>
                      <a:pt x="34" y="223"/>
                      <a:pt x="34" y="223"/>
                    </a:cubicBezTo>
                    <a:cubicBezTo>
                      <a:pt x="34" y="222"/>
                      <a:pt x="34" y="221"/>
                      <a:pt x="35" y="221"/>
                    </a:cubicBezTo>
                    <a:cubicBezTo>
                      <a:pt x="35" y="221"/>
                      <a:pt x="35" y="221"/>
                      <a:pt x="35" y="221"/>
                    </a:cubicBezTo>
                    <a:cubicBezTo>
                      <a:pt x="35" y="221"/>
                      <a:pt x="35" y="221"/>
                      <a:pt x="35" y="221"/>
                    </a:cubicBezTo>
                    <a:cubicBezTo>
                      <a:pt x="35" y="221"/>
                      <a:pt x="35" y="221"/>
                      <a:pt x="35" y="221"/>
                    </a:cubicBezTo>
                    <a:cubicBezTo>
                      <a:pt x="36" y="221"/>
                      <a:pt x="36" y="221"/>
                      <a:pt x="36" y="221"/>
                    </a:cubicBezTo>
                    <a:close/>
                    <a:moveTo>
                      <a:pt x="25" y="228"/>
                    </a:moveTo>
                    <a:cubicBezTo>
                      <a:pt x="26" y="229"/>
                      <a:pt x="25" y="230"/>
                      <a:pt x="25" y="230"/>
                    </a:cubicBezTo>
                    <a:cubicBezTo>
                      <a:pt x="25" y="230"/>
                      <a:pt x="25" y="230"/>
                      <a:pt x="25" y="230"/>
                    </a:cubicBezTo>
                    <a:cubicBezTo>
                      <a:pt x="24" y="231"/>
                      <a:pt x="23" y="231"/>
                      <a:pt x="23" y="230"/>
                    </a:cubicBezTo>
                    <a:cubicBezTo>
                      <a:pt x="23" y="230"/>
                      <a:pt x="23" y="230"/>
                      <a:pt x="23" y="230"/>
                    </a:cubicBezTo>
                    <a:cubicBezTo>
                      <a:pt x="22" y="229"/>
                      <a:pt x="23" y="229"/>
                      <a:pt x="23" y="228"/>
                    </a:cubicBezTo>
                    <a:cubicBezTo>
                      <a:pt x="23" y="228"/>
                      <a:pt x="23" y="228"/>
                      <a:pt x="23" y="228"/>
                    </a:cubicBezTo>
                    <a:cubicBezTo>
                      <a:pt x="24" y="228"/>
                      <a:pt x="24" y="228"/>
                      <a:pt x="24" y="228"/>
                    </a:cubicBezTo>
                    <a:cubicBezTo>
                      <a:pt x="24" y="228"/>
                      <a:pt x="24" y="228"/>
                      <a:pt x="24" y="228"/>
                    </a:cubicBezTo>
                    <a:cubicBezTo>
                      <a:pt x="24" y="228"/>
                      <a:pt x="25" y="228"/>
                      <a:pt x="25" y="228"/>
                    </a:cubicBezTo>
                    <a:close/>
                    <a:moveTo>
                      <a:pt x="14" y="236"/>
                    </a:moveTo>
                    <a:cubicBezTo>
                      <a:pt x="14" y="236"/>
                      <a:pt x="14" y="237"/>
                      <a:pt x="13" y="238"/>
                    </a:cubicBezTo>
                    <a:cubicBezTo>
                      <a:pt x="13" y="238"/>
                      <a:pt x="13" y="238"/>
                      <a:pt x="13" y="238"/>
                    </a:cubicBezTo>
                    <a:cubicBezTo>
                      <a:pt x="13" y="238"/>
                      <a:pt x="12" y="238"/>
                      <a:pt x="12" y="237"/>
                    </a:cubicBezTo>
                    <a:cubicBezTo>
                      <a:pt x="12" y="237"/>
                      <a:pt x="12" y="237"/>
                      <a:pt x="12" y="237"/>
                    </a:cubicBezTo>
                    <a:cubicBezTo>
                      <a:pt x="11" y="237"/>
                      <a:pt x="11" y="236"/>
                      <a:pt x="12" y="235"/>
                    </a:cubicBezTo>
                    <a:cubicBezTo>
                      <a:pt x="12" y="235"/>
                      <a:pt x="12" y="235"/>
                      <a:pt x="12" y="235"/>
                    </a:cubicBezTo>
                    <a:cubicBezTo>
                      <a:pt x="12" y="235"/>
                      <a:pt x="12" y="235"/>
                      <a:pt x="13" y="235"/>
                    </a:cubicBezTo>
                    <a:cubicBezTo>
                      <a:pt x="13" y="235"/>
                      <a:pt x="13" y="235"/>
                      <a:pt x="13" y="235"/>
                    </a:cubicBezTo>
                    <a:cubicBezTo>
                      <a:pt x="13" y="235"/>
                      <a:pt x="14" y="235"/>
                      <a:pt x="14" y="236"/>
                    </a:cubicBezTo>
                    <a:close/>
                    <a:moveTo>
                      <a:pt x="3" y="243"/>
                    </a:moveTo>
                    <a:cubicBezTo>
                      <a:pt x="3" y="244"/>
                      <a:pt x="3" y="245"/>
                      <a:pt x="2" y="245"/>
                    </a:cubicBezTo>
                    <a:cubicBezTo>
                      <a:pt x="2" y="245"/>
                      <a:pt x="2" y="245"/>
                      <a:pt x="2" y="245"/>
                    </a:cubicBezTo>
                    <a:cubicBezTo>
                      <a:pt x="2" y="245"/>
                      <a:pt x="1" y="245"/>
                      <a:pt x="0" y="245"/>
                    </a:cubicBezTo>
                    <a:cubicBezTo>
                      <a:pt x="0" y="245"/>
                      <a:pt x="0" y="245"/>
                      <a:pt x="0" y="245"/>
                    </a:cubicBezTo>
                    <a:cubicBezTo>
                      <a:pt x="0" y="244"/>
                      <a:pt x="0" y="243"/>
                      <a:pt x="1" y="243"/>
                    </a:cubicBezTo>
                    <a:cubicBezTo>
                      <a:pt x="1" y="243"/>
                      <a:pt x="1" y="243"/>
                      <a:pt x="1" y="243"/>
                    </a:cubicBezTo>
                    <a:cubicBezTo>
                      <a:pt x="1" y="243"/>
                      <a:pt x="1" y="243"/>
                      <a:pt x="1" y="243"/>
                    </a:cubicBezTo>
                    <a:cubicBezTo>
                      <a:pt x="1" y="243"/>
                      <a:pt x="1" y="243"/>
                      <a:pt x="1" y="243"/>
                    </a:cubicBezTo>
                    <a:cubicBezTo>
                      <a:pt x="2" y="243"/>
                      <a:pt x="2"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5"/>
              <p:cNvSpPr/>
              <p:nvPr/>
            </p:nvSpPr>
            <p:spPr>
              <a:xfrm rot="10800000">
                <a:off x="14177797" y="218373"/>
                <a:ext cx="9004" cy="15007"/>
              </a:xfrm>
              <a:custGeom>
                <a:rect b="b" l="l" r="r" t="t"/>
                <a:pathLst>
                  <a:path extrusionOk="0" h="3" w="2">
                    <a:moveTo>
                      <a:pt x="1" y="0"/>
                    </a:moveTo>
                    <a:cubicBezTo>
                      <a:pt x="1" y="0"/>
                      <a:pt x="2" y="0"/>
                      <a:pt x="2" y="1"/>
                    </a:cubicBezTo>
                    <a:cubicBezTo>
                      <a:pt x="2" y="1"/>
                      <a:pt x="2" y="1"/>
                      <a:pt x="2" y="2"/>
                    </a:cubicBezTo>
                    <a:cubicBezTo>
                      <a:pt x="2" y="2"/>
                      <a:pt x="2" y="2"/>
                      <a:pt x="2" y="2"/>
                    </a:cubicBezTo>
                    <a:cubicBezTo>
                      <a:pt x="2" y="2"/>
                      <a:pt x="2" y="2"/>
                      <a:pt x="2" y="2"/>
                    </a:cubicBezTo>
                    <a:cubicBezTo>
                      <a:pt x="2" y="3"/>
                      <a:pt x="2" y="3"/>
                      <a:pt x="1" y="3"/>
                    </a:cubicBezTo>
                    <a:cubicBezTo>
                      <a:pt x="1" y="3"/>
                      <a:pt x="1" y="3"/>
                      <a:pt x="0" y="3"/>
                    </a:cubicBezTo>
                    <a:cubicBezTo>
                      <a:pt x="0" y="3"/>
                      <a:pt x="0" y="3"/>
                      <a:pt x="0" y="2"/>
                    </a:cubicBezTo>
                    <a:cubicBezTo>
                      <a:pt x="0" y="2"/>
                      <a:pt x="0" y="2"/>
                      <a:pt x="0" y="2"/>
                    </a:cubicBezTo>
                    <a:cubicBezTo>
                      <a:pt x="0" y="1"/>
                      <a:pt x="0" y="1"/>
                      <a:pt x="0" y="1"/>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5"/>
              <p:cNvSpPr/>
              <p:nvPr/>
            </p:nvSpPr>
            <p:spPr>
              <a:xfrm rot="10800000">
                <a:off x="16170669" y="-1006160"/>
                <a:ext cx="12005" cy="15007"/>
              </a:xfrm>
              <a:custGeom>
                <a:rect b="b" l="l" r="r" t="t"/>
                <a:pathLst>
                  <a:path extrusionOk="0" h="3" w="3">
                    <a:moveTo>
                      <a:pt x="2" y="0"/>
                    </a:moveTo>
                    <a:cubicBezTo>
                      <a:pt x="2" y="0"/>
                      <a:pt x="2" y="0"/>
                      <a:pt x="2" y="0"/>
                    </a:cubicBezTo>
                    <a:cubicBezTo>
                      <a:pt x="2" y="0"/>
                      <a:pt x="3" y="0"/>
                      <a:pt x="3" y="0"/>
                    </a:cubicBezTo>
                    <a:cubicBezTo>
                      <a:pt x="3" y="1"/>
                      <a:pt x="3" y="1"/>
                      <a:pt x="3" y="1"/>
                    </a:cubicBezTo>
                    <a:cubicBezTo>
                      <a:pt x="3" y="2"/>
                      <a:pt x="3" y="2"/>
                      <a:pt x="3" y="2"/>
                    </a:cubicBezTo>
                    <a:cubicBezTo>
                      <a:pt x="2" y="3"/>
                      <a:pt x="2" y="3"/>
                      <a:pt x="1" y="3"/>
                    </a:cubicBezTo>
                    <a:cubicBezTo>
                      <a:pt x="1" y="2"/>
                      <a:pt x="1" y="2"/>
                      <a:pt x="1" y="2"/>
                    </a:cubicBezTo>
                    <a:cubicBezTo>
                      <a:pt x="1" y="2"/>
                      <a:pt x="0" y="2"/>
                      <a:pt x="0" y="1"/>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5"/>
              <p:cNvSpPr/>
              <p:nvPr/>
            </p:nvSpPr>
            <p:spPr>
              <a:xfrm rot="10800000">
                <a:off x="14339868" y="-967143"/>
                <a:ext cx="1785781" cy="1161505"/>
              </a:xfrm>
              <a:custGeom>
                <a:rect b="b" l="l" r="r" t="t"/>
                <a:pathLst>
                  <a:path extrusionOk="0" h="245" w="376">
                    <a:moveTo>
                      <a:pt x="375" y="0"/>
                    </a:moveTo>
                    <a:cubicBezTo>
                      <a:pt x="376" y="1"/>
                      <a:pt x="376" y="2"/>
                      <a:pt x="375" y="2"/>
                    </a:cubicBezTo>
                    <a:cubicBezTo>
                      <a:pt x="375" y="2"/>
                      <a:pt x="375" y="2"/>
                      <a:pt x="375" y="2"/>
                    </a:cubicBezTo>
                    <a:cubicBezTo>
                      <a:pt x="374" y="2"/>
                      <a:pt x="374" y="2"/>
                      <a:pt x="373" y="2"/>
                    </a:cubicBezTo>
                    <a:cubicBezTo>
                      <a:pt x="373" y="2"/>
                      <a:pt x="373" y="2"/>
                      <a:pt x="373" y="2"/>
                    </a:cubicBezTo>
                    <a:cubicBezTo>
                      <a:pt x="373" y="1"/>
                      <a:pt x="373" y="0"/>
                      <a:pt x="374" y="0"/>
                    </a:cubicBezTo>
                    <a:cubicBezTo>
                      <a:pt x="374" y="0"/>
                      <a:pt x="374" y="0"/>
                      <a:pt x="374" y="0"/>
                    </a:cubicBezTo>
                    <a:cubicBezTo>
                      <a:pt x="374" y="0"/>
                      <a:pt x="374" y="0"/>
                      <a:pt x="374" y="0"/>
                    </a:cubicBezTo>
                    <a:cubicBezTo>
                      <a:pt x="374" y="0"/>
                      <a:pt x="374" y="0"/>
                      <a:pt x="374" y="0"/>
                    </a:cubicBezTo>
                    <a:cubicBezTo>
                      <a:pt x="375" y="0"/>
                      <a:pt x="375" y="0"/>
                      <a:pt x="375" y="0"/>
                    </a:cubicBezTo>
                    <a:close/>
                    <a:moveTo>
                      <a:pt x="364" y="8"/>
                    </a:moveTo>
                    <a:cubicBezTo>
                      <a:pt x="364" y="8"/>
                      <a:pt x="364" y="9"/>
                      <a:pt x="364" y="9"/>
                    </a:cubicBezTo>
                    <a:cubicBezTo>
                      <a:pt x="364" y="9"/>
                      <a:pt x="364" y="9"/>
                      <a:pt x="364" y="9"/>
                    </a:cubicBezTo>
                    <a:cubicBezTo>
                      <a:pt x="363" y="10"/>
                      <a:pt x="362" y="10"/>
                      <a:pt x="362" y="9"/>
                    </a:cubicBezTo>
                    <a:cubicBezTo>
                      <a:pt x="362" y="9"/>
                      <a:pt x="362" y="9"/>
                      <a:pt x="362" y="9"/>
                    </a:cubicBezTo>
                    <a:cubicBezTo>
                      <a:pt x="361" y="8"/>
                      <a:pt x="362" y="8"/>
                      <a:pt x="362" y="7"/>
                    </a:cubicBezTo>
                    <a:cubicBezTo>
                      <a:pt x="362" y="7"/>
                      <a:pt x="362" y="7"/>
                      <a:pt x="362" y="7"/>
                    </a:cubicBezTo>
                    <a:cubicBezTo>
                      <a:pt x="362" y="7"/>
                      <a:pt x="363" y="7"/>
                      <a:pt x="363" y="7"/>
                    </a:cubicBezTo>
                    <a:cubicBezTo>
                      <a:pt x="363" y="7"/>
                      <a:pt x="363" y="7"/>
                      <a:pt x="363" y="7"/>
                    </a:cubicBezTo>
                    <a:cubicBezTo>
                      <a:pt x="363" y="7"/>
                      <a:pt x="364" y="7"/>
                      <a:pt x="364" y="8"/>
                    </a:cubicBezTo>
                    <a:close/>
                    <a:moveTo>
                      <a:pt x="353" y="15"/>
                    </a:moveTo>
                    <a:cubicBezTo>
                      <a:pt x="353" y="16"/>
                      <a:pt x="353" y="16"/>
                      <a:pt x="352" y="17"/>
                    </a:cubicBezTo>
                    <a:cubicBezTo>
                      <a:pt x="352" y="17"/>
                      <a:pt x="352" y="17"/>
                      <a:pt x="352" y="17"/>
                    </a:cubicBezTo>
                    <a:cubicBezTo>
                      <a:pt x="352" y="17"/>
                      <a:pt x="351" y="17"/>
                      <a:pt x="351" y="16"/>
                    </a:cubicBezTo>
                    <a:cubicBezTo>
                      <a:pt x="351" y="16"/>
                      <a:pt x="351" y="16"/>
                      <a:pt x="351" y="16"/>
                    </a:cubicBezTo>
                    <a:cubicBezTo>
                      <a:pt x="350" y="16"/>
                      <a:pt x="350" y="15"/>
                      <a:pt x="351" y="14"/>
                    </a:cubicBezTo>
                    <a:cubicBezTo>
                      <a:pt x="351" y="14"/>
                      <a:pt x="351" y="14"/>
                      <a:pt x="351" y="14"/>
                    </a:cubicBezTo>
                    <a:cubicBezTo>
                      <a:pt x="351" y="14"/>
                      <a:pt x="351" y="14"/>
                      <a:pt x="352" y="14"/>
                    </a:cubicBezTo>
                    <a:cubicBezTo>
                      <a:pt x="352" y="14"/>
                      <a:pt x="352" y="14"/>
                      <a:pt x="352" y="14"/>
                    </a:cubicBezTo>
                    <a:cubicBezTo>
                      <a:pt x="352" y="14"/>
                      <a:pt x="353" y="14"/>
                      <a:pt x="353" y="15"/>
                    </a:cubicBezTo>
                    <a:close/>
                    <a:moveTo>
                      <a:pt x="341" y="22"/>
                    </a:moveTo>
                    <a:cubicBezTo>
                      <a:pt x="342" y="23"/>
                      <a:pt x="342" y="24"/>
                      <a:pt x="341" y="24"/>
                    </a:cubicBezTo>
                    <a:cubicBezTo>
                      <a:pt x="341" y="24"/>
                      <a:pt x="341" y="24"/>
                      <a:pt x="341" y="24"/>
                    </a:cubicBezTo>
                    <a:cubicBezTo>
                      <a:pt x="340" y="25"/>
                      <a:pt x="340" y="24"/>
                      <a:pt x="339" y="24"/>
                    </a:cubicBezTo>
                    <a:cubicBezTo>
                      <a:pt x="339" y="24"/>
                      <a:pt x="339" y="24"/>
                      <a:pt x="339" y="24"/>
                    </a:cubicBezTo>
                    <a:cubicBezTo>
                      <a:pt x="339" y="23"/>
                      <a:pt x="339" y="22"/>
                      <a:pt x="340" y="22"/>
                    </a:cubicBezTo>
                    <a:cubicBezTo>
                      <a:pt x="340" y="22"/>
                      <a:pt x="340" y="22"/>
                      <a:pt x="340" y="22"/>
                    </a:cubicBezTo>
                    <a:cubicBezTo>
                      <a:pt x="340" y="22"/>
                      <a:pt x="340" y="22"/>
                      <a:pt x="340" y="22"/>
                    </a:cubicBezTo>
                    <a:cubicBezTo>
                      <a:pt x="340" y="22"/>
                      <a:pt x="340" y="22"/>
                      <a:pt x="340" y="22"/>
                    </a:cubicBezTo>
                    <a:cubicBezTo>
                      <a:pt x="341" y="22"/>
                      <a:pt x="341" y="22"/>
                      <a:pt x="341" y="22"/>
                    </a:cubicBezTo>
                    <a:close/>
                    <a:moveTo>
                      <a:pt x="330" y="30"/>
                    </a:moveTo>
                    <a:cubicBezTo>
                      <a:pt x="331" y="30"/>
                      <a:pt x="330" y="31"/>
                      <a:pt x="330" y="31"/>
                    </a:cubicBezTo>
                    <a:cubicBezTo>
                      <a:pt x="330" y="31"/>
                      <a:pt x="330" y="31"/>
                      <a:pt x="330" y="31"/>
                    </a:cubicBezTo>
                    <a:cubicBezTo>
                      <a:pt x="329" y="32"/>
                      <a:pt x="328" y="32"/>
                      <a:pt x="328" y="31"/>
                    </a:cubicBezTo>
                    <a:cubicBezTo>
                      <a:pt x="328" y="31"/>
                      <a:pt x="328" y="31"/>
                      <a:pt x="328" y="31"/>
                    </a:cubicBezTo>
                    <a:cubicBezTo>
                      <a:pt x="327" y="30"/>
                      <a:pt x="328" y="30"/>
                      <a:pt x="328" y="29"/>
                    </a:cubicBezTo>
                    <a:cubicBezTo>
                      <a:pt x="328" y="29"/>
                      <a:pt x="328" y="29"/>
                      <a:pt x="328" y="29"/>
                    </a:cubicBezTo>
                    <a:cubicBezTo>
                      <a:pt x="329" y="29"/>
                      <a:pt x="329" y="29"/>
                      <a:pt x="329" y="29"/>
                    </a:cubicBezTo>
                    <a:cubicBezTo>
                      <a:pt x="329" y="29"/>
                      <a:pt x="329" y="29"/>
                      <a:pt x="329" y="29"/>
                    </a:cubicBezTo>
                    <a:cubicBezTo>
                      <a:pt x="329" y="29"/>
                      <a:pt x="330" y="29"/>
                      <a:pt x="330" y="30"/>
                    </a:cubicBezTo>
                    <a:close/>
                    <a:moveTo>
                      <a:pt x="319" y="37"/>
                    </a:moveTo>
                    <a:cubicBezTo>
                      <a:pt x="319" y="38"/>
                      <a:pt x="319" y="38"/>
                      <a:pt x="318" y="39"/>
                    </a:cubicBezTo>
                    <a:cubicBezTo>
                      <a:pt x="318" y="39"/>
                      <a:pt x="318" y="39"/>
                      <a:pt x="318" y="39"/>
                    </a:cubicBezTo>
                    <a:cubicBezTo>
                      <a:pt x="318" y="39"/>
                      <a:pt x="317" y="39"/>
                      <a:pt x="317" y="38"/>
                    </a:cubicBezTo>
                    <a:cubicBezTo>
                      <a:pt x="317" y="38"/>
                      <a:pt x="317" y="38"/>
                      <a:pt x="317" y="38"/>
                    </a:cubicBezTo>
                    <a:cubicBezTo>
                      <a:pt x="316" y="38"/>
                      <a:pt x="316" y="37"/>
                      <a:pt x="317" y="37"/>
                    </a:cubicBezTo>
                    <a:cubicBezTo>
                      <a:pt x="317" y="37"/>
                      <a:pt x="317" y="37"/>
                      <a:pt x="317" y="37"/>
                    </a:cubicBezTo>
                    <a:cubicBezTo>
                      <a:pt x="317" y="36"/>
                      <a:pt x="317" y="36"/>
                      <a:pt x="318" y="36"/>
                    </a:cubicBezTo>
                    <a:cubicBezTo>
                      <a:pt x="318" y="36"/>
                      <a:pt x="318" y="36"/>
                      <a:pt x="318" y="36"/>
                    </a:cubicBezTo>
                    <a:cubicBezTo>
                      <a:pt x="318" y="36"/>
                      <a:pt x="319" y="37"/>
                      <a:pt x="319" y="37"/>
                    </a:cubicBezTo>
                    <a:close/>
                    <a:moveTo>
                      <a:pt x="308" y="44"/>
                    </a:moveTo>
                    <a:cubicBezTo>
                      <a:pt x="308" y="45"/>
                      <a:pt x="308" y="46"/>
                      <a:pt x="307" y="46"/>
                    </a:cubicBezTo>
                    <a:cubicBezTo>
                      <a:pt x="307" y="46"/>
                      <a:pt x="307" y="46"/>
                      <a:pt x="307" y="46"/>
                    </a:cubicBezTo>
                    <a:cubicBezTo>
                      <a:pt x="307" y="47"/>
                      <a:pt x="306" y="46"/>
                      <a:pt x="305" y="46"/>
                    </a:cubicBezTo>
                    <a:cubicBezTo>
                      <a:pt x="305" y="46"/>
                      <a:pt x="305" y="46"/>
                      <a:pt x="305" y="46"/>
                    </a:cubicBezTo>
                    <a:cubicBezTo>
                      <a:pt x="305" y="45"/>
                      <a:pt x="305" y="44"/>
                      <a:pt x="306" y="44"/>
                    </a:cubicBezTo>
                    <a:cubicBezTo>
                      <a:pt x="306" y="44"/>
                      <a:pt x="306" y="44"/>
                      <a:pt x="306" y="44"/>
                    </a:cubicBezTo>
                    <a:cubicBezTo>
                      <a:pt x="306" y="44"/>
                      <a:pt x="306" y="44"/>
                      <a:pt x="306" y="44"/>
                    </a:cubicBezTo>
                    <a:cubicBezTo>
                      <a:pt x="306" y="44"/>
                      <a:pt x="306" y="44"/>
                      <a:pt x="306" y="44"/>
                    </a:cubicBezTo>
                    <a:cubicBezTo>
                      <a:pt x="307" y="44"/>
                      <a:pt x="307" y="44"/>
                      <a:pt x="308" y="44"/>
                    </a:cubicBezTo>
                    <a:close/>
                    <a:moveTo>
                      <a:pt x="296" y="52"/>
                    </a:moveTo>
                    <a:cubicBezTo>
                      <a:pt x="297" y="52"/>
                      <a:pt x="296" y="53"/>
                      <a:pt x="296" y="54"/>
                    </a:cubicBezTo>
                    <a:cubicBezTo>
                      <a:pt x="296" y="54"/>
                      <a:pt x="296" y="54"/>
                      <a:pt x="296" y="54"/>
                    </a:cubicBezTo>
                    <a:cubicBezTo>
                      <a:pt x="295" y="54"/>
                      <a:pt x="294" y="54"/>
                      <a:pt x="294" y="53"/>
                    </a:cubicBezTo>
                    <a:cubicBezTo>
                      <a:pt x="294" y="53"/>
                      <a:pt x="294" y="53"/>
                      <a:pt x="294" y="53"/>
                    </a:cubicBezTo>
                    <a:cubicBezTo>
                      <a:pt x="294" y="53"/>
                      <a:pt x="294" y="52"/>
                      <a:pt x="294" y="51"/>
                    </a:cubicBezTo>
                    <a:cubicBezTo>
                      <a:pt x="294" y="51"/>
                      <a:pt x="294" y="51"/>
                      <a:pt x="294" y="51"/>
                    </a:cubicBezTo>
                    <a:cubicBezTo>
                      <a:pt x="295" y="51"/>
                      <a:pt x="295" y="51"/>
                      <a:pt x="295" y="51"/>
                    </a:cubicBezTo>
                    <a:cubicBezTo>
                      <a:pt x="295" y="51"/>
                      <a:pt x="295" y="51"/>
                      <a:pt x="295" y="51"/>
                    </a:cubicBezTo>
                    <a:cubicBezTo>
                      <a:pt x="296" y="51"/>
                      <a:pt x="296" y="51"/>
                      <a:pt x="296" y="52"/>
                    </a:cubicBezTo>
                    <a:close/>
                    <a:moveTo>
                      <a:pt x="285" y="59"/>
                    </a:moveTo>
                    <a:cubicBezTo>
                      <a:pt x="285" y="60"/>
                      <a:pt x="285" y="61"/>
                      <a:pt x="285" y="61"/>
                    </a:cubicBezTo>
                    <a:cubicBezTo>
                      <a:pt x="285" y="61"/>
                      <a:pt x="285" y="61"/>
                      <a:pt x="285" y="61"/>
                    </a:cubicBezTo>
                    <a:cubicBezTo>
                      <a:pt x="284" y="61"/>
                      <a:pt x="283" y="61"/>
                      <a:pt x="283" y="61"/>
                    </a:cubicBezTo>
                    <a:cubicBezTo>
                      <a:pt x="283" y="61"/>
                      <a:pt x="283" y="61"/>
                      <a:pt x="283" y="61"/>
                    </a:cubicBezTo>
                    <a:cubicBezTo>
                      <a:pt x="282" y="60"/>
                      <a:pt x="282" y="59"/>
                      <a:pt x="283" y="59"/>
                    </a:cubicBezTo>
                    <a:cubicBezTo>
                      <a:pt x="283" y="59"/>
                      <a:pt x="283" y="59"/>
                      <a:pt x="283" y="59"/>
                    </a:cubicBezTo>
                    <a:cubicBezTo>
                      <a:pt x="283" y="59"/>
                      <a:pt x="284" y="58"/>
                      <a:pt x="284" y="58"/>
                    </a:cubicBezTo>
                    <a:cubicBezTo>
                      <a:pt x="284" y="58"/>
                      <a:pt x="284" y="58"/>
                      <a:pt x="284" y="58"/>
                    </a:cubicBezTo>
                    <a:cubicBezTo>
                      <a:pt x="284" y="58"/>
                      <a:pt x="285" y="59"/>
                      <a:pt x="285" y="59"/>
                    </a:cubicBezTo>
                    <a:close/>
                    <a:moveTo>
                      <a:pt x="274" y="66"/>
                    </a:moveTo>
                    <a:cubicBezTo>
                      <a:pt x="274" y="67"/>
                      <a:pt x="274" y="68"/>
                      <a:pt x="273" y="68"/>
                    </a:cubicBezTo>
                    <a:cubicBezTo>
                      <a:pt x="273" y="68"/>
                      <a:pt x="273" y="68"/>
                      <a:pt x="273" y="68"/>
                    </a:cubicBezTo>
                    <a:cubicBezTo>
                      <a:pt x="273" y="69"/>
                      <a:pt x="272" y="69"/>
                      <a:pt x="271" y="68"/>
                    </a:cubicBezTo>
                    <a:cubicBezTo>
                      <a:pt x="271" y="68"/>
                      <a:pt x="271" y="68"/>
                      <a:pt x="271" y="68"/>
                    </a:cubicBezTo>
                    <a:cubicBezTo>
                      <a:pt x="271" y="67"/>
                      <a:pt x="271" y="66"/>
                      <a:pt x="272" y="66"/>
                    </a:cubicBezTo>
                    <a:cubicBezTo>
                      <a:pt x="272" y="66"/>
                      <a:pt x="272" y="66"/>
                      <a:pt x="272" y="66"/>
                    </a:cubicBezTo>
                    <a:cubicBezTo>
                      <a:pt x="272" y="66"/>
                      <a:pt x="272" y="66"/>
                      <a:pt x="272" y="66"/>
                    </a:cubicBezTo>
                    <a:cubicBezTo>
                      <a:pt x="272" y="66"/>
                      <a:pt x="272" y="66"/>
                      <a:pt x="272" y="66"/>
                    </a:cubicBezTo>
                    <a:cubicBezTo>
                      <a:pt x="273" y="66"/>
                      <a:pt x="273" y="66"/>
                      <a:pt x="274" y="66"/>
                    </a:cubicBezTo>
                    <a:close/>
                    <a:moveTo>
                      <a:pt x="262" y="74"/>
                    </a:moveTo>
                    <a:cubicBezTo>
                      <a:pt x="263" y="74"/>
                      <a:pt x="263" y="75"/>
                      <a:pt x="262" y="76"/>
                    </a:cubicBezTo>
                    <a:cubicBezTo>
                      <a:pt x="262" y="76"/>
                      <a:pt x="262" y="76"/>
                      <a:pt x="262" y="76"/>
                    </a:cubicBezTo>
                    <a:cubicBezTo>
                      <a:pt x="261" y="76"/>
                      <a:pt x="260" y="76"/>
                      <a:pt x="260" y="75"/>
                    </a:cubicBezTo>
                    <a:cubicBezTo>
                      <a:pt x="260" y="75"/>
                      <a:pt x="260" y="75"/>
                      <a:pt x="260" y="75"/>
                    </a:cubicBezTo>
                    <a:cubicBezTo>
                      <a:pt x="260" y="75"/>
                      <a:pt x="260" y="74"/>
                      <a:pt x="260" y="73"/>
                    </a:cubicBezTo>
                    <a:cubicBezTo>
                      <a:pt x="260" y="73"/>
                      <a:pt x="260" y="73"/>
                      <a:pt x="260" y="73"/>
                    </a:cubicBezTo>
                    <a:cubicBezTo>
                      <a:pt x="261" y="73"/>
                      <a:pt x="261" y="73"/>
                      <a:pt x="261" y="73"/>
                    </a:cubicBezTo>
                    <a:cubicBezTo>
                      <a:pt x="261" y="73"/>
                      <a:pt x="261" y="73"/>
                      <a:pt x="261" y="73"/>
                    </a:cubicBezTo>
                    <a:cubicBezTo>
                      <a:pt x="262" y="73"/>
                      <a:pt x="262" y="73"/>
                      <a:pt x="262" y="74"/>
                    </a:cubicBezTo>
                    <a:close/>
                    <a:moveTo>
                      <a:pt x="251" y="81"/>
                    </a:moveTo>
                    <a:cubicBezTo>
                      <a:pt x="251" y="82"/>
                      <a:pt x="251" y="83"/>
                      <a:pt x="251" y="83"/>
                    </a:cubicBezTo>
                    <a:cubicBezTo>
                      <a:pt x="251" y="83"/>
                      <a:pt x="251" y="83"/>
                      <a:pt x="251" y="83"/>
                    </a:cubicBezTo>
                    <a:cubicBezTo>
                      <a:pt x="250" y="83"/>
                      <a:pt x="249" y="83"/>
                      <a:pt x="249" y="83"/>
                    </a:cubicBezTo>
                    <a:cubicBezTo>
                      <a:pt x="249" y="83"/>
                      <a:pt x="249" y="83"/>
                      <a:pt x="249" y="83"/>
                    </a:cubicBezTo>
                    <a:cubicBezTo>
                      <a:pt x="248" y="82"/>
                      <a:pt x="249" y="81"/>
                      <a:pt x="249" y="81"/>
                    </a:cubicBezTo>
                    <a:cubicBezTo>
                      <a:pt x="249" y="81"/>
                      <a:pt x="249" y="81"/>
                      <a:pt x="249" y="81"/>
                    </a:cubicBezTo>
                    <a:cubicBezTo>
                      <a:pt x="249" y="81"/>
                      <a:pt x="250" y="81"/>
                      <a:pt x="250" y="81"/>
                    </a:cubicBezTo>
                    <a:cubicBezTo>
                      <a:pt x="250" y="81"/>
                      <a:pt x="250" y="81"/>
                      <a:pt x="250" y="81"/>
                    </a:cubicBezTo>
                    <a:cubicBezTo>
                      <a:pt x="250" y="81"/>
                      <a:pt x="251" y="81"/>
                      <a:pt x="251" y="81"/>
                    </a:cubicBezTo>
                    <a:close/>
                    <a:moveTo>
                      <a:pt x="240" y="89"/>
                    </a:moveTo>
                    <a:cubicBezTo>
                      <a:pt x="240" y="89"/>
                      <a:pt x="240" y="90"/>
                      <a:pt x="239" y="90"/>
                    </a:cubicBezTo>
                    <a:cubicBezTo>
                      <a:pt x="239" y="90"/>
                      <a:pt x="239" y="90"/>
                      <a:pt x="239" y="90"/>
                    </a:cubicBezTo>
                    <a:cubicBezTo>
                      <a:pt x="239" y="91"/>
                      <a:pt x="238" y="91"/>
                      <a:pt x="237" y="90"/>
                    </a:cubicBezTo>
                    <a:cubicBezTo>
                      <a:pt x="237" y="90"/>
                      <a:pt x="237" y="90"/>
                      <a:pt x="237" y="90"/>
                    </a:cubicBezTo>
                    <a:cubicBezTo>
                      <a:pt x="237" y="89"/>
                      <a:pt x="237" y="89"/>
                      <a:pt x="238" y="88"/>
                    </a:cubicBezTo>
                    <a:cubicBezTo>
                      <a:pt x="238" y="88"/>
                      <a:pt x="238" y="88"/>
                      <a:pt x="238" y="88"/>
                    </a:cubicBezTo>
                    <a:cubicBezTo>
                      <a:pt x="238" y="88"/>
                      <a:pt x="238" y="88"/>
                      <a:pt x="239" y="88"/>
                    </a:cubicBezTo>
                    <a:cubicBezTo>
                      <a:pt x="239" y="88"/>
                      <a:pt x="239" y="88"/>
                      <a:pt x="239" y="88"/>
                    </a:cubicBezTo>
                    <a:cubicBezTo>
                      <a:pt x="239" y="88"/>
                      <a:pt x="239" y="88"/>
                      <a:pt x="240" y="89"/>
                    </a:cubicBezTo>
                    <a:close/>
                    <a:moveTo>
                      <a:pt x="228" y="96"/>
                    </a:moveTo>
                    <a:cubicBezTo>
                      <a:pt x="229" y="97"/>
                      <a:pt x="229" y="97"/>
                      <a:pt x="228" y="98"/>
                    </a:cubicBezTo>
                    <a:cubicBezTo>
                      <a:pt x="228" y="98"/>
                      <a:pt x="228" y="98"/>
                      <a:pt x="228" y="98"/>
                    </a:cubicBezTo>
                    <a:cubicBezTo>
                      <a:pt x="227" y="98"/>
                      <a:pt x="227" y="98"/>
                      <a:pt x="226" y="97"/>
                    </a:cubicBezTo>
                    <a:cubicBezTo>
                      <a:pt x="226" y="97"/>
                      <a:pt x="226" y="97"/>
                      <a:pt x="226" y="97"/>
                    </a:cubicBezTo>
                    <a:cubicBezTo>
                      <a:pt x="226" y="97"/>
                      <a:pt x="226" y="96"/>
                      <a:pt x="227" y="96"/>
                    </a:cubicBezTo>
                    <a:cubicBezTo>
                      <a:pt x="227" y="96"/>
                      <a:pt x="227" y="96"/>
                      <a:pt x="227" y="96"/>
                    </a:cubicBezTo>
                    <a:cubicBezTo>
                      <a:pt x="227" y="95"/>
                      <a:pt x="227" y="95"/>
                      <a:pt x="227" y="95"/>
                    </a:cubicBezTo>
                    <a:cubicBezTo>
                      <a:pt x="227" y="95"/>
                      <a:pt x="227" y="95"/>
                      <a:pt x="227" y="95"/>
                    </a:cubicBezTo>
                    <a:cubicBezTo>
                      <a:pt x="228" y="95"/>
                      <a:pt x="228" y="96"/>
                      <a:pt x="228" y="96"/>
                    </a:cubicBezTo>
                    <a:close/>
                    <a:moveTo>
                      <a:pt x="217" y="103"/>
                    </a:moveTo>
                    <a:cubicBezTo>
                      <a:pt x="217" y="104"/>
                      <a:pt x="217" y="105"/>
                      <a:pt x="217" y="105"/>
                    </a:cubicBezTo>
                    <a:cubicBezTo>
                      <a:pt x="217" y="105"/>
                      <a:pt x="217" y="105"/>
                      <a:pt x="217" y="105"/>
                    </a:cubicBezTo>
                    <a:cubicBezTo>
                      <a:pt x="216" y="106"/>
                      <a:pt x="215" y="105"/>
                      <a:pt x="215" y="105"/>
                    </a:cubicBezTo>
                    <a:cubicBezTo>
                      <a:pt x="215" y="105"/>
                      <a:pt x="215" y="105"/>
                      <a:pt x="215" y="105"/>
                    </a:cubicBezTo>
                    <a:cubicBezTo>
                      <a:pt x="214" y="104"/>
                      <a:pt x="215" y="103"/>
                      <a:pt x="215" y="103"/>
                    </a:cubicBezTo>
                    <a:cubicBezTo>
                      <a:pt x="215" y="103"/>
                      <a:pt x="215" y="103"/>
                      <a:pt x="215" y="103"/>
                    </a:cubicBezTo>
                    <a:cubicBezTo>
                      <a:pt x="215" y="103"/>
                      <a:pt x="216" y="103"/>
                      <a:pt x="216" y="103"/>
                    </a:cubicBezTo>
                    <a:cubicBezTo>
                      <a:pt x="216" y="103"/>
                      <a:pt x="216" y="103"/>
                      <a:pt x="216" y="103"/>
                    </a:cubicBezTo>
                    <a:cubicBezTo>
                      <a:pt x="216" y="103"/>
                      <a:pt x="217" y="103"/>
                      <a:pt x="217" y="103"/>
                    </a:cubicBezTo>
                    <a:close/>
                    <a:moveTo>
                      <a:pt x="206" y="111"/>
                    </a:moveTo>
                    <a:cubicBezTo>
                      <a:pt x="206" y="111"/>
                      <a:pt x="206" y="112"/>
                      <a:pt x="205" y="112"/>
                    </a:cubicBezTo>
                    <a:cubicBezTo>
                      <a:pt x="205" y="112"/>
                      <a:pt x="205" y="112"/>
                      <a:pt x="205" y="112"/>
                    </a:cubicBezTo>
                    <a:cubicBezTo>
                      <a:pt x="205" y="113"/>
                      <a:pt x="204" y="113"/>
                      <a:pt x="204" y="112"/>
                    </a:cubicBezTo>
                    <a:cubicBezTo>
                      <a:pt x="204" y="112"/>
                      <a:pt x="204" y="112"/>
                      <a:pt x="204" y="112"/>
                    </a:cubicBezTo>
                    <a:cubicBezTo>
                      <a:pt x="203" y="111"/>
                      <a:pt x="203" y="111"/>
                      <a:pt x="204" y="110"/>
                    </a:cubicBezTo>
                    <a:cubicBezTo>
                      <a:pt x="204" y="110"/>
                      <a:pt x="204" y="110"/>
                      <a:pt x="204" y="110"/>
                    </a:cubicBezTo>
                    <a:cubicBezTo>
                      <a:pt x="204" y="110"/>
                      <a:pt x="204" y="110"/>
                      <a:pt x="205" y="110"/>
                    </a:cubicBezTo>
                    <a:cubicBezTo>
                      <a:pt x="205" y="110"/>
                      <a:pt x="205" y="110"/>
                      <a:pt x="205" y="110"/>
                    </a:cubicBezTo>
                    <a:cubicBezTo>
                      <a:pt x="205" y="110"/>
                      <a:pt x="205" y="110"/>
                      <a:pt x="206" y="111"/>
                    </a:cubicBezTo>
                    <a:close/>
                    <a:moveTo>
                      <a:pt x="194" y="118"/>
                    </a:moveTo>
                    <a:cubicBezTo>
                      <a:pt x="195" y="119"/>
                      <a:pt x="195" y="119"/>
                      <a:pt x="194" y="120"/>
                    </a:cubicBezTo>
                    <a:cubicBezTo>
                      <a:pt x="194" y="120"/>
                      <a:pt x="194" y="120"/>
                      <a:pt x="194" y="120"/>
                    </a:cubicBezTo>
                    <a:cubicBezTo>
                      <a:pt x="193" y="120"/>
                      <a:pt x="193" y="120"/>
                      <a:pt x="192" y="119"/>
                    </a:cubicBezTo>
                    <a:cubicBezTo>
                      <a:pt x="192" y="119"/>
                      <a:pt x="192" y="119"/>
                      <a:pt x="192" y="119"/>
                    </a:cubicBezTo>
                    <a:cubicBezTo>
                      <a:pt x="192" y="119"/>
                      <a:pt x="192" y="118"/>
                      <a:pt x="193" y="118"/>
                    </a:cubicBezTo>
                    <a:cubicBezTo>
                      <a:pt x="193" y="118"/>
                      <a:pt x="193" y="118"/>
                      <a:pt x="193" y="118"/>
                    </a:cubicBezTo>
                    <a:cubicBezTo>
                      <a:pt x="193" y="117"/>
                      <a:pt x="193" y="117"/>
                      <a:pt x="193" y="117"/>
                    </a:cubicBezTo>
                    <a:cubicBezTo>
                      <a:pt x="193" y="117"/>
                      <a:pt x="193" y="117"/>
                      <a:pt x="193" y="117"/>
                    </a:cubicBezTo>
                    <a:cubicBezTo>
                      <a:pt x="194" y="117"/>
                      <a:pt x="194" y="118"/>
                      <a:pt x="194" y="118"/>
                    </a:cubicBezTo>
                    <a:close/>
                    <a:moveTo>
                      <a:pt x="183" y="125"/>
                    </a:moveTo>
                    <a:cubicBezTo>
                      <a:pt x="184" y="126"/>
                      <a:pt x="183" y="127"/>
                      <a:pt x="183" y="127"/>
                    </a:cubicBezTo>
                    <a:cubicBezTo>
                      <a:pt x="183" y="127"/>
                      <a:pt x="183" y="127"/>
                      <a:pt x="183" y="127"/>
                    </a:cubicBezTo>
                    <a:cubicBezTo>
                      <a:pt x="182" y="128"/>
                      <a:pt x="181" y="127"/>
                      <a:pt x="181" y="127"/>
                    </a:cubicBezTo>
                    <a:cubicBezTo>
                      <a:pt x="181" y="127"/>
                      <a:pt x="181" y="127"/>
                      <a:pt x="181" y="127"/>
                    </a:cubicBezTo>
                    <a:cubicBezTo>
                      <a:pt x="180" y="126"/>
                      <a:pt x="181" y="125"/>
                      <a:pt x="181" y="125"/>
                    </a:cubicBezTo>
                    <a:cubicBezTo>
                      <a:pt x="181" y="125"/>
                      <a:pt x="181" y="125"/>
                      <a:pt x="181" y="125"/>
                    </a:cubicBezTo>
                    <a:cubicBezTo>
                      <a:pt x="182" y="125"/>
                      <a:pt x="182" y="125"/>
                      <a:pt x="182" y="125"/>
                    </a:cubicBezTo>
                    <a:cubicBezTo>
                      <a:pt x="182" y="125"/>
                      <a:pt x="182" y="125"/>
                      <a:pt x="182" y="125"/>
                    </a:cubicBezTo>
                    <a:cubicBezTo>
                      <a:pt x="182" y="125"/>
                      <a:pt x="183" y="125"/>
                      <a:pt x="183" y="125"/>
                    </a:cubicBezTo>
                    <a:close/>
                    <a:moveTo>
                      <a:pt x="172" y="133"/>
                    </a:moveTo>
                    <a:cubicBezTo>
                      <a:pt x="172" y="133"/>
                      <a:pt x="172" y="134"/>
                      <a:pt x="171" y="135"/>
                    </a:cubicBezTo>
                    <a:cubicBezTo>
                      <a:pt x="171" y="135"/>
                      <a:pt x="171" y="135"/>
                      <a:pt x="171" y="135"/>
                    </a:cubicBezTo>
                    <a:cubicBezTo>
                      <a:pt x="171" y="135"/>
                      <a:pt x="170" y="135"/>
                      <a:pt x="170" y="134"/>
                    </a:cubicBezTo>
                    <a:cubicBezTo>
                      <a:pt x="170" y="134"/>
                      <a:pt x="170" y="134"/>
                      <a:pt x="170" y="134"/>
                    </a:cubicBezTo>
                    <a:cubicBezTo>
                      <a:pt x="169" y="134"/>
                      <a:pt x="169" y="133"/>
                      <a:pt x="170" y="132"/>
                    </a:cubicBezTo>
                    <a:cubicBezTo>
                      <a:pt x="170" y="132"/>
                      <a:pt x="170" y="132"/>
                      <a:pt x="170" y="132"/>
                    </a:cubicBezTo>
                    <a:cubicBezTo>
                      <a:pt x="170" y="132"/>
                      <a:pt x="170" y="132"/>
                      <a:pt x="171" y="132"/>
                    </a:cubicBezTo>
                    <a:cubicBezTo>
                      <a:pt x="171" y="132"/>
                      <a:pt x="171" y="132"/>
                      <a:pt x="171" y="132"/>
                    </a:cubicBezTo>
                    <a:cubicBezTo>
                      <a:pt x="171" y="132"/>
                      <a:pt x="172" y="132"/>
                      <a:pt x="172" y="133"/>
                    </a:cubicBezTo>
                    <a:close/>
                    <a:moveTo>
                      <a:pt x="161" y="140"/>
                    </a:moveTo>
                    <a:cubicBezTo>
                      <a:pt x="161" y="141"/>
                      <a:pt x="161" y="142"/>
                      <a:pt x="160" y="142"/>
                    </a:cubicBezTo>
                    <a:cubicBezTo>
                      <a:pt x="160" y="142"/>
                      <a:pt x="160" y="142"/>
                      <a:pt x="160" y="142"/>
                    </a:cubicBezTo>
                    <a:cubicBezTo>
                      <a:pt x="160" y="142"/>
                      <a:pt x="159" y="142"/>
                      <a:pt x="158" y="142"/>
                    </a:cubicBezTo>
                    <a:cubicBezTo>
                      <a:pt x="158" y="142"/>
                      <a:pt x="158" y="142"/>
                      <a:pt x="158" y="142"/>
                    </a:cubicBezTo>
                    <a:cubicBezTo>
                      <a:pt x="158" y="141"/>
                      <a:pt x="158" y="140"/>
                      <a:pt x="159" y="140"/>
                    </a:cubicBezTo>
                    <a:cubicBezTo>
                      <a:pt x="159" y="140"/>
                      <a:pt x="159" y="140"/>
                      <a:pt x="159" y="140"/>
                    </a:cubicBezTo>
                    <a:cubicBezTo>
                      <a:pt x="159" y="140"/>
                      <a:pt x="159" y="139"/>
                      <a:pt x="159" y="139"/>
                    </a:cubicBezTo>
                    <a:cubicBezTo>
                      <a:pt x="159" y="139"/>
                      <a:pt x="159" y="139"/>
                      <a:pt x="159" y="139"/>
                    </a:cubicBezTo>
                    <a:cubicBezTo>
                      <a:pt x="160" y="139"/>
                      <a:pt x="160" y="140"/>
                      <a:pt x="161" y="140"/>
                    </a:cubicBezTo>
                    <a:close/>
                    <a:moveTo>
                      <a:pt x="149" y="147"/>
                    </a:moveTo>
                    <a:cubicBezTo>
                      <a:pt x="150" y="148"/>
                      <a:pt x="149" y="149"/>
                      <a:pt x="149" y="149"/>
                    </a:cubicBezTo>
                    <a:cubicBezTo>
                      <a:pt x="149" y="149"/>
                      <a:pt x="149" y="149"/>
                      <a:pt x="149" y="149"/>
                    </a:cubicBezTo>
                    <a:cubicBezTo>
                      <a:pt x="148" y="150"/>
                      <a:pt x="147" y="150"/>
                      <a:pt x="147" y="149"/>
                    </a:cubicBezTo>
                    <a:cubicBezTo>
                      <a:pt x="147" y="149"/>
                      <a:pt x="147" y="149"/>
                      <a:pt x="147" y="149"/>
                    </a:cubicBezTo>
                    <a:cubicBezTo>
                      <a:pt x="147" y="148"/>
                      <a:pt x="147" y="147"/>
                      <a:pt x="147" y="147"/>
                    </a:cubicBezTo>
                    <a:cubicBezTo>
                      <a:pt x="147" y="147"/>
                      <a:pt x="147" y="147"/>
                      <a:pt x="147" y="147"/>
                    </a:cubicBezTo>
                    <a:cubicBezTo>
                      <a:pt x="148" y="147"/>
                      <a:pt x="148" y="147"/>
                      <a:pt x="148" y="147"/>
                    </a:cubicBezTo>
                    <a:cubicBezTo>
                      <a:pt x="148" y="147"/>
                      <a:pt x="148" y="147"/>
                      <a:pt x="148" y="147"/>
                    </a:cubicBezTo>
                    <a:cubicBezTo>
                      <a:pt x="149" y="147"/>
                      <a:pt x="149" y="147"/>
                      <a:pt x="149" y="147"/>
                    </a:cubicBezTo>
                    <a:close/>
                    <a:moveTo>
                      <a:pt x="138" y="155"/>
                    </a:moveTo>
                    <a:cubicBezTo>
                      <a:pt x="138" y="155"/>
                      <a:pt x="138" y="156"/>
                      <a:pt x="138" y="157"/>
                    </a:cubicBezTo>
                    <a:cubicBezTo>
                      <a:pt x="138" y="157"/>
                      <a:pt x="138" y="157"/>
                      <a:pt x="138" y="157"/>
                    </a:cubicBezTo>
                    <a:cubicBezTo>
                      <a:pt x="137" y="157"/>
                      <a:pt x="136" y="157"/>
                      <a:pt x="136" y="156"/>
                    </a:cubicBezTo>
                    <a:cubicBezTo>
                      <a:pt x="136" y="156"/>
                      <a:pt x="136" y="156"/>
                      <a:pt x="136" y="156"/>
                    </a:cubicBezTo>
                    <a:cubicBezTo>
                      <a:pt x="135" y="156"/>
                      <a:pt x="135" y="155"/>
                      <a:pt x="136" y="154"/>
                    </a:cubicBezTo>
                    <a:cubicBezTo>
                      <a:pt x="136" y="154"/>
                      <a:pt x="136" y="154"/>
                      <a:pt x="136" y="154"/>
                    </a:cubicBezTo>
                    <a:cubicBezTo>
                      <a:pt x="136" y="154"/>
                      <a:pt x="137" y="154"/>
                      <a:pt x="137" y="154"/>
                    </a:cubicBezTo>
                    <a:cubicBezTo>
                      <a:pt x="137" y="154"/>
                      <a:pt x="137" y="154"/>
                      <a:pt x="137" y="154"/>
                    </a:cubicBezTo>
                    <a:cubicBezTo>
                      <a:pt x="137" y="154"/>
                      <a:pt x="138" y="154"/>
                      <a:pt x="138" y="155"/>
                    </a:cubicBezTo>
                    <a:close/>
                    <a:moveTo>
                      <a:pt x="127" y="162"/>
                    </a:moveTo>
                    <a:cubicBezTo>
                      <a:pt x="127" y="163"/>
                      <a:pt x="127" y="164"/>
                      <a:pt x="126" y="164"/>
                    </a:cubicBezTo>
                    <a:cubicBezTo>
                      <a:pt x="126" y="164"/>
                      <a:pt x="126" y="164"/>
                      <a:pt x="126" y="164"/>
                    </a:cubicBezTo>
                    <a:cubicBezTo>
                      <a:pt x="126" y="164"/>
                      <a:pt x="125" y="164"/>
                      <a:pt x="124" y="164"/>
                    </a:cubicBezTo>
                    <a:cubicBezTo>
                      <a:pt x="124" y="164"/>
                      <a:pt x="124" y="164"/>
                      <a:pt x="124" y="164"/>
                    </a:cubicBezTo>
                    <a:cubicBezTo>
                      <a:pt x="124" y="163"/>
                      <a:pt x="124" y="162"/>
                      <a:pt x="125" y="162"/>
                    </a:cubicBezTo>
                    <a:cubicBezTo>
                      <a:pt x="125" y="162"/>
                      <a:pt x="125" y="162"/>
                      <a:pt x="125" y="162"/>
                    </a:cubicBezTo>
                    <a:cubicBezTo>
                      <a:pt x="125" y="162"/>
                      <a:pt x="125" y="162"/>
                      <a:pt x="125" y="162"/>
                    </a:cubicBezTo>
                    <a:cubicBezTo>
                      <a:pt x="125" y="162"/>
                      <a:pt x="125" y="162"/>
                      <a:pt x="125" y="162"/>
                    </a:cubicBezTo>
                    <a:cubicBezTo>
                      <a:pt x="126" y="162"/>
                      <a:pt x="126" y="162"/>
                      <a:pt x="127" y="162"/>
                    </a:cubicBezTo>
                    <a:close/>
                    <a:moveTo>
                      <a:pt x="115" y="170"/>
                    </a:moveTo>
                    <a:cubicBezTo>
                      <a:pt x="116" y="170"/>
                      <a:pt x="116" y="171"/>
                      <a:pt x="115" y="171"/>
                    </a:cubicBezTo>
                    <a:cubicBezTo>
                      <a:pt x="115" y="171"/>
                      <a:pt x="115" y="171"/>
                      <a:pt x="115" y="171"/>
                    </a:cubicBezTo>
                    <a:cubicBezTo>
                      <a:pt x="114" y="172"/>
                      <a:pt x="113" y="172"/>
                      <a:pt x="113" y="171"/>
                    </a:cubicBezTo>
                    <a:cubicBezTo>
                      <a:pt x="113" y="171"/>
                      <a:pt x="113" y="171"/>
                      <a:pt x="113" y="171"/>
                    </a:cubicBezTo>
                    <a:cubicBezTo>
                      <a:pt x="113" y="170"/>
                      <a:pt x="113" y="170"/>
                      <a:pt x="113" y="169"/>
                    </a:cubicBezTo>
                    <a:cubicBezTo>
                      <a:pt x="113" y="169"/>
                      <a:pt x="113" y="169"/>
                      <a:pt x="113" y="169"/>
                    </a:cubicBezTo>
                    <a:cubicBezTo>
                      <a:pt x="114" y="169"/>
                      <a:pt x="114" y="169"/>
                      <a:pt x="114" y="169"/>
                    </a:cubicBezTo>
                    <a:cubicBezTo>
                      <a:pt x="114" y="169"/>
                      <a:pt x="114" y="169"/>
                      <a:pt x="114" y="169"/>
                    </a:cubicBezTo>
                    <a:cubicBezTo>
                      <a:pt x="115" y="169"/>
                      <a:pt x="115" y="169"/>
                      <a:pt x="115" y="170"/>
                    </a:cubicBezTo>
                    <a:close/>
                    <a:moveTo>
                      <a:pt x="104" y="177"/>
                    </a:moveTo>
                    <a:cubicBezTo>
                      <a:pt x="104" y="178"/>
                      <a:pt x="104" y="178"/>
                      <a:pt x="104" y="179"/>
                    </a:cubicBezTo>
                    <a:cubicBezTo>
                      <a:pt x="104" y="179"/>
                      <a:pt x="104" y="179"/>
                      <a:pt x="104" y="179"/>
                    </a:cubicBezTo>
                    <a:cubicBezTo>
                      <a:pt x="103" y="179"/>
                      <a:pt x="102" y="179"/>
                      <a:pt x="102" y="178"/>
                    </a:cubicBezTo>
                    <a:cubicBezTo>
                      <a:pt x="102" y="178"/>
                      <a:pt x="102" y="178"/>
                      <a:pt x="102" y="178"/>
                    </a:cubicBezTo>
                    <a:cubicBezTo>
                      <a:pt x="101" y="178"/>
                      <a:pt x="102" y="177"/>
                      <a:pt x="102" y="177"/>
                    </a:cubicBezTo>
                    <a:cubicBezTo>
                      <a:pt x="102" y="177"/>
                      <a:pt x="102" y="177"/>
                      <a:pt x="102" y="177"/>
                    </a:cubicBezTo>
                    <a:cubicBezTo>
                      <a:pt x="102" y="176"/>
                      <a:pt x="103" y="176"/>
                      <a:pt x="103" y="176"/>
                    </a:cubicBezTo>
                    <a:cubicBezTo>
                      <a:pt x="103" y="176"/>
                      <a:pt x="103" y="176"/>
                      <a:pt x="103" y="176"/>
                    </a:cubicBezTo>
                    <a:cubicBezTo>
                      <a:pt x="103" y="176"/>
                      <a:pt x="104" y="177"/>
                      <a:pt x="104" y="177"/>
                    </a:cubicBezTo>
                    <a:close/>
                    <a:moveTo>
                      <a:pt x="93" y="184"/>
                    </a:moveTo>
                    <a:cubicBezTo>
                      <a:pt x="93" y="185"/>
                      <a:pt x="93" y="186"/>
                      <a:pt x="92" y="186"/>
                    </a:cubicBezTo>
                    <a:cubicBezTo>
                      <a:pt x="92" y="186"/>
                      <a:pt x="92" y="186"/>
                      <a:pt x="92" y="186"/>
                    </a:cubicBezTo>
                    <a:cubicBezTo>
                      <a:pt x="92" y="187"/>
                      <a:pt x="91" y="186"/>
                      <a:pt x="90" y="186"/>
                    </a:cubicBezTo>
                    <a:cubicBezTo>
                      <a:pt x="90" y="186"/>
                      <a:pt x="90" y="186"/>
                      <a:pt x="90" y="186"/>
                    </a:cubicBezTo>
                    <a:cubicBezTo>
                      <a:pt x="90" y="185"/>
                      <a:pt x="90" y="184"/>
                      <a:pt x="91" y="184"/>
                    </a:cubicBezTo>
                    <a:cubicBezTo>
                      <a:pt x="91" y="184"/>
                      <a:pt x="91" y="184"/>
                      <a:pt x="91" y="184"/>
                    </a:cubicBezTo>
                    <a:cubicBezTo>
                      <a:pt x="91" y="184"/>
                      <a:pt x="91" y="184"/>
                      <a:pt x="92" y="184"/>
                    </a:cubicBezTo>
                    <a:cubicBezTo>
                      <a:pt x="92" y="184"/>
                      <a:pt x="92" y="184"/>
                      <a:pt x="92" y="184"/>
                    </a:cubicBezTo>
                    <a:cubicBezTo>
                      <a:pt x="92" y="184"/>
                      <a:pt x="92" y="184"/>
                      <a:pt x="93" y="184"/>
                    </a:cubicBezTo>
                    <a:close/>
                    <a:moveTo>
                      <a:pt x="81" y="192"/>
                    </a:moveTo>
                    <a:cubicBezTo>
                      <a:pt x="82" y="192"/>
                      <a:pt x="82" y="193"/>
                      <a:pt x="81" y="194"/>
                    </a:cubicBezTo>
                    <a:cubicBezTo>
                      <a:pt x="81" y="194"/>
                      <a:pt x="81" y="194"/>
                      <a:pt x="81" y="194"/>
                    </a:cubicBezTo>
                    <a:cubicBezTo>
                      <a:pt x="80" y="194"/>
                      <a:pt x="80" y="194"/>
                      <a:pt x="79" y="193"/>
                    </a:cubicBezTo>
                    <a:cubicBezTo>
                      <a:pt x="79" y="193"/>
                      <a:pt x="79" y="193"/>
                      <a:pt x="79" y="193"/>
                    </a:cubicBezTo>
                    <a:cubicBezTo>
                      <a:pt x="79" y="192"/>
                      <a:pt x="79" y="192"/>
                      <a:pt x="79" y="191"/>
                    </a:cubicBezTo>
                    <a:cubicBezTo>
                      <a:pt x="79" y="191"/>
                      <a:pt x="79" y="191"/>
                      <a:pt x="79" y="191"/>
                    </a:cubicBezTo>
                    <a:cubicBezTo>
                      <a:pt x="80" y="191"/>
                      <a:pt x="80" y="191"/>
                      <a:pt x="80" y="191"/>
                    </a:cubicBezTo>
                    <a:cubicBezTo>
                      <a:pt x="80" y="191"/>
                      <a:pt x="80" y="191"/>
                      <a:pt x="80" y="191"/>
                    </a:cubicBezTo>
                    <a:cubicBezTo>
                      <a:pt x="81" y="191"/>
                      <a:pt x="81" y="191"/>
                      <a:pt x="81" y="192"/>
                    </a:cubicBezTo>
                    <a:close/>
                    <a:moveTo>
                      <a:pt x="70" y="199"/>
                    </a:moveTo>
                    <a:cubicBezTo>
                      <a:pt x="70" y="200"/>
                      <a:pt x="70" y="200"/>
                      <a:pt x="70" y="201"/>
                    </a:cubicBezTo>
                    <a:cubicBezTo>
                      <a:pt x="70" y="201"/>
                      <a:pt x="70" y="201"/>
                      <a:pt x="70" y="201"/>
                    </a:cubicBezTo>
                    <a:cubicBezTo>
                      <a:pt x="69" y="201"/>
                      <a:pt x="68" y="201"/>
                      <a:pt x="68" y="200"/>
                    </a:cubicBezTo>
                    <a:cubicBezTo>
                      <a:pt x="68" y="200"/>
                      <a:pt x="68" y="200"/>
                      <a:pt x="68" y="200"/>
                    </a:cubicBezTo>
                    <a:cubicBezTo>
                      <a:pt x="67" y="200"/>
                      <a:pt x="68" y="199"/>
                      <a:pt x="68" y="199"/>
                    </a:cubicBezTo>
                    <a:cubicBezTo>
                      <a:pt x="68" y="199"/>
                      <a:pt x="68" y="199"/>
                      <a:pt x="68" y="199"/>
                    </a:cubicBezTo>
                    <a:cubicBezTo>
                      <a:pt x="68" y="198"/>
                      <a:pt x="69" y="198"/>
                      <a:pt x="69" y="198"/>
                    </a:cubicBezTo>
                    <a:cubicBezTo>
                      <a:pt x="69" y="198"/>
                      <a:pt x="69" y="198"/>
                      <a:pt x="69" y="198"/>
                    </a:cubicBezTo>
                    <a:cubicBezTo>
                      <a:pt x="69" y="198"/>
                      <a:pt x="70" y="199"/>
                      <a:pt x="70" y="199"/>
                    </a:cubicBezTo>
                    <a:close/>
                    <a:moveTo>
                      <a:pt x="59" y="206"/>
                    </a:moveTo>
                    <a:cubicBezTo>
                      <a:pt x="59" y="207"/>
                      <a:pt x="59" y="208"/>
                      <a:pt x="58" y="208"/>
                    </a:cubicBezTo>
                    <a:cubicBezTo>
                      <a:pt x="58" y="208"/>
                      <a:pt x="58" y="208"/>
                      <a:pt x="58" y="208"/>
                    </a:cubicBezTo>
                    <a:cubicBezTo>
                      <a:pt x="58" y="209"/>
                      <a:pt x="57" y="208"/>
                      <a:pt x="56" y="208"/>
                    </a:cubicBezTo>
                    <a:cubicBezTo>
                      <a:pt x="56" y="208"/>
                      <a:pt x="56" y="208"/>
                      <a:pt x="56" y="208"/>
                    </a:cubicBezTo>
                    <a:cubicBezTo>
                      <a:pt x="56" y="207"/>
                      <a:pt x="56" y="206"/>
                      <a:pt x="57" y="206"/>
                    </a:cubicBezTo>
                    <a:cubicBezTo>
                      <a:pt x="57" y="206"/>
                      <a:pt x="57" y="206"/>
                      <a:pt x="57" y="206"/>
                    </a:cubicBezTo>
                    <a:cubicBezTo>
                      <a:pt x="57" y="206"/>
                      <a:pt x="57" y="206"/>
                      <a:pt x="58" y="206"/>
                    </a:cubicBezTo>
                    <a:cubicBezTo>
                      <a:pt x="58" y="206"/>
                      <a:pt x="58" y="206"/>
                      <a:pt x="58" y="206"/>
                    </a:cubicBezTo>
                    <a:cubicBezTo>
                      <a:pt x="58" y="206"/>
                      <a:pt x="58" y="206"/>
                      <a:pt x="59" y="206"/>
                    </a:cubicBezTo>
                    <a:close/>
                    <a:moveTo>
                      <a:pt x="47" y="214"/>
                    </a:moveTo>
                    <a:cubicBezTo>
                      <a:pt x="48" y="214"/>
                      <a:pt x="48" y="215"/>
                      <a:pt x="47" y="216"/>
                    </a:cubicBezTo>
                    <a:cubicBezTo>
                      <a:pt x="47" y="216"/>
                      <a:pt x="47" y="216"/>
                      <a:pt x="47" y="216"/>
                    </a:cubicBezTo>
                    <a:cubicBezTo>
                      <a:pt x="46" y="216"/>
                      <a:pt x="46" y="216"/>
                      <a:pt x="45" y="215"/>
                    </a:cubicBezTo>
                    <a:cubicBezTo>
                      <a:pt x="45" y="215"/>
                      <a:pt x="45" y="215"/>
                      <a:pt x="45" y="215"/>
                    </a:cubicBezTo>
                    <a:cubicBezTo>
                      <a:pt x="45" y="215"/>
                      <a:pt x="45" y="214"/>
                      <a:pt x="46" y="213"/>
                    </a:cubicBezTo>
                    <a:cubicBezTo>
                      <a:pt x="46" y="213"/>
                      <a:pt x="46" y="213"/>
                      <a:pt x="46" y="213"/>
                    </a:cubicBezTo>
                    <a:cubicBezTo>
                      <a:pt x="46" y="213"/>
                      <a:pt x="46" y="213"/>
                      <a:pt x="46" y="213"/>
                    </a:cubicBezTo>
                    <a:cubicBezTo>
                      <a:pt x="46" y="213"/>
                      <a:pt x="46" y="213"/>
                      <a:pt x="46" y="213"/>
                    </a:cubicBezTo>
                    <a:cubicBezTo>
                      <a:pt x="47" y="213"/>
                      <a:pt x="47" y="213"/>
                      <a:pt x="47" y="214"/>
                    </a:cubicBezTo>
                    <a:close/>
                    <a:moveTo>
                      <a:pt x="36" y="221"/>
                    </a:moveTo>
                    <a:cubicBezTo>
                      <a:pt x="37" y="222"/>
                      <a:pt x="36" y="223"/>
                      <a:pt x="36" y="223"/>
                    </a:cubicBezTo>
                    <a:cubicBezTo>
                      <a:pt x="36" y="223"/>
                      <a:pt x="36" y="223"/>
                      <a:pt x="36" y="223"/>
                    </a:cubicBezTo>
                    <a:cubicBezTo>
                      <a:pt x="35" y="223"/>
                      <a:pt x="34" y="223"/>
                      <a:pt x="34" y="223"/>
                    </a:cubicBezTo>
                    <a:cubicBezTo>
                      <a:pt x="34" y="223"/>
                      <a:pt x="34" y="223"/>
                      <a:pt x="34" y="223"/>
                    </a:cubicBezTo>
                    <a:cubicBezTo>
                      <a:pt x="33" y="222"/>
                      <a:pt x="34" y="221"/>
                      <a:pt x="34" y="221"/>
                    </a:cubicBezTo>
                    <a:cubicBezTo>
                      <a:pt x="34" y="221"/>
                      <a:pt x="34" y="221"/>
                      <a:pt x="34" y="221"/>
                    </a:cubicBezTo>
                    <a:cubicBezTo>
                      <a:pt x="35" y="221"/>
                      <a:pt x="35" y="221"/>
                      <a:pt x="35" y="221"/>
                    </a:cubicBezTo>
                    <a:cubicBezTo>
                      <a:pt x="35" y="221"/>
                      <a:pt x="35" y="221"/>
                      <a:pt x="35" y="221"/>
                    </a:cubicBezTo>
                    <a:cubicBezTo>
                      <a:pt x="35" y="221"/>
                      <a:pt x="36" y="221"/>
                      <a:pt x="36" y="221"/>
                    </a:cubicBezTo>
                    <a:close/>
                    <a:moveTo>
                      <a:pt x="25" y="228"/>
                    </a:moveTo>
                    <a:cubicBezTo>
                      <a:pt x="25" y="229"/>
                      <a:pt x="25" y="230"/>
                      <a:pt x="24" y="230"/>
                    </a:cubicBezTo>
                    <a:cubicBezTo>
                      <a:pt x="24" y="230"/>
                      <a:pt x="24" y="230"/>
                      <a:pt x="24" y="230"/>
                    </a:cubicBezTo>
                    <a:cubicBezTo>
                      <a:pt x="24" y="231"/>
                      <a:pt x="23" y="231"/>
                      <a:pt x="23" y="230"/>
                    </a:cubicBezTo>
                    <a:cubicBezTo>
                      <a:pt x="23" y="230"/>
                      <a:pt x="23" y="230"/>
                      <a:pt x="23" y="230"/>
                    </a:cubicBezTo>
                    <a:cubicBezTo>
                      <a:pt x="22" y="229"/>
                      <a:pt x="22" y="229"/>
                      <a:pt x="23" y="228"/>
                    </a:cubicBezTo>
                    <a:cubicBezTo>
                      <a:pt x="23" y="228"/>
                      <a:pt x="23" y="228"/>
                      <a:pt x="23" y="228"/>
                    </a:cubicBezTo>
                    <a:cubicBezTo>
                      <a:pt x="23" y="228"/>
                      <a:pt x="23" y="228"/>
                      <a:pt x="24" y="228"/>
                    </a:cubicBezTo>
                    <a:cubicBezTo>
                      <a:pt x="24" y="228"/>
                      <a:pt x="24" y="228"/>
                      <a:pt x="24" y="228"/>
                    </a:cubicBezTo>
                    <a:cubicBezTo>
                      <a:pt x="24" y="228"/>
                      <a:pt x="25" y="228"/>
                      <a:pt x="25" y="228"/>
                    </a:cubicBezTo>
                    <a:close/>
                    <a:moveTo>
                      <a:pt x="13" y="236"/>
                    </a:moveTo>
                    <a:cubicBezTo>
                      <a:pt x="14" y="236"/>
                      <a:pt x="14" y="237"/>
                      <a:pt x="13" y="238"/>
                    </a:cubicBezTo>
                    <a:cubicBezTo>
                      <a:pt x="13" y="238"/>
                      <a:pt x="13" y="238"/>
                      <a:pt x="13" y="238"/>
                    </a:cubicBezTo>
                    <a:cubicBezTo>
                      <a:pt x="13" y="238"/>
                      <a:pt x="12" y="238"/>
                      <a:pt x="11" y="237"/>
                    </a:cubicBezTo>
                    <a:cubicBezTo>
                      <a:pt x="11" y="237"/>
                      <a:pt x="11" y="237"/>
                      <a:pt x="11" y="237"/>
                    </a:cubicBezTo>
                    <a:cubicBezTo>
                      <a:pt x="11" y="237"/>
                      <a:pt x="11" y="236"/>
                      <a:pt x="12" y="235"/>
                    </a:cubicBezTo>
                    <a:cubicBezTo>
                      <a:pt x="12" y="235"/>
                      <a:pt x="12" y="235"/>
                      <a:pt x="12" y="235"/>
                    </a:cubicBezTo>
                    <a:cubicBezTo>
                      <a:pt x="12" y="235"/>
                      <a:pt x="12" y="235"/>
                      <a:pt x="12" y="235"/>
                    </a:cubicBezTo>
                    <a:cubicBezTo>
                      <a:pt x="12" y="235"/>
                      <a:pt x="12" y="235"/>
                      <a:pt x="12" y="235"/>
                    </a:cubicBezTo>
                    <a:cubicBezTo>
                      <a:pt x="13" y="235"/>
                      <a:pt x="13" y="235"/>
                      <a:pt x="13" y="236"/>
                    </a:cubicBezTo>
                    <a:close/>
                    <a:moveTo>
                      <a:pt x="2" y="243"/>
                    </a:moveTo>
                    <a:cubicBezTo>
                      <a:pt x="3" y="244"/>
                      <a:pt x="2" y="245"/>
                      <a:pt x="2" y="245"/>
                    </a:cubicBezTo>
                    <a:cubicBezTo>
                      <a:pt x="2" y="245"/>
                      <a:pt x="2" y="245"/>
                      <a:pt x="2" y="245"/>
                    </a:cubicBezTo>
                    <a:cubicBezTo>
                      <a:pt x="1" y="245"/>
                      <a:pt x="0" y="245"/>
                      <a:pt x="0" y="245"/>
                    </a:cubicBezTo>
                    <a:cubicBezTo>
                      <a:pt x="0" y="245"/>
                      <a:pt x="0" y="245"/>
                      <a:pt x="0" y="245"/>
                    </a:cubicBezTo>
                    <a:cubicBezTo>
                      <a:pt x="0" y="244"/>
                      <a:pt x="0" y="243"/>
                      <a:pt x="0" y="243"/>
                    </a:cubicBezTo>
                    <a:cubicBezTo>
                      <a:pt x="0" y="243"/>
                      <a:pt x="0" y="243"/>
                      <a:pt x="0" y="243"/>
                    </a:cubicBezTo>
                    <a:cubicBezTo>
                      <a:pt x="1" y="243"/>
                      <a:pt x="1" y="243"/>
                      <a:pt x="1" y="243"/>
                    </a:cubicBezTo>
                    <a:cubicBezTo>
                      <a:pt x="1" y="243"/>
                      <a:pt x="1" y="243"/>
                      <a:pt x="1" y="243"/>
                    </a:cubicBezTo>
                    <a:cubicBezTo>
                      <a:pt x="1" y="243"/>
                      <a:pt x="2" y="243"/>
                      <a:pt x="2"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5"/>
              <p:cNvSpPr/>
              <p:nvPr/>
            </p:nvSpPr>
            <p:spPr>
              <a:xfrm rot="10800000">
                <a:off x="14288846" y="218373"/>
                <a:ext cx="12005" cy="15007"/>
              </a:xfrm>
              <a:custGeom>
                <a:rect b="b" l="l" r="r" t="t"/>
                <a:pathLst>
                  <a:path extrusionOk="0" h="3" w="3">
                    <a:moveTo>
                      <a:pt x="2" y="0"/>
                    </a:moveTo>
                    <a:cubicBezTo>
                      <a:pt x="2" y="0"/>
                      <a:pt x="2" y="0"/>
                      <a:pt x="2" y="1"/>
                    </a:cubicBezTo>
                    <a:cubicBezTo>
                      <a:pt x="3" y="1"/>
                      <a:pt x="3" y="1"/>
                      <a:pt x="3" y="2"/>
                    </a:cubicBezTo>
                    <a:cubicBezTo>
                      <a:pt x="3" y="2"/>
                      <a:pt x="3" y="2"/>
                      <a:pt x="3" y="2"/>
                    </a:cubicBezTo>
                    <a:cubicBezTo>
                      <a:pt x="3" y="2"/>
                      <a:pt x="3" y="2"/>
                      <a:pt x="2" y="2"/>
                    </a:cubicBezTo>
                    <a:cubicBezTo>
                      <a:pt x="2" y="3"/>
                      <a:pt x="2" y="3"/>
                      <a:pt x="2" y="3"/>
                    </a:cubicBezTo>
                    <a:cubicBezTo>
                      <a:pt x="2" y="3"/>
                      <a:pt x="1" y="3"/>
                      <a:pt x="1" y="3"/>
                    </a:cubicBezTo>
                    <a:cubicBezTo>
                      <a:pt x="1" y="3"/>
                      <a:pt x="1" y="3"/>
                      <a:pt x="1" y="2"/>
                    </a:cubicBezTo>
                    <a:cubicBezTo>
                      <a:pt x="0" y="2"/>
                      <a:pt x="0" y="2"/>
                      <a:pt x="0" y="2"/>
                    </a:cubicBezTo>
                    <a:cubicBezTo>
                      <a:pt x="0" y="1"/>
                      <a:pt x="0" y="1"/>
                      <a:pt x="1" y="1"/>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5"/>
              <p:cNvSpPr/>
              <p:nvPr/>
            </p:nvSpPr>
            <p:spPr>
              <a:xfrm rot="10800000">
                <a:off x="16278716" y="-1006160"/>
                <a:ext cx="15007" cy="15007"/>
              </a:xfrm>
              <a:custGeom>
                <a:rect b="b" l="l" r="r" t="t"/>
                <a:pathLst>
                  <a:path extrusionOk="0" h="3" w="3">
                    <a:moveTo>
                      <a:pt x="1" y="0"/>
                    </a:moveTo>
                    <a:cubicBezTo>
                      <a:pt x="2" y="0"/>
                      <a:pt x="2" y="0"/>
                      <a:pt x="2" y="0"/>
                    </a:cubicBezTo>
                    <a:cubicBezTo>
                      <a:pt x="3" y="1"/>
                      <a:pt x="3" y="1"/>
                      <a:pt x="3" y="1"/>
                    </a:cubicBezTo>
                    <a:cubicBezTo>
                      <a:pt x="3" y="2"/>
                      <a:pt x="3" y="2"/>
                      <a:pt x="2" y="2"/>
                    </a:cubicBezTo>
                    <a:cubicBezTo>
                      <a:pt x="2" y="3"/>
                      <a:pt x="1" y="3"/>
                      <a:pt x="0" y="2"/>
                    </a:cubicBezTo>
                    <a:cubicBezTo>
                      <a:pt x="0" y="2"/>
                      <a:pt x="0" y="2"/>
                      <a:pt x="0" y="1"/>
                    </a:cubicBezTo>
                    <a:cubicBezTo>
                      <a:pt x="0" y="1"/>
                      <a:pt x="0" y="1"/>
                      <a:pt x="0" y="0"/>
                    </a:cubicBezTo>
                    <a:cubicBezTo>
                      <a:pt x="1"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5"/>
              <p:cNvSpPr/>
              <p:nvPr/>
            </p:nvSpPr>
            <p:spPr>
              <a:xfrm rot="10800000">
                <a:off x="14453918" y="-967143"/>
                <a:ext cx="1785781" cy="1161505"/>
              </a:xfrm>
              <a:custGeom>
                <a:rect b="b" l="l" r="r" t="t"/>
                <a:pathLst>
                  <a:path extrusionOk="0" h="245" w="376">
                    <a:moveTo>
                      <a:pt x="376" y="0"/>
                    </a:moveTo>
                    <a:cubicBezTo>
                      <a:pt x="376" y="1"/>
                      <a:pt x="376" y="2"/>
                      <a:pt x="376" y="2"/>
                    </a:cubicBezTo>
                    <a:cubicBezTo>
                      <a:pt x="376" y="2"/>
                      <a:pt x="376" y="2"/>
                      <a:pt x="376" y="2"/>
                    </a:cubicBezTo>
                    <a:cubicBezTo>
                      <a:pt x="375" y="2"/>
                      <a:pt x="374" y="2"/>
                      <a:pt x="374" y="2"/>
                    </a:cubicBezTo>
                    <a:cubicBezTo>
                      <a:pt x="374" y="2"/>
                      <a:pt x="374" y="2"/>
                      <a:pt x="374" y="2"/>
                    </a:cubicBezTo>
                    <a:cubicBezTo>
                      <a:pt x="373" y="1"/>
                      <a:pt x="374" y="0"/>
                      <a:pt x="374" y="0"/>
                    </a:cubicBezTo>
                    <a:cubicBezTo>
                      <a:pt x="374" y="0"/>
                      <a:pt x="374" y="0"/>
                      <a:pt x="374" y="0"/>
                    </a:cubicBezTo>
                    <a:cubicBezTo>
                      <a:pt x="374" y="0"/>
                      <a:pt x="375" y="0"/>
                      <a:pt x="375" y="0"/>
                    </a:cubicBezTo>
                    <a:cubicBezTo>
                      <a:pt x="375" y="0"/>
                      <a:pt x="375" y="0"/>
                      <a:pt x="375" y="0"/>
                    </a:cubicBezTo>
                    <a:cubicBezTo>
                      <a:pt x="375" y="0"/>
                      <a:pt x="376" y="0"/>
                      <a:pt x="376" y="0"/>
                    </a:cubicBezTo>
                    <a:close/>
                    <a:moveTo>
                      <a:pt x="365" y="8"/>
                    </a:moveTo>
                    <a:cubicBezTo>
                      <a:pt x="365" y="8"/>
                      <a:pt x="365" y="9"/>
                      <a:pt x="364" y="9"/>
                    </a:cubicBezTo>
                    <a:cubicBezTo>
                      <a:pt x="364" y="9"/>
                      <a:pt x="364" y="9"/>
                      <a:pt x="364" y="9"/>
                    </a:cubicBezTo>
                    <a:cubicBezTo>
                      <a:pt x="364" y="10"/>
                      <a:pt x="363" y="10"/>
                      <a:pt x="362" y="9"/>
                    </a:cubicBezTo>
                    <a:cubicBezTo>
                      <a:pt x="362" y="9"/>
                      <a:pt x="362" y="9"/>
                      <a:pt x="362" y="9"/>
                    </a:cubicBezTo>
                    <a:cubicBezTo>
                      <a:pt x="362" y="8"/>
                      <a:pt x="362" y="8"/>
                      <a:pt x="363" y="7"/>
                    </a:cubicBezTo>
                    <a:cubicBezTo>
                      <a:pt x="363" y="7"/>
                      <a:pt x="363" y="7"/>
                      <a:pt x="363" y="7"/>
                    </a:cubicBezTo>
                    <a:cubicBezTo>
                      <a:pt x="363" y="7"/>
                      <a:pt x="363" y="7"/>
                      <a:pt x="364" y="7"/>
                    </a:cubicBezTo>
                    <a:cubicBezTo>
                      <a:pt x="364" y="7"/>
                      <a:pt x="364" y="7"/>
                      <a:pt x="364" y="7"/>
                    </a:cubicBezTo>
                    <a:cubicBezTo>
                      <a:pt x="364" y="7"/>
                      <a:pt x="364" y="7"/>
                      <a:pt x="365" y="8"/>
                    </a:cubicBezTo>
                    <a:close/>
                    <a:moveTo>
                      <a:pt x="353" y="15"/>
                    </a:moveTo>
                    <a:cubicBezTo>
                      <a:pt x="354" y="16"/>
                      <a:pt x="354" y="16"/>
                      <a:pt x="353" y="17"/>
                    </a:cubicBezTo>
                    <a:cubicBezTo>
                      <a:pt x="353" y="17"/>
                      <a:pt x="353" y="17"/>
                      <a:pt x="353" y="17"/>
                    </a:cubicBezTo>
                    <a:cubicBezTo>
                      <a:pt x="352" y="17"/>
                      <a:pt x="352" y="17"/>
                      <a:pt x="351" y="16"/>
                    </a:cubicBezTo>
                    <a:cubicBezTo>
                      <a:pt x="351" y="16"/>
                      <a:pt x="351" y="16"/>
                      <a:pt x="351" y="16"/>
                    </a:cubicBezTo>
                    <a:cubicBezTo>
                      <a:pt x="351" y="16"/>
                      <a:pt x="351" y="15"/>
                      <a:pt x="352" y="14"/>
                    </a:cubicBezTo>
                    <a:cubicBezTo>
                      <a:pt x="352" y="14"/>
                      <a:pt x="352" y="14"/>
                      <a:pt x="352" y="14"/>
                    </a:cubicBezTo>
                    <a:cubicBezTo>
                      <a:pt x="352" y="14"/>
                      <a:pt x="352" y="14"/>
                      <a:pt x="352" y="14"/>
                    </a:cubicBezTo>
                    <a:cubicBezTo>
                      <a:pt x="352" y="14"/>
                      <a:pt x="352" y="14"/>
                      <a:pt x="352" y="14"/>
                    </a:cubicBezTo>
                    <a:cubicBezTo>
                      <a:pt x="353" y="14"/>
                      <a:pt x="353" y="14"/>
                      <a:pt x="353" y="15"/>
                    </a:cubicBezTo>
                    <a:close/>
                    <a:moveTo>
                      <a:pt x="342" y="22"/>
                    </a:moveTo>
                    <a:cubicBezTo>
                      <a:pt x="342" y="23"/>
                      <a:pt x="342" y="24"/>
                      <a:pt x="342" y="24"/>
                    </a:cubicBezTo>
                    <a:cubicBezTo>
                      <a:pt x="342" y="24"/>
                      <a:pt x="342" y="24"/>
                      <a:pt x="342" y="24"/>
                    </a:cubicBezTo>
                    <a:cubicBezTo>
                      <a:pt x="341" y="25"/>
                      <a:pt x="340" y="24"/>
                      <a:pt x="340" y="24"/>
                    </a:cubicBezTo>
                    <a:cubicBezTo>
                      <a:pt x="340" y="24"/>
                      <a:pt x="340" y="24"/>
                      <a:pt x="340" y="24"/>
                    </a:cubicBezTo>
                    <a:cubicBezTo>
                      <a:pt x="339" y="23"/>
                      <a:pt x="340" y="22"/>
                      <a:pt x="340" y="22"/>
                    </a:cubicBezTo>
                    <a:cubicBezTo>
                      <a:pt x="340" y="22"/>
                      <a:pt x="340" y="22"/>
                      <a:pt x="340" y="22"/>
                    </a:cubicBezTo>
                    <a:cubicBezTo>
                      <a:pt x="340" y="22"/>
                      <a:pt x="341" y="22"/>
                      <a:pt x="341" y="22"/>
                    </a:cubicBezTo>
                    <a:cubicBezTo>
                      <a:pt x="341" y="22"/>
                      <a:pt x="341" y="22"/>
                      <a:pt x="341" y="22"/>
                    </a:cubicBezTo>
                    <a:cubicBezTo>
                      <a:pt x="341" y="22"/>
                      <a:pt x="342" y="22"/>
                      <a:pt x="342" y="22"/>
                    </a:cubicBezTo>
                    <a:close/>
                    <a:moveTo>
                      <a:pt x="331" y="30"/>
                    </a:moveTo>
                    <a:cubicBezTo>
                      <a:pt x="331" y="30"/>
                      <a:pt x="331" y="31"/>
                      <a:pt x="330" y="31"/>
                    </a:cubicBezTo>
                    <a:cubicBezTo>
                      <a:pt x="330" y="31"/>
                      <a:pt x="330" y="31"/>
                      <a:pt x="330" y="31"/>
                    </a:cubicBezTo>
                    <a:cubicBezTo>
                      <a:pt x="330" y="32"/>
                      <a:pt x="329" y="32"/>
                      <a:pt x="329" y="31"/>
                    </a:cubicBezTo>
                    <a:cubicBezTo>
                      <a:pt x="329" y="31"/>
                      <a:pt x="329" y="31"/>
                      <a:pt x="329" y="31"/>
                    </a:cubicBezTo>
                    <a:cubicBezTo>
                      <a:pt x="328" y="30"/>
                      <a:pt x="328" y="30"/>
                      <a:pt x="329" y="29"/>
                    </a:cubicBezTo>
                    <a:cubicBezTo>
                      <a:pt x="329" y="29"/>
                      <a:pt x="329" y="29"/>
                      <a:pt x="329" y="29"/>
                    </a:cubicBezTo>
                    <a:cubicBezTo>
                      <a:pt x="329" y="29"/>
                      <a:pt x="329" y="29"/>
                      <a:pt x="330" y="29"/>
                    </a:cubicBezTo>
                    <a:cubicBezTo>
                      <a:pt x="330" y="29"/>
                      <a:pt x="330" y="29"/>
                      <a:pt x="330" y="29"/>
                    </a:cubicBezTo>
                    <a:cubicBezTo>
                      <a:pt x="330" y="29"/>
                      <a:pt x="331" y="29"/>
                      <a:pt x="331" y="30"/>
                    </a:cubicBezTo>
                    <a:close/>
                    <a:moveTo>
                      <a:pt x="319" y="37"/>
                    </a:moveTo>
                    <a:cubicBezTo>
                      <a:pt x="320" y="38"/>
                      <a:pt x="320" y="38"/>
                      <a:pt x="319" y="39"/>
                    </a:cubicBezTo>
                    <a:cubicBezTo>
                      <a:pt x="319" y="39"/>
                      <a:pt x="319" y="39"/>
                      <a:pt x="319" y="39"/>
                    </a:cubicBezTo>
                    <a:cubicBezTo>
                      <a:pt x="318" y="39"/>
                      <a:pt x="318" y="39"/>
                      <a:pt x="317" y="38"/>
                    </a:cubicBezTo>
                    <a:cubicBezTo>
                      <a:pt x="317" y="38"/>
                      <a:pt x="317" y="38"/>
                      <a:pt x="317" y="38"/>
                    </a:cubicBezTo>
                    <a:cubicBezTo>
                      <a:pt x="317" y="38"/>
                      <a:pt x="317" y="37"/>
                      <a:pt x="318" y="37"/>
                    </a:cubicBezTo>
                    <a:cubicBezTo>
                      <a:pt x="318" y="37"/>
                      <a:pt x="318" y="37"/>
                      <a:pt x="318" y="37"/>
                    </a:cubicBezTo>
                    <a:cubicBezTo>
                      <a:pt x="318" y="36"/>
                      <a:pt x="318" y="36"/>
                      <a:pt x="318" y="36"/>
                    </a:cubicBezTo>
                    <a:cubicBezTo>
                      <a:pt x="318" y="36"/>
                      <a:pt x="318" y="36"/>
                      <a:pt x="318" y="36"/>
                    </a:cubicBezTo>
                    <a:cubicBezTo>
                      <a:pt x="319" y="36"/>
                      <a:pt x="319" y="37"/>
                      <a:pt x="319" y="37"/>
                    </a:cubicBezTo>
                    <a:close/>
                    <a:moveTo>
                      <a:pt x="308" y="44"/>
                    </a:moveTo>
                    <a:cubicBezTo>
                      <a:pt x="309" y="45"/>
                      <a:pt x="308" y="46"/>
                      <a:pt x="308" y="46"/>
                    </a:cubicBezTo>
                    <a:cubicBezTo>
                      <a:pt x="308" y="46"/>
                      <a:pt x="308" y="46"/>
                      <a:pt x="308" y="46"/>
                    </a:cubicBezTo>
                    <a:cubicBezTo>
                      <a:pt x="307" y="47"/>
                      <a:pt x="306" y="46"/>
                      <a:pt x="306" y="46"/>
                    </a:cubicBezTo>
                    <a:cubicBezTo>
                      <a:pt x="306" y="46"/>
                      <a:pt x="306" y="46"/>
                      <a:pt x="306" y="46"/>
                    </a:cubicBezTo>
                    <a:cubicBezTo>
                      <a:pt x="306" y="45"/>
                      <a:pt x="306" y="44"/>
                      <a:pt x="306" y="44"/>
                    </a:cubicBezTo>
                    <a:cubicBezTo>
                      <a:pt x="306" y="44"/>
                      <a:pt x="306" y="44"/>
                      <a:pt x="306" y="44"/>
                    </a:cubicBezTo>
                    <a:cubicBezTo>
                      <a:pt x="307" y="44"/>
                      <a:pt x="307" y="44"/>
                      <a:pt x="307" y="44"/>
                    </a:cubicBezTo>
                    <a:cubicBezTo>
                      <a:pt x="307" y="44"/>
                      <a:pt x="307" y="44"/>
                      <a:pt x="307" y="44"/>
                    </a:cubicBezTo>
                    <a:cubicBezTo>
                      <a:pt x="307" y="44"/>
                      <a:pt x="308" y="44"/>
                      <a:pt x="308" y="44"/>
                    </a:cubicBezTo>
                    <a:close/>
                    <a:moveTo>
                      <a:pt x="297" y="52"/>
                    </a:moveTo>
                    <a:cubicBezTo>
                      <a:pt x="297" y="52"/>
                      <a:pt x="297" y="53"/>
                      <a:pt x="296" y="54"/>
                    </a:cubicBezTo>
                    <a:cubicBezTo>
                      <a:pt x="296" y="54"/>
                      <a:pt x="296" y="54"/>
                      <a:pt x="296" y="54"/>
                    </a:cubicBezTo>
                    <a:cubicBezTo>
                      <a:pt x="296" y="54"/>
                      <a:pt x="295" y="54"/>
                      <a:pt x="295" y="53"/>
                    </a:cubicBezTo>
                    <a:cubicBezTo>
                      <a:pt x="295" y="53"/>
                      <a:pt x="295" y="53"/>
                      <a:pt x="295" y="53"/>
                    </a:cubicBezTo>
                    <a:cubicBezTo>
                      <a:pt x="294" y="53"/>
                      <a:pt x="294" y="52"/>
                      <a:pt x="295" y="51"/>
                    </a:cubicBezTo>
                    <a:cubicBezTo>
                      <a:pt x="295" y="51"/>
                      <a:pt x="295" y="51"/>
                      <a:pt x="295" y="51"/>
                    </a:cubicBezTo>
                    <a:cubicBezTo>
                      <a:pt x="295" y="51"/>
                      <a:pt x="296" y="51"/>
                      <a:pt x="296" y="51"/>
                    </a:cubicBezTo>
                    <a:cubicBezTo>
                      <a:pt x="296" y="51"/>
                      <a:pt x="296" y="51"/>
                      <a:pt x="296" y="51"/>
                    </a:cubicBezTo>
                    <a:cubicBezTo>
                      <a:pt x="296" y="51"/>
                      <a:pt x="297" y="51"/>
                      <a:pt x="297" y="52"/>
                    </a:cubicBezTo>
                    <a:close/>
                    <a:moveTo>
                      <a:pt x="286" y="59"/>
                    </a:moveTo>
                    <a:cubicBezTo>
                      <a:pt x="286" y="60"/>
                      <a:pt x="286" y="61"/>
                      <a:pt x="285" y="61"/>
                    </a:cubicBezTo>
                    <a:cubicBezTo>
                      <a:pt x="285" y="61"/>
                      <a:pt x="285" y="61"/>
                      <a:pt x="285" y="61"/>
                    </a:cubicBezTo>
                    <a:cubicBezTo>
                      <a:pt x="285" y="61"/>
                      <a:pt x="284" y="61"/>
                      <a:pt x="283" y="61"/>
                    </a:cubicBezTo>
                    <a:cubicBezTo>
                      <a:pt x="283" y="61"/>
                      <a:pt x="283" y="61"/>
                      <a:pt x="283" y="61"/>
                    </a:cubicBezTo>
                    <a:cubicBezTo>
                      <a:pt x="283" y="60"/>
                      <a:pt x="283" y="59"/>
                      <a:pt x="284" y="59"/>
                    </a:cubicBezTo>
                    <a:cubicBezTo>
                      <a:pt x="284" y="59"/>
                      <a:pt x="284" y="59"/>
                      <a:pt x="284" y="59"/>
                    </a:cubicBezTo>
                    <a:cubicBezTo>
                      <a:pt x="284" y="59"/>
                      <a:pt x="284" y="58"/>
                      <a:pt x="284" y="58"/>
                    </a:cubicBezTo>
                    <a:cubicBezTo>
                      <a:pt x="284" y="58"/>
                      <a:pt x="284" y="58"/>
                      <a:pt x="284" y="58"/>
                    </a:cubicBezTo>
                    <a:cubicBezTo>
                      <a:pt x="285" y="58"/>
                      <a:pt x="285" y="59"/>
                      <a:pt x="286" y="59"/>
                    </a:cubicBezTo>
                    <a:close/>
                    <a:moveTo>
                      <a:pt x="274" y="66"/>
                    </a:moveTo>
                    <a:cubicBezTo>
                      <a:pt x="275" y="67"/>
                      <a:pt x="274" y="68"/>
                      <a:pt x="274" y="68"/>
                    </a:cubicBezTo>
                    <a:cubicBezTo>
                      <a:pt x="274" y="68"/>
                      <a:pt x="274" y="68"/>
                      <a:pt x="274" y="68"/>
                    </a:cubicBezTo>
                    <a:cubicBezTo>
                      <a:pt x="273" y="69"/>
                      <a:pt x="272" y="69"/>
                      <a:pt x="272" y="68"/>
                    </a:cubicBezTo>
                    <a:cubicBezTo>
                      <a:pt x="272" y="68"/>
                      <a:pt x="272" y="68"/>
                      <a:pt x="272" y="68"/>
                    </a:cubicBezTo>
                    <a:cubicBezTo>
                      <a:pt x="272" y="67"/>
                      <a:pt x="272" y="66"/>
                      <a:pt x="272" y="66"/>
                    </a:cubicBezTo>
                    <a:cubicBezTo>
                      <a:pt x="272" y="66"/>
                      <a:pt x="272" y="66"/>
                      <a:pt x="272" y="66"/>
                    </a:cubicBezTo>
                    <a:cubicBezTo>
                      <a:pt x="273" y="66"/>
                      <a:pt x="273" y="66"/>
                      <a:pt x="273" y="66"/>
                    </a:cubicBezTo>
                    <a:cubicBezTo>
                      <a:pt x="273" y="66"/>
                      <a:pt x="273" y="66"/>
                      <a:pt x="273" y="66"/>
                    </a:cubicBezTo>
                    <a:cubicBezTo>
                      <a:pt x="274" y="66"/>
                      <a:pt x="274" y="66"/>
                      <a:pt x="274" y="66"/>
                    </a:cubicBezTo>
                    <a:close/>
                    <a:moveTo>
                      <a:pt x="263" y="74"/>
                    </a:moveTo>
                    <a:cubicBezTo>
                      <a:pt x="263" y="74"/>
                      <a:pt x="263" y="75"/>
                      <a:pt x="263" y="76"/>
                    </a:cubicBezTo>
                    <a:cubicBezTo>
                      <a:pt x="263" y="76"/>
                      <a:pt x="263" y="76"/>
                      <a:pt x="263" y="76"/>
                    </a:cubicBezTo>
                    <a:cubicBezTo>
                      <a:pt x="262" y="76"/>
                      <a:pt x="261" y="76"/>
                      <a:pt x="261" y="75"/>
                    </a:cubicBezTo>
                    <a:cubicBezTo>
                      <a:pt x="261" y="75"/>
                      <a:pt x="261" y="75"/>
                      <a:pt x="261" y="75"/>
                    </a:cubicBezTo>
                    <a:cubicBezTo>
                      <a:pt x="260" y="75"/>
                      <a:pt x="260" y="74"/>
                      <a:pt x="261" y="73"/>
                    </a:cubicBezTo>
                    <a:cubicBezTo>
                      <a:pt x="261" y="73"/>
                      <a:pt x="261" y="73"/>
                      <a:pt x="261" y="73"/>
                    </a:cubicBezTo>
                    <a:cubicBezTo>
                      <a:pt x="261" y="73"/>
                      <a:pt x="262" y="73"/>
                      <a:pt x="262" y="73"/>
                    </a:cubicBezTo>
                    <a:cubicBezTo>
                      <a:pt x="262" y="73"/>
                      <a:pt x="262" y="73"/>
                      <a:pt x="262" y="73"/>
                    </a:cubicBezTo>
                    <a:cubicBezTo>
                      <a:pt x="262" y="73"/>
                      <a:pt x="263" y="73"/>
                      <a:pt x="263" y="74"/>
                    </a:cubicBezTo>
                    <a:close/>
                    <a:moveTo>
                      <a:pt x="252" y="81"/>
                    </a:moveTo>
                    <a:cubicBezTo>
                      <a:pt x="252" y="82"/>
                      <a:pt x="252" y="83"/>
                      <a:pt x="251" y="83"/>
                    </a:cubicBezTo>
                    <a:cubicBezTo>
                      <a:pt x="251" y="83"/>
                      <a:pt x="251" y="83"/>
                      <a:pt x="251" y="83"/>
                    </a:cubicBezTo>
                    <a:cubicBezTo>
                      <a:pt x="251" y="83"/>
                      <a:pt x="250" y="83"/>
                      <a:pt x="249" y="83"/>
                    </a:cubicBezTo>
                    <a:cubicBezTo>
                      <a:pt x="249" y="83"/>
                      <a:pt x="249" y="83"/>
                      <a:pt x="249" y="83"/>
                    </a:cubicBezTo>
                    <a:cubicBezTo>
                      <a:pt x="249" y="82"/>
                      <a:pt x="249" y="81"/>
                      <a:pt x="250" y="81"/>
                    </a:cubicBezTo>
                    <a:cubicBezTo>
                      <a:pt x="250" y="81"/>
                      <a:pt x="250" y="81"/>
                      <a:pt x="250" y="81"/>
                    </a:cubicBezTo>
                    <a:cubicBezTo>
                      <a:pt x="250" y="81"/>
                      <a:pt x="250" y="81"/>
                      <a:pt x="251" y="81"/>
                    </a:cubicBezTo>
                    <a:cubicBezTo>
                      <a:pt x="251" y="81"/>
                      <a:pt x="251" y="81"/>
                      <a:pt x="251" y="81"/>
                    </a:cubicBezTo>
                    <a:cubicBezTo>
                      <a:pt x="251" y="81"/>
                      <a:pt x="251" y="81"/>
                      <a:pt x="252" y="81"/>
                    </a:cubicBezTo>
                    <a:close/>
                    <a:moveTo>
                      <a:pt x="240" y="89"/>
                    </a:moveTo>
                    <a:cubicBezTo>
                      <a:pt x="241" y="89"/>
                      <a:pt x="241" y="90"/>
                      <a:pt x="240" y="90"/>
                    </a:cubicBezTo>
                    <a:cubicBezTo>
                      <a:pt x="240" y="90"/>
                      <a:pt x="240" y="90"/>
                      <a:pt x="240" y="90"/>
                    </a:cubicBezTo>
                    <a:cubicBezTo>
                      <a:pt x="239" y="91"/>
                      <a:pt x="238" y="91"/>
                      <a:pt x="238" y="90"/>
                    </a:cubicBezTo>
                    <a:cubicBezTo>
                      <a:pt x="238" y="90"/>
                      <a:pt x="238" y="90"/>
                      <a:pt x="238" y="90"/>
                    </a:cubicBezTo>
                    <a:cubicBezTo>
                      <a:pt x="238" y="89"/>
                      <a:pt x="238" y="89"/>
                      <a:pt x="238" y="88"/>
                    </a:cubicBezTo>
                    <a:cubicBezTo>
                      <a:pt x="238" y="88"/>
                      <a:pt x="238" y="88"/>
                      <a:pt x="238" y="88"/>
                    </a:cubicBezTo>
                    <a:cubicBezTo>
                      <a:pt x="239" y="88"/>
                      <a:pt x="239" y="88"/>
                      <a:pt x="239" y="88"/>
                    </a:cubicBezTo>
                    <a:cubicBezTo>
                      <a:pt x="239" y="88"/>
                      <a:pt x="239" y="88"/>
                      <a:pt x="239" y="88"/>
                    </a:cubicBezTo>
                    <a:cubicBezTo>
                      <a:pt x="240" y="88"/>
                      <a:pt x="240" y="88"/>
                      <a:pt x="240" y="89"/>
                    </a:cubicBezTo>
                    <a:close/>
                    <a:moveTo>
                      <a:pt x="229" y="96"/>
                    </a:moveTo>
                    <a:cubicBezTo>
                      <a:pt x="229" y="97"/>
                      <a:pt x="229" y="97"/>
                      <a:pt x="229" y="98"/>
                    </a:cubicBezTo>
                    <a:cubicBezTo>
                      <a:pt x="229" y="98"/>
                      <a:pt x="229" y="98"/>
                      <a:pt x="229" y="98"/>
                    </a:cubicBezTo>
                    <a:cubicBezTo>
                      <a:pt x="228" y="98"/>
                      <a:pt x="227" y="98"/>
                      <a:pt x="227" y="97"/>
                    </a:cubicBezTo>
                    <a:cubicBezTo>
                      <a:pt x="227" y="97"/>
                      <a:pt x="227" y="97"/>
                      <a:pt x="227" y="97"/>
                    </a:cubicBezTo>
                    <a:cubicBezTo>
                      <a:pt x="226" y="97"/>
                      <a:pt x="227" y="96"/>
                      <a:pt x="227" y="96"/>
                    </a:cubicBezTo>
                    <a:cubicBezTo>
                      <a:pt x="227" y="96"/>
                      <a:pt x="227" y="96"/>
                      <a:pt x="227" y="96"/>
                    </a:cubicBezTo>
                    <a:cubicBezTo>
                      <a:pt x="227" y="95"/>
                      <a:pt x="228" y="95"/>
                      <a:pt x="228" y="95"/>
                    </a:cubicBezTo>
                    <a:cubicBezTo>
                      <a:pt x="228" y="95"/>
                      <a:pt x="228" y="95"/>
                      <a:pt x="228" y="95"/>
                    </a:cubicBezTo>
                    <a:cubicBezTo>
                      <a:pt x="228" y="95"/>
                      <a:pt x="229" y="96"/>
                      <a:pt x="229" y="96"/>
                    </a:cubicBezTo>
                    <a:close/>
                    <a:moveTo>
                      <a:pt x="218" y="103"/>
                    </a:moveTo>
                    <a:cubicBezTo>
                      <a:pt x="218" y="104"/>
                      <a:pt x="218" y="105"/>
                      <a:pt x="217" y="105"/>
                    </a:cubicBezTo>
                    <a:cubicBezTo>
                      <a:pt x="217" y="105"/>
                      <a:pt x="217" y="105"/>
                      <a:pt x="217" y="105"/>
                    </a:cubicBezTo>
                    <a:cubicBezTo>
                      <a:pt x="217" y="106"/>
                      <a:pt x="216" y="105"/>
                      <a:pt x="215" y="105"/>
                    </a:cubicBezTo>
                    <a:cubicBezTo>
                      <a:pt x="215" y="105"/>
                      <a:pt x="215" y="105"/>
                      <a:pt x="215" y="105"/>
                    </a:cubicBezTo>
                    <a:cubicBezTo>
                      <a:pt x="215" y="104"/>
                      <a:pt x="215" y="103"/>
                      <a:pt x="216" y="103"/>
                    </a:cubicBezTo>
                    <a:cubicBezTo>
                      <a:pt x="216" y="103"/>
                      <a:pt x="216" y="103"/>
                      <a:pt x="216" y="103"/>
                    </a:cubicBezTo>
                    <a:cubicBezTo>
                      <a:pt x="216" y="103"/>
                      <a:pt x="216" y="103"/>
                      <a:pt x="217" y="103"/>
                    </a:cubicBezTo>
                    <a:cubicBezTo>
                      <a:pt x="217" y="103"/>
                      <a:pt x="217" y="103"/>
                      <a:pt x="217" y="103"/>
                    </a:cubicBezTo>
                    <a:cubicBezTo>
                      <a:pt x="217" y="103"/>
                      <a:pt x="217" y="103"/>
                      <a:pt x="218" y="103"/>
                    </a:cubicBezTo>
                    <a:close/>
                    <a:moveTo>
                      <a:pt x="206" y="111"/>
                    </a:moveTo>
                    <a:cubicBezTo>
                      <a:pt x="207" y="111"/>
                      <a:pt x="207" y="112"/>
                      <a:pt x="206" y="112"/>
                    </a:cubicBezTo>
                    <a:cubicBezTo>
                      <a:pt x="206" y="112"/>
                      <a:pt x="206" y="112"/>
                      <a:pt x="206" y="112"/>
                    </a:cubicBezTo>
                    <a:cubicBezTo>
                      <a:pt x="205" y="113"/>
                      <a:pt x="205" y="113"/>
                      <a:pt x="204" y="112"/>
                    </a:cubicBezTo>
                    <a:cubicBezTo>
                      <a:pt x="204" y="112"/>
                      <a:pt x="204" y="112"/>
                      <a:pt x="204" y="112"/>
                    </a:cubicBezTo>
                    <a:cubicBezTo>
                      <a:pt x="204" y="111"/>
                      <a:pt x="204" y="111"/>
                      <a:pt x="205" y="110"/>
                    </a:cubicBezTo>
                    <a:cubicBezTo>
                      <a:pt x="205" y="110"/>
                      <a:pt x="205" y="110"/>
                      <a:pt x="205" y="110"/>
                    </a:cubicBezTo>
                    <a:cubicBezTo>
                      <a:pt x="205" y="110"/>
                      <a:pt x="205" y="110"/>
                      <a:pt x="205" y="110"/>
                    </a:cubicBezTo>
                    <a:cubicBezTo>
                      <a:pt x="205" y="110"/>
                      <a:pt x="205" y="110"/>
                      <a:pt x="205" y="110"/>
                    </a:cubicBezTo>
                    <a:cubicBezTo>
                      <a:pt x="206" y="110"/>
                      <a:pt x="206" y="110"/>
                      <a:pt x="206" y="111"/>
                    </a:cubicBezTo>
                    <a:close/>
                    <a:moveTo>
                      <a:pt x="195" y="118"/>
                    </a:moveTo>
                    <a:cubicBezTo>
                      <a:pt x="195" y="119"/>
                      <a:pt x="195" y="119"/>
                      <a:pt x="195" y="120"/>
                    </a:cubicBezTo>
                    <a:cubicBezTo>
                      <a:pt x="195" y="120"/>
                      <a:pt x="195" y="120"/>
                      <a:pt x="195" y="120"/>
                    </a:cubicBezTo>
                    <a:cubicBezTo>
                      <a:pt x="194" y="120"/>
                      <a:pt x="193" y="120"/>
                      <a:pt x="193" y="119"/>
                    </a:cubicBezTo>
                    <a:cubicBezTo>
                      <a:pt x="193" y="119"/>
                      <a:pt x="193" y="119"/>
                      <a:pt x="193" y="119"/>
                    </a:cubicBezTo>
                    <a:cubicBezTo>
                      <a:pt x="192" y="119"/>
                      <a:pt x="193" y="118"/>
                      <a:pt x="193" y="118"/>
                    </a:cubicBezTo>
                    <a:cubicBezTo>
                      <a:pt x="193" y="118"/>
                      <a:pt x="193" y="118"/>
                      <a:pt x="193" y="118"/>
                    </a:cubicBezTo>
                    <a:cubicBezTo>
                      <a:pt x="193" y="117"/>
                      <a:pt x="194" y="117"/>
                      <a:pt x="194" y="117"/>
                    </a:cubicBezTo>
                    <a:cubicBezTo>
                      <a:pt x="194" y="117"/>
                      <a:pt x="194" y="117"/>
                      <a:pt x="194" y="117"/>
                    </a:cubicBezTo>
                    <a:cubicBezTo>
                      <a:pt x="194" y="117"/>
                      <a:pt x="195" y="118"/>
                      <a:pt x="195" y="118"/>
                    </a:cubicBezTo>
                    <a:close/>
                    <a:moveTo>
                      <a:pt x="184" y="125"/>
                    </a:moveTo>
                    <a:cubicBezTo>
                      <a:pt x="184" y="126"/>
                      <a:pt x="184" y="127"/>
                      <a:pt x="183" y="127"/>
                    </a:cubicBezTo>
                    <a:cubicBezTo>
                      <a:pt x="183" y="127"/>
                      <a:pt x="183" y="127"/>
                      <a:pt x="183" y="127"/>
                    </a:cubicBezTo>
                    <a:cubicBezTo>
                      <a:pt x="183" y="128"/>
                      <a:pt x="182" y="127"/>
                      <a:pt x="182" y="127"/>
                    </a:cubicBezTo>
                    <a:cubicBezTo>
                      <a:pt x="182" y="127"/>
                      <a:pt x="182" y="127"/>
                      <a:pt x="182" y="127"/>
                    </a:cubicBezTo>
                    <a:cubicBezTo>
                      <a:pt x="181" y="126"/>
                      <a:pt x="181" y="125"/>
                      <a:pt x="182" y="125"/>
                    </a:cubicBezTo>
                    <a:cubicBezTo>
                      <a:pt x="182" y="125"/>
                      <a:pt x="182" y="125"/>
                      <a:pt x="182" y="125"/>
                    </a:cubicBezTo>
                    <a:cubicBezTo>
                      <a:pt x="182" y="125"/>
                      <a:pt x="182" y="125"/>
                      <a:pt x="183" y="125"/>
                    </a:cubicBezTo>
                    <a:cubicBezTo>
                      <a:pt x="183" y="125"/>
                      <a:pt x="183" y="125"/>
                      <a:pt x="183" y="125"/>
                    </a:cubicBezTo>
                    <a:cubicBezTo>
                      <a:pt x="183" y="125"/>
                      <a:pt x="184" y="125"/>
                      <a:pt x="184" y="125"/>
                    </a:cubicBezTo>
                    <a:close/>
                    <a:moveTo>
                      <a:pt x="172" y="133"/>
                    </a:moveTo>
                    <a:cubicBezTo>
                      <a:pt x="173" y="133"/>
                      <a:pt x="173" y="134"/>
                      <a:pt x="172" y="135"/>
                    </a:cubicBezTo>
                    <a:cubicBezTo>
                      <a:pt x="172" y="135"/>
                      <a:pt x="172" y="135"/>
                      <a:pt x="172" y="135"/>
                    </a:cubicBezTo>
                    <a:cubicBezTo>
                      <a:pt x="171" y="135"/>
                      <a:pt x="171" y="135"/>
                      <a:pt x="170" y="134"/>
                    </a:cubicBezTo>
                    <a:cubicBezTo>
                      <a:pt x="170" y="134"/>
                      <a:pt x="170" y="134"/>
                      <a:pt x="170" y="134"/>
                    </a:cubicBezTo>
                    <a:cubicBezTo>
                      <a:pt x="170" y="134"/>
                      <a:pt x="170" y="133"/>
                      <a:pt x="171" y="132"/>
                    </a:cubicBezTo>
                    <a:cubicBezTo>
                      <a:pt x="171" y="132"/>
                      <a:pt x="171" y="132"/>
                      <a:pt x="171" y="132"/>
                    </a:cubicBezTo>
                    <a:cubicBezTo>
                      <a:pt x="171" y="132"/>
                      <a:pt x="171" y="132"/>
                      <a:pt x="171" y="132"/>
                    </a:cubicBezTo>
                    <a:cubicBezTo>
                      <a:pt x="171" y="132"/>
                      <a:pt x="171" y="132"/>
                      <a:pt x="171" y="132"/>
                    </a:cubicBezTo>
                    <a:cubicBezTo>
                      <a:pt x="172" y="132"/>
                      <a:pt x="172" y="132"/>
                      <a:pt x="172" y="133"/>
                    </a:cubicBezTo>
                    <a:close/>
                    <a:moveTo>
                      <a:pt x="161" y="140"/>
                    </a:moveTo>
                    <a:cubicBezTo>
                      <a:pt x="162" y="141"/>
                      <a:pt x="161" y="142"/>
                      <a:pt x="161" y="142"/>
                    </a:cubicBezTo>
                    <a:cubicBezTo>
                      <a:pt x="161" y="142"/>
                      <a:pt x="161" y="142"/>
                      <a:pt x="161" y="142"/>
                    </a:cubicBezTo>
                    <a:cubicBezTo>
                      <a:pt x="160" y="142"/>
                      <a:pt x="159" y="142"/>
                      <a:pt x="159" y="142"/>
                    </a:cubicBezTo>
                    <a:cubicBezTo>
                      <a:pt x="159" y="142"/>
                      <a:pt x="159" y="142"/>
                      <a:pt x="159" y="142"/>
                    </a:cubicBezTo>
                    <a:cubicBezTo>
                      <a:pt x="159" y="141"/>
                      <a:pt x="159" y="140"/>
                      <a:pt x="159" y="140"/>
                    </a:cubicBezTo>
                    <a:cubicBezTo>
                      <a:pt x="159" y="140"/>
                      <a:pt x="159" y="140"/>
                      <a:pt x="159" y="140"/>
                    </a:cubicBezTo>
                    <a:cubicBezTo>
                      <a:pt x="160" y="140"/>
                      <a:pt x="160" y="139"/>
                      <a:pt x="160" y="139"/>
                    </a:cubicBezTo>
                    <a:cubicBezTo>
                      <a:pt x="160" y="139"/>
                      <a:pt x="160" y="139"/>
                      <a:pt x="160" y="139"/>
                    </a:cubicBezTo>
                    <a:cubicBezTo>
                      <a:pt x="160" y="139"/>
                      <a:pt x="161" y="140"/>
                      <a:pt x="161" y="140"/>
                    </a:cubicBezTo>
                    <a:close/>
                    <a:moveTo>
                      <a:pt x="150" y="147"/>
                    </a:moveTo>
                    <a:cubicBezTo>
                      <a:pt x="150" y="148"/>
                      <a:pt x="150" y="149"/>
                      <a:pt x="149" y="149"/>
                    </a:cubicBezTo>
                    <a:cubicBezTo>
                      <a:pt x="149" y="149"/>
                      <a:pt x="149" y="149"/>
                      <a:pt x="149" y="149"/>
                    </a:cubicBezTo>
                    <a:cubicBezTo>
                      <a:pt x="149" y="150"/>
                      <a:pt x="148" y="150"/>
                      <a:pt x="148" y="149"/>
                    </a:cubicBezTo>
                    <a:cubicBezTo>
                      <a:pt x="148" y="149"/>
                      <a:pt x="148" y="149"/>
                      <a:pt x="148" y="149"/>
                    </a:cubicBezTo>
                    <a:cubicBezTo>
                      <a:pt x="147" y="148"/>
                      <a:pt x="147" y="147"/>
                      <a:pt x="148" y="147"/>
                    </a:cubicBezTo>
                    <a:cubicBezTo>
                      <a:pt x="148" y="147"/>
                      <a:pt x="148" y="147"/>
                      <a:pt x="148" y="147"/>
                    </a:cubicBezTo>
                    <a:cubicBezTo>
                      <a:pt x="148" y="147"/>
                      <a:pt x="148" y="147"/>
                      <a:pt x="149" y="147"/>
                    </a:cubicBezTo>
                    <a:cubicBezTo>
                      <a:pt x="149" y="147"/>
                      <a:pt x="149" y="147"/>
                      <a:pt x="149" y="147"/>
                    </a:cubicBezTo>
                    <a:cubicBezTo>
                      <a:pt x="149" y="147"/>
                      <a:pt x="150" y="147"/>
                      <a:pt x="150" y="147"/>
                    </a:cubicBezTo>
                    <a:close/>
                    <a:moveTo>
                      <a:pt x="139" y="155"/>
                    </a:moveTo>
                    <a:cubicBezTo>
                      <a:pt x="139" y="155"/>
                      <a:pt x="139" y="156"/>
                      <a:pt x="138" y="157"/>
                    </a:cubicBezTo>
                    <a:cubicBezTo>
                      <a:pt x="138" y="157"/>
                      <a:pt x="138" y="157"/>
                      <a:pt x="138" y="157"/>
                    </a:cubicBezTo>
                    <a:cubicBezTo>
                      <a:pt x="138" y="157"/>
                      <a:pt x="137" y="157"/>
                      <a:pt x="136" y="156"/>
                    </a:cubicBezTo>
                    <a:cubicBezTo>
                      <a:pt x="136" y="156"/>
                      <a:pt x="136" y="156"/>
                      <a:pt x="136" y="156"/>
                    </a:cubicBezTo>
                    <a:cubicBezTo>
                      <a:pt x="136" y="156"/>
                      <a:pt x="136" y="155"/>
                      <a:pt x="137" y="154"/>
                    </a:cubicBezTo>
                    <a:cubicBezTo>
                      <a:pt x="137" y="154"/>
                      <a:pt x="137" y="154"/>
                      <a:pt x="137" y="154"/>
                    </a:cubicBezTo>
                    <a:cubicBezTo>
                      <a:pt x="137" y="154"/>
                      <a:pt x="137" y="154"/>
                      <a:pt x="137" y="154"/>
                    </a:cubicBezTo>
                    <a:cubicBezTo>
                      <a:pt x="137" y="154"/>
                      <a:pt x="137" y="154"/>
                      <a:pt x="137" y="154"/>
                    </a:cubicBezTo>
                    <a:cubicBezTo>
                      <a:pt x="138" y="154"/>
                      <a:pt x="138" y="154"/>
                      <a:pt x="139" y="155"/>
                    </a:cubicBezTo>
                    <a:close/>
                    <a:moveTo>
                      <a:pt x="127" y="162"/>
                    </a:moveTo>
                    <a:cubicBezTo>
                      <a:pt x="128" y="163"/>
                      <a:pt x="127" y="164"/>
                      <a:pt x="127" y="164"/>
                    </a:cubicBezTo>
                    <a:cubicBezTo>
                      <a:pt x="127" y="164"/>
                      <a:pt x="127" y="164"/>
                      <a:pt x="127" y="164"/>
                    </a:cubicBezTo>
                    <a:cubicBezTo>
                      <a:pt x="126" y="164"/>
                      <a:pt x="125" y="164"/>
                      <a:pt x="125" y="164"/>
                    </a:cubicBezTo>
                    <a:cubicBezTo>
                      <a:pt x="125" y="164"/>
                      <a:pt x="125" y="164"/>
                      <a:pt x="125" y="164"/>
                    </a:cubicBezTo>
                    <a:cubicBezTo>
                      <a:pt x="125" y="163"/>
                      <a:pt x="125" y="162"/>
                      <a:pt x="125" y="162"/>
                    </a:cubicBezTo>
                    <a:cubicBezTo>
                      <a:pt x="125" y="162"/>
                      <a:pt x="125" y="162"/>
                      <a:pt x="125" y="162"/>
                    </a:cubicBezTo>
                    <a:cubicBezTo>
                      <a:pt x="126" y="162"/>
                      <a:pt x="126" y="162"/>
                      <a:pt x="126" y="162"/>
                    </a:cubicBezTo>
                    <a:cubicBezTo>
                      <a:pt x="126" y="162"/>
                      <a:pt x="126" y="162"/>
                      <a:pt x="126" y="162"/>
                    </a:cubicBezTo>
                    <a:cubicBezTo>
                      <a:pt x="127" y="162"/>
                      <a:pt x="127" y="162"/>
                      <a:pt x="127" y="162"/>
                    </a:cubicBezTo>
                    <a:close/>
                    <a:moveTo>
                      <a:pt x="116" y="170"/>
                    </a:moveTo>
                    <a:cubicBezTo>
                      <a:pt x="116" y="170"/>
                      <a:pt x="116" y="171"/>
                      <a:pt x="116" y="171"/>
                    </a:cubicBezTo>
                    <a:cubicBezTo>
                      <a:pt x="116" y="171"/>
                      <a:pt x="116" y="171"/>
                      <a:pt x="116" y="171"/>
                    </a:cubicBezTo>
                    <a:cubicBezTo>
                      <a:pt x="115" y="172"/>
                      <a:pt x="114" y="172"/>
                      <a:pt x="114" y="171"/>
                    </a:cubicBezTo>
                    <a:cubicBezTo>
                      <a:pt x="114" y="171"/>
                      <a:pt x="114" y="171"/>
                      <a:pt x="114" y="171"/>
                    </a:cubicBezTo>
                    <a:cubicBezTo>
                      <a:pt x="113" y="170"/>
                      <a:pt x="113" y="170"/>
                      <a:pt x="114" y="169"/>
                    </a:cubicBezTo>
                    <a:cubicBezTo>
                      <a:pt x="114" y="169"/>
                      <a:pt x="114" y="169"/>
                      <a:pt x="114" y="169"/>
                    </a:cubicBezTo>
                    <a:cubicBezTo>
                      <a:pt x="114" y="169"/>
                      <a:pt x="115" y="169"/>
                      <a:pt x="115" y="169"/>
                    </a:cubicBezTo>
                    <a:cubicBezTo>
                      <a:pt x="115" y="169"/>
                      <a:pt x="115" y="169"/>
                      <a:pt x="115" y="169"/>
                    </a:cubicBezTo>
                    <a:cubicBezTo>
                      <a:pt x="115" y="169"/>
                      <a:pt x="116" y="169"/>
                      <a:pt x="116" y="170"/>
                    </a:cubicBezTo>
                    <a:close/>
                    <a:moveTo>
                      <a:pt x="105" y="177"/>
                    </a:moveTo>
                    <a:cubicBezTo>
                      <a:pt x="105" y="178"/>
                      <a:pt x="105" y="178"/>
                      <a:pt x="104" y="179"/>
                    </a:cubicBezTo>
                    <a:cubicBezTo>
                      <a:pt x="104" y="179"/>
                      <a:pt x="104" y="179"/>
                      <a:pt x="104" y="179"/>
                    </a:cubicBezTo>
                    <a:cubicBezTo>
                      <a:pt x="104" y="179"/>
                      <a:pt x="103" y="179"/>
                      <a:pt x="102" y="178"/>
                    </a:cubicBezTo>
                    <a:cubicBezTo>
                      <a:pt x="102" y="178"/>
                      <a:pt x="102" y="178"/>
                      <a:pt x="102" y="178"/>
                    </a:cubicBezTo>
                    <a:cubicBezTo>
                      <a:pt x="102" y="178"/>
                      <a:pt x="102" y="177"/>
                      <a:pt x="103" y="177"/>
                    </a:cubicBezTo>
                    <a:cubicBezTo>
                      <a:pt x="103" y="177"/>
                      <a:pt x="103" y="177"/>
                      <a:pt x="103" y="177"/>
                    </a:cubicBezTo>
                    <a:cubicBezTo>
                      <a:pt x="103" y="176"/>
                      <a:pt x="103" y="176"/>
                      <a:pt x="103" y="176"/>
                    </a:cubicBezTo>
                    <a:cubicBezTo>
                      <a:pt x="103" y="176"/>
                      <a:pt x="103" y="176"/>
                      <a:pt x="103" y="176"/>
                    </a:cubicBezTo>
                    <a:cubicBezTo>
                      <a:pt x="104" y="176"/>
                      <a:pt x="104" y="177"/>
                      <a:pt x="105" y="177"/>
                    </a:cubicBezTo>
                    <a:close/>
                    <a:moveTo>
                      <a:pt x="93" y="184"/>
                    </a:moveTo>
                    <a:cubicBezTo>
                      <a:pt x="94" y="185"/>
                      <a:pt x="94" y="186"/>
                      <a:pt x="93" y="186"/>
                    </a:cubicBezTo>
                    <a:cubicBezTo>
                      <a:pt x="93" y="186"/>
                      <a:pt x="93" y="186"/>
                      <a:pt x="93" y="186"/>
                    </a:cubicBezTo>
                    <a:cubicBezTo>
                      <a:pt x="92" y="187"/>
                      <a:pt x="91" y="186"/>
                      <a:pt x="91" y="186"/>
                    </a:cubicBezTo>
                    <a:cubicBezTo>
                      <a:pt x="91" y="186"/>
                      <a:pt x="91" y="186"/>
                      <a:pt x="91" y="186"/>
                    </a:cubicBezTo>
                    <a:cubicBezTo>
                      <a:pt x="91" y="185"/>
                      <a:pt x="91" y="184"/>
                      <a:pt x="91" y="184"/>
                    </a:cubicBezTo>
                    <a:cubicBezTo>
                      <a:pt x="91" y="184"/>
                      <a:pt x="91" y="184"/>
                      <a:pt x="91" y="184"/>
                    </a:cubicBezTo>
                    <a:cubicBezTo>
                      <a:pt x="92" y="184"/>
                      <a:pt x="92" y="184"/>
                      <a:pt x="92" y="184"/>
                    </a:cubicBezTo>
                    <a:cubicBezTo>
                      <a:pt x="92" y="184"/>
                      <a:pt x="92" y="184"/>
                      <a:pt x="92" y="184"/>
                    </a:cubicBezTo>
                    <a:cubicBezTo>
                      <a:pt x="93" y="184"/>
                      <a:pt x="93" y="184"/>
                      <a:pt x="93" y="184"/>
                    </a:cubicBezTo>
                    <a:close/>
                    <a:moveTo>
                      <a:pt x="82" y="192"/>
                    </a:moveTo>
                    <a:cubicBezTo>
                      <a:pt x="82" y="192"/>
                      <a:pt x="82" y="193"/>
                      <a:pt x="82" y="194"/>
                    </a:cubicBezTo>
                    <a:cubicBezTo>
                      <a:pt x="82" y="194"/>
                      <a:pt x="82" y="194"/>
                      <a:pt x="82" y="194"/>
                    </a:cubicBezTo>
                    <a:cubicBezTo>
                      <a:pt x="81" y="194"/>
                      <a:pt x="80" y="194"/>
                      <a:pt x="80" y="193"/>
                    </a:cubicBezTo>
                    <a:cubicBezTo>
                      <a:pt x="80" y="193"/>
                      <a:pt x="80" y="193"/>
                      <a:pt x="80" y="193"/>
                    </a:cubicBezTo>
                    <a:cubicBezTo>
                      <a:pt x="79" y="192"/>
                      <a:pt x="80" y="192"/>
                      <a:pt x="80" y="191"/>
                    </a:cubicBezTo>
                    <a:cubicBezTo>
                      <a:pt x="80" y="191"/>
                      <a:pt x="80" y="191"/>
                      <a:pt x="80" y="191"/>
                    </a:cubicBezTo>
                    <a:cubicBezTo>
                      <a:pt x="80" y="191"/>
                      <a:pt x="81" y="191"/>
                      <a:pt x="81" y="191"/>
                    </a:cubicBezTo>
                    <a:cubicBezTo>
                      <a:pt x="81" y="191"/>
                      <a:pt x="81" y="191"/>
                      <a:pt x="81" y="191"/>
                    </a:cubicBezTo>
                    <a:cubicBezTo>
                      <a:pt x="81" y="191"/>
                      <a:pt x="82" y="191"/>
                      <a:pt x="82" y="192"/>
                    </a:cubicBezTo>
                    <a:close/>
                    <a:moveTo>
                      <a:pt x="71" y="199"/>
                    </a:moveTo>
                    <a:cubicBezTo>
                      <a:pt x="71" y="200"/>
                      <a:pt x="71" y="200"/>
                      <a:pt x="70" y="201"/>
                    </a:cubicBezTo>
                    <a:cubicBezTo>
                      <a:pt x="70" y="201"/>
                      <a:pt x="70" y="201"/>
                      <a:pt x="70" y="201"/>
                    </a:cubicBezTo>
                    <a:cubicBezTo>
                      <a:pt x="70" y="201"/>
                      <a:pt x="69" y="201"/>
                      <a:pt x="68" y="200"/>
                    </a:cubicBezTo>
                    <a:cubicBezTo>
                      <a:pt x="68" y="200"/>
                      <a:pt x="68" y="200"/>
                      <a:pt x="68" y="200"/>
                    </a:cubicBezTo>
                    <a:cubicBezTo>
                      <a:pt x="68" y="200"/>
                      <a:pt x="68" y="199"/>
                      <a:pt x="69" y="199"/>
                    </a:cubicBezTo>
                    <a:cubicBezTo>
                      <a:pt x="69" y="199"/>
                      <a:pt x="69" y="199"/>
                      <a:pt x="69" y="199"/>
                    </a:cubicBezTo>
                    <a:cubicBezTo>
                      <a:pt x="69" y="198"/>
                      <a:pt x="69" y="198"/>
                      <a:pt x="70" y="198"/>
                    </a:cubicBezTo>
                    <a:cubicBezTo>
                      <a:pt x="70" y="198"/>
                      <a:pt x="70" y="198"/>
                      <a:pt x="70" y="198"/>
                    </a:cubicBezTo>
                    <a:cubicBezTo>
                      <a:pt x="70" y="198"/>
                      <a:pt x="70" y="199"/>
                      <a:pt x="71" y="199"/>
                    </a:cubicBezTo>
                    <a:close/>
                    <a:moveTo>
                      <a:pt x="59" y="206"/>
                    </a:moveTo>
                    <a:cubicBezTo>
                      <a:pt x="60" y="207"/>
                      <a:pt x="60" y="208"/>
                      <a:pt x="59" y="208"/>
                    </a:cubicBezTo>
                    <a:cubicBezTo>
                      <a:pt x="59" y="208"/>
                      <a:pt x="59" y="208"/>
                      <a:pt x="59" y="208"/>
                    </a:cubicBezTo>
                    <a:cubicBezTo>
                      <a:pt x="58" y="209"/>
                      <a:pt x="58" y="208"/>
                      <a:pt x="57" y="208"/>
                    </a:cubicBezTo>
                    <a:cubicBezTo>
                      <a:pt x="57" y="208"/>
                      <a:pt x="57" y="208"/>
                      <a:pt x="57" y="208"/>
                    </a:cubicBezTo>
                    <a:cubicBezTo>
                      <a:pt x="57" y="207"/>
                      <a:pt x="57" y="206"/>
                      <a:pt x="58" y="206"/>
                    </a:cubicBezTo>
                    <a:cubicBezTo>
                      <a:pt x="58" y="206"/>
                      <a:pt x="58" y="206"/>
                      <a:pt x="58" y="206"/>
                    </a:cubicBezTo>
                    <a:cubicBezTo>
                      <a:pt x="58" y="206"/>
                      <a:pt x="58" y="206"/>
                      <a:pt x="58" y="206"/>
                    </a:cubicBezTo>
                    <a:cubicBezTo>
                      <a:pt x="58" y="206"/>
                      <a:pt x="58" y="206"/>
                      <a:pt x="58" y="206"/>
                    </a:cubicBezTo>
                    <a:cubicBezTo>
                      <a:pt x="59" y="206"/>
                      <a:pt x="59" y="206"/>
                      <a:pt x="59" y="206"/>
                    </a:cubicBezTo>
                    <a:close/>
                    <a:moveTo>
                      <a:pt x="48" y="214"/>
                    </a:moveTo>
                    <a:cubicBezTo>
                      <a:pt x="48" y="214"/>
                      <a:pt x="48" y="215"/>
                      <a:pt x="48" y="216"/>
                    </a:cubicBezTo>
                    <a:cubicBezTo>
                      <a:pt x="48" y="216"/>
                      <a:pt x="48" y="216"/>
                      <a:pt x="48" y="216"/>
                    </a:cubicBezTo>
                    <a:cubicBezTo>
                      <a:pt x="47" y="216"/>
                      <a:pt x="46" y="216"/>
                      <a:pt x="46" y="215"/>
                    </a:cubicBezTo>
                    <a:cubicBezTo>
                      <a:pt x="46" y="215"/>
                      <a:pt x="46" y="215"/>
                      <a:pt x="46" y="215"/>
                    </a:cubicBezTo>
                    <a:cubicBezTo>
                      <a:pt x="45" y="215"/>
                      <a:pt x="46" y="214"/>
                      <a:pt x="46" y="213"/>
                    </a:cubicBezTo>
                    <a:cubicBezTo>
                      <a:pt x="46" y="213"/>
                      <a:pt x="46" y="213"/>
                      <a:pt x="46" y="213"/>
                    </a:cubicBezTo>
                    <a:cubicBezTo>
                      <a:pt x="46" y="213"/>
                      <a:pt x="47" y="213"/>
                      <a:pt x="47" y="213"/>
                    </a:cubicBezTo>
                    <a:cubicBezTo>
                      <a:pt x="47" y="213"/>
                      <a:pt x="47" y="213"/>
                      <a:pt x="47" y="213"/>
                    </a:cubicBezTo>
                    <a:cubicBezTo>
                      <a:pt x="47" y="213"/>
                      <a:pt x="48" y="213"/>
                      <a:pt x="48" y="214"/>
                    </a:cubicBezTo>
                    <a:close/>
                    <a:moveTo>
                      <a:pt x="37" y="221"/>
                    </a:moveTo>
                    <a:cubicBezTo>
                      <a:pt x="37" y="222"/>
                      <a:pt x="37" y="223"/>
                      <a:pt x="36" y="223"/>
                    </a:cubicBezTo>
                    <a:cubicBezTo>
                      <a:pt x="36" y="223"/>
                      <a:pt x="36" y="223"/>
                      <a:pt x="36" y="223"/>
                    </a:cubicBezTo>
                    <a:cubicBezTo>
                      <a:pt x="36" y="223"/>
                      <a:pt x="35" y="223"/>
                      <a:pt x="35" y="223"/>
                    </a:cubicBezTo>
                    <a:cubicBezTo>
                      <a:pt x="35" y="223"/>
                      <a:pt x="35" y="223"/>
                      <a:pt x="35" y="223"/>
                    </a:cubicBezTo>
                    <a:cubicBezTo>
                      <a:pt x="34" y="222"/>
                      <a:pt x="34" y="221"/>
                      <a:pt x="35" y="221"/>
                    </a:cubicBezTo>
                    <a:cubicBezTo>
                      <a:pt x="35" y="221"/>
                      <a:pt x="35" y="221"/>
                      <a:pt x="35" y="221"/>
                    </a:cubicBezTo>
                    <a:cubicBezTo>
                      <a:pt x="35" y="221"/>
                      <a:pt x="35" y="221"/>
                      <a:pt x="36" y="221"/>
                    </a:cubicBezTo>
                    <a:cubicBezTo>
                      <a:pt x="36" y="221"/>
                      <a:pt x="36" y="221"/>
                      <a:pt x="36" y="221"/>
                    </a:cubicBezTo>
                    <a:cubicBezTo>
                      <a:pt x="36" y="221"/>
                      <a:pt x="37" y="221"/>
                      <a:pt x="37" y="221"/>
                    </a:cubicBezTo>
                    <a:close/>
                    <a:moveTo>
                      <a:pt x="25" y="228"/>
                    </a:moveTo>
                    <a:cubicBezTo>
                      <a:pt x="26" y="229"/>
                      <a:pt x="26" y="230"/>
                      <a:pt x="25" y="230"/>
                    </a:cubicBezTo>
                    <a:cubicBezTo>
                      <a:pt x="25" y="230"/>
                      <a:pt x="25" y="230"/>
                      <a:pt x="25" y="230"/>
                    </a:cubicBezTo>
                    <a:cubicBezTo>
                      <a:pt x="24" y="231"/>
                      <a:pt x="24" y="231"/>
                      <a:pt x="23" y="230"/>
                    </a:cubicBezTo>
                    <a:cubicBezTo>
                      <a:pt x="23" y="230"/>
                      <a:pt x="23" y="230"/>
                      <a:pt x="23" y="230"/>
                    </a:cubicBezTo>
                    <a:cubicBezTo>
                      <a:pt x="23" y="229"/>
                      <a:pt x="23" y="229"/>
                      <a:pt x="24" y="228"/>
                    </a:cubicBezTo>
                    <a:cubicBezTo>
                      <a:pt x="24" y="228"/>
                      <a:pt x="24" y="228"/>
                      <a:pt x="24" y="228"/>
                    </a:cubicBezTo>
                    <a:cubicBezTo>
                      <a:pt x="24" y="228"/>
                      <a:pt x="24" y="228"/>
                      <a:pt x="24" y="228"/>
                    </a:cubicBezTo>
                    <a:cubicBezTo>
                      <a:pt x="24" y="228"/>
                      <a:pt x="24" y="228"/>
                      <a:pt x="24" y="228"/>
                    </a:cubicBezTo>
                    <a:cubicBezTo>
                      <a:pt x="25" y="228"/>
                      <a:pt x="25" y="228"/>
                      <a:pt x="25" y="228"/>
                    </a:cubicBezTo>
                    <a:close/>
                    <a:moveTo>
                      <a:pt x="14" y="236"/>
                    </a:moveTo>
                    <a:cubicBezTo>
                      <a:pt x="15" y="236"/>
                      <a:pt x="14" y="237"/>
                      <a:pt x="14" y="238"/>
                    </a:cubicBezTo>
                    <a:cubicBezTo>
                      <a:pt x="14" y="238"/>
                      <a:pt x="14" y="238"/>
                      <a:pt x="14" y="238"/>
                    </a:cubicBezTo>
                    <a:cubicBezTo>
                      <a:pt x="13" y="238"/>
                      <a:pt x="12" y="238"/>
                      <a:pt x="12" y="237"/>
                    </a:cubicBezTo>
                    <a:cubicBezTo>
                      <a:pt x="12" y="237"/>
                      <a:pt x="12" y="237"/>
                      <a:pt x="12" y="237"/>
                    </a:cubicBezTo>
                    <a:cubicBezTo>
                      <a:pt x="12" y="237"/>
                      <a:pt x="12" y="236"/>
                      <a:pt x="12" y="235"/>
                    </a:cubicBezTo>
                    <a:cubicBezTo>
                      <a:pt x="12" y="235"/>
                      <a:pt x="12" y="235"/>
                      <a:pt x="12" y="235"/>
                    </a:cubicBezTo>
                    <a:cubicBezTo>
                      <a:pt x="13" y="235"/>
                      <a:pt x="13" y="235"/>
                      <a:pt x="13" y="235"/>
                    </a:cubicBezTo>
                    <a:cubicBezTo>
                      <a:pt x="13" y="235"/>
                      <a:pt x="13" y="235"/>
                      <a:pt x="13" y="235"/>
                    </a:cubicBezTo>
                    <a:cubicBezTo>
                      <a:pt x="13" y="235"/>
                      <a:pt x="14" y="235"/>
                      <a:pt x="14" y="236"/>
                    </a:cubicBezTo>
                    <a:close/>
                    <a:moveTo>
                      <a:pt x="3" y="243"/>
                    </a:moveTo>
                    <a:cubicBezTo>
                      <a:pt x="3" y="244"/>
                      <a:pt x="3" y="245"/>
                      <a:pt x="2" y="245"/>
                    </a:cubicBezTo>
                    <a:cubicBezTo>
                      <a:pt x="2" y="245"/>
                      <a:pt x="2" y="245"/>
                      <a:pt x="2" y="245"/>
                    </a:cubicBezTo>
                    <a:cubicBezTo>
                      <a:pt x="2" y="245"/>
                      <a:pt x="1" y="245"/>
                      <a:pt x="1" y="245"/>
                    </a:cubicBezTo>
                    <a:cubicBezTo>
                      <a:pt x="1" y="245"/>
                      <a:pt x="1" y="245"/>
                      <a:pt x="1" y="245"/>
                    </a:cubicBezTo>
                    <a:cubicBezTo>
                      <a:pt x="0" y="244"/>
                      <a:pt x="0" y="243"/>
                      <a:pt x="1" y="243"/>
                    </a:cubicBezTo>
                    <a:cubicBezTo>
                      <a:pt x="1" y="243"/>
                      <a:pt x="1" y="243"/>
                      <a:pt x="1" y="243"/>
                    </a:cubicBezTo>
                    <a:cubicBezTo>
                      <a:pt x="1" y="243"/>
                      <a:pt x="1" y="243"/>
                      <a:pt x="2" y="243"/>
                    </a:cubicBezTo>
                    <a:cubicBezTo>
                      <a:pt x="2" y="243"/>
                      <a:pt x="2" y="243"/>
                      <a:pt x="2" y="243"/>
                    </a:cubicBezTo>
                    <a:cubicBezTo>
                      <a:pt x="2" y="243"/>
                      <a:pt x="3"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5"/>
              <p:cNvSpPr/>
              <p:nvPr/>
            </p:nvSpPr>
            <p:spPr>
              <a:xfrm rot="10800000">
                <a:off x="14396893" y="218373"/>
                <a:ext cx="15007" cy="15007"/>
              </a:xfrm>
              <a:custGeom>
                <a:rect b="b" l="l" r="r" t="t"/>
                <a:pathLst>
                  <a:path extrusionOk="0" h="3" w="3">
                    <a:moveTo>
                      <a:pt x="1" y="0"/>
                    </a:moveTo>
                    <a:cubicBezTo>
                      <a:pt x="1" y="0"/>
                      <a:pt x="2" y="0"/>
                      <a:pt x="2" y="0"/>
                    </a:cubicBezTo>
                    <a:cubicBezTo>
                      <a:pt x="2" y="0"/>
                      <a:pt x="2" y="0"/>
                      <a:pt x="2" y="1"/>
                    </a:cubicBezTo>
                    <a:cubicBezTo>
                      <a:pt x="2" y="1"/>
                      <a:pt x="3" y="1"/>
                      <a:pt x="3" y="2"/>
                    </a:cubicBezTo>
                    <a:cubicBezTo>
                      <a:pt x="3" y="2"/>
                      <a:pt x="3" y="2"/>
                      <a:pt x="2" y="2"/>
                    </a:cubicBezTo>
                    <a:cubicBezTo>
                      <a:pt x="2" y="2"/>
                      <a:pt x="2" y="2"/>
                      <a:pt x="2" y="2"/>
                    </a:cubicBezTo>
                    <a:cubicBezTo>
                      <a:pt x="2" y="3"/>
                      <a:pt x="2" y="3"/>
                      <a:pt x="2" y="3"/>
                    </a:cubicBezTo>
                    <a:cubicBezTo>
                      <a:pt x="1" y="3"/>
                      <a:pt x="1" y="3"/>
                      <a:pt x="1" y="3"/>
                    </a:cubicBezTo>
                    <a:cubicBezTo>
                      <a:pt x="1" y="3"/>
                      <a:pt x="0" y="3"/>
                      <a:pt x="0" y="2"/>
                    </a:cubicBezTo>
                    <a:cubicBezTo>
                      <a:pt x="0" y="2"/>
                      <a:pt x="0" y="2"/>
                      <a:pt x="0" y="2"/>
                    </a:cubicBezTo>
                    <a:cubicBezTo>
                      <a:pt x="0" y="2"/>
                      <a:pt x="0" y="2"/>
                      <a:pt x="0" y="2"/>
                    </a:cubicBezTo>
                    <a:cubicBezTo>
                      <a:pt x="0" y="1"/>
                      <a:pt x="0" y="1"/>
                      <a:pt x="0" y="1"/>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5"/>
              <p:cNvSpPr/>
              <p:nvPr/>
            </p:nvSpPr>
            <p:spPr>
              <a:xfrm rot="10800000">
                <a:off x="16392766" y="-1006160"/>
                <a:ext cx="9004" cy="15007"/>
              </a:xfrm>
              <a:custGeom>
                <a:rect b="b" l="l" r="r" t="t"/>
                <a:pathLst>
                  <a:path extrusionOk="0" h="3" w="2">
                    <a:moveTo>
                      <a:pt x="1" y="0"/>
                    </a:moveTo>
                    <a:cubicBezTo>
                      <a:pt x="1" y="0"/>
                      <a:pt x="1" y="0"/>
                      <a:pt x="2" y="0"/>
                    </a:cubicBezTo>
                    <a:cubicBezTo>
                      <a:pt x="2" y="0"/>
                      <a:pt x="2" y="0"/>
                      <a:pt x="2" y="0"/>
                    </a:cubicBezTo>
                    <a:cubicBezTo>
                      <a:pt x="2" y="1"/>
                      <a:pt x="2" y="1"/>
                      <a:pt x="2" y="1"/>
                    </a:cubicBezTo>
                    <a:cubicBezTo>
                      <a:pt x="2" y="2"/>
                      <a:pt x="2" y="2"/>
                      <a:pt x="2" y="2"/>
                    </a:cubicBezTo>
                    <a:cubicBezTo>
                      <a:pt x="2" y="3"/>
                      <a:pt x="1" y="3"/>
                      <a:pt x="1" y="3"/>
                    </a:cubicBezTo>
                    <a:cubicBezTo>
                      <a:pt x="0" y="2"/>
                      <a:pt x="0" y="2"/>
                      <a:pt x="0" y="2"/>
                    </a:cubicBezTo>
                    <a:cubicBezTo>
                      <a:pt x="0" y="2"/>
                      <a:pt x="0" y="2"/>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5"/>
              <p:cNvSpPr/>
              <p:nvPr/>
            </p:nvSpPr>
            <p:spPr>
              <a:xfrm rot="10800000">
                <a:off x="14561965" y="-967143"/>
                <a:ext cx="1788782" cy="1161505"/>
              </a:xfrm>
              <a:custGeom>
                <a:rect b="b" l="l" r="r" t="t"/>
                <a:pathLst>
                  <a:path extrusionOk="0" h="245" w="376">
                    <a:moveTo>
                      <a:pt x="376" y="0"/>
                    </a:moveTo>
                    <a:cubicBezTo>
                      <a:pt x="376" y="1"/>
                      <a:pt x="376" y="2"/>
                      <a:pt x="375" y="2"/>
                    </a:cubicBezTo>
                    <a:cubicBezTo>
                      <a:pt x="375" y="2"/>
                      <a:pt x="375" y="2"/>
                      <a:pt x="375" y="2"/>
                    </a:cubicBezTo>
                    <a:cubicBezTo>
                      <a:pt x="375" y="2"/>
                      <a:pt x="374" y="2"/>
                      <a:pt x="373" y="2"/>
                    </a:cubicBezTo>
                    <a:cubicBezTo>
                      <a:pt x="373" y="2"/>
                      <a:pt x="373" y="2"/>
                      <a:pt x="373" y="2"/>
                    </a:cubicBezTo>
                    <a:cubicBezTo>
                      <a:pt x="373" y="1"/>
                      <a:pt x="373" y="0"/>
                      <a:pt x="374" y="0"/>
                    </a:cubicBezTo>
                    <a:cubicBezTo>
                      <a:pt x="374" y="0"/>
                      <a:pt x="374" y="0"/>
                      <a:pt x="374" y="0"/>
                    </a:cubicBezTo>
                    <a:cubicBezTo>
                      <a:pt x="374" y="0"/>
                      <a:pt x="374" y="0"/>
                      <a:pt x="375" y="0"/>
                    </a:cubicBezTo>
                    <a:cubicBezTo>
                      <a:pt x="375" y="0"/>
                      <a:pt x="375" y="0"/>
                      <a:pt x="375" y="0"/>
                    </a:cubicBezTo>
                    <a:cubicBezTo>
                      <a:pt x="375" y="0"/>
                      <a:pt x="375" y="0"/>
                      <a:pt x="376" y="0"/>
                    </a:cubicBezTo>
                    <a:close/>
                    <a:moveTo>
                      <a:pt x="364" y="8"/>
                    </a:moveTo>
                    <a:cubicBezTo>
                      <a:pt x="365" y="8"/>
                      <a:pt x="365" y="9"/>
                      <a:pt x="364" y="9"/>
                    </a:cubicBezTo>
                    <a:cubicBezTo>
                      <a:pt x="364" y="9"/>
                      <a:pt x="364" y="9"/>
                      <a:pt x="364" y="9"/>
                    </a:cubicBezTo>
                    <a:cubicBezTo>
                      <a:pt x="363" y="10"/>
                      <a:pt x="363" y="10"/>
                      <a:pt x="362" y="9"/>
                    </a:cubicBezTo>
                    <a:cubicBezTo>
                      <a:pt x="362" y="9"/>
                      <a:pt x="362" y="9"/>
                      <a:pt x="362" y="9"/>
                    </a:cubicBezTo>
                    <a:cubicBezTo>
                      <a:pt x="362" y="8"/>
                      <a:pt x="362" y="8"/>
                      <a:pt x="363" y="7"/>
                    </a:cubicBezTo>
                    <a:cubicBezTo>
                      <a:pt x="363" y="7"/>
                      <a:pt x="363" y="7"/>
                      <a:pt x="363" y="7"/>
                    </a:cubicBezTo>
                    <a:cubicBezTo>
                      <a:pt x="363" y="7"/>
                      <a:pt x="363" y="7"/>
                      <a:pt x="363" y="7"/>
                    </a:cubicBezTo>
                    <a:cubicBezTo>
                      <a:pt x="363" y="7"/>
                      <a:pt x="363" y="7"/>
                      <a:pt x="363" y="7"/>
                    </a:cubicBezTo>
                    <a:cubicBezTo>
                      <a:pt x="364" y="7"/>
                      <a:pt x="364" y="7"/>
                      <a:pt x="364" y="8"/>
                    </a:cubicBezTo>
                    <a:close/>
                    <a:moveTo>
                      <a:pt x="353" y="15"/>
                    </a:moveTo>
                    <a:cubicBezTo>
                      <a:pt x="353" y="16"/>
                      <a:pt x="353" y="16"/>
                      <a:pt x="353" y="17"/>
                    </a:cubicBezTo>
                    <a:cubicBezTo>
                      <a:pt x="353" y="17"/>
                      <a:pt x="353" y="17"/>
                      <a:pt x="353" y="17"/>
                    </a:cubicBezTo>
                    <a:cubicBezTo>
                      <a:pt x="352" y="17"/>
                      <a:pt x="351" y="17"/>
                      <a:pt x="351" y="16"/>
                    </a:cubicBezTo>
                    <a:cubicBezTo>
                      <a:pt x="351" y="16"/>
                      <a:pt x="351" y="16"/>
                      <a:pt x="351" y="16"/>
                    </a:cubicBezTo>
                    <a:cubicBezTo>
                      <a:pt x="350" y="16"/>
                      <a:pt x="351" y="15"/>
                      <a:pt x="351" y="14"/>
                    </a:cubicBezTo>
                    <a:cubicBezTo>
                      <a:pt x="351" y="14"/>
                      <a:pt x="351" y="14"/>
                      <a:pt x="351" y="14"/>
                    </a:cubicBezTo>
                    <a:cubicBezTo>
                      <a:pt x="351" y="14"/>
                      <a:pt x="352" y="14"/>
                      <a:pt x="352" y="14"/>
                    </a:cubicBezTo>
                    <a:cubicBezTo>
                      <a:pt x="352" y="14"/>
                      <a:pt x="352" y="14"/>
                      <a:pt x="352" y="14"/>
                    </a:cubicBezTo>
                    <a:cubicBezTo>
                      <a:pt x="352" y="14"/>
                      <a:pt x="353" y="14"/>
                      <a:pt x="353" y="15"/>
                    </a:cubicBezTo>
                    <a:close/>
                    <a:moveTo>
                      <a:pt x="342" y="22"/>
                    </a:moveTo>
                    <a:cubicBezTo>
                      <a:pt x="342" y="23"/>
                      <a:pt x="342" y="24"/>
                      <a:pt x="341" y="24"/>
                    </a:cubicBezTo>
                    <a:cubicBezTo>
                      <a:pt x="341" y="24"/>
                      <a:pt x="341" y="24"/>
                      <a:pt x="341" y="24"/>
                    </a:cubicBezTo>
                    <a:cubicBezTo>
                      <a:pt x="341" y="25"/>
                      <a:pt x="340" y="24"/>
                      <a:pt x="340" y="24"/>
                    </a:cubicBezTo>
                    <a:cubicBezTo>
                      <a:pt x="340" y="24"/>
                      <a:pt x="340" y="24"/>
                      <a:pt x="340" y="24"/>
                    </a:cubicBezTo>
                    <a:cubicBezTo>
                      <a:pt x="339" y="23"/>
                      <a:pt x="339" y="22"/>
                      <a:pt x="340" y="22"/>
                    </a:cubicBezTo>
                    <a:cubicBezTo>
                      <a:pt x="340" y="22"/>
                      <a:pt x="340" y="22"/>
                      <a:pt x="340" y="22"/>
                    </a:cubicBezTo>
                    <a:cubicBezTo>
                      <a:pt x="340" y="22"/>
                      <a:pt x="340" y="22"/>
                      <a:pt x="341" y="22"/>
                    </a:cubicBezTo>
                    <a:cubicBezTo>
                      <a:pt x="341" y="22"/>
                      <a:pt x="341" y="22"/>
                      <a:pt x="341" y="22"/>
                    </a:cubicBezTo>
                    <a:cubicBezTo>
                      <a:pt x="341" y="22"/>
                      <a:pt x="341" y="22"/>
                      <a:pt x="342" y="22"/>
                    </a:cubicBezTo>
                    <a:close/>
                    <a:moveTo>
                      <a:pt x="330" y="30"/>
                    </a:moveTo>
                    <a:cubicBezTo>
                      <a:pt x="331" y="30"/>
                      <a:pt x="331" y="31"/>
                      <a:pt x="330" y="31"/>
                    </a:cubicBezTo>
                    <a:cubicBezTo>
                      <a:pt x="330" y="31"/>
                      <a:pt x="330" y="31"/>
                      <a:pt x="330" y="31"/>
                    </a:cubicBezTo>
                    <a:cubicBezTo>
                      <a:pt x="329" y="32"/>
                      <a:pt x="329" y="32"/>
                      <a:pt x="328" y="31"/>
                    </a:cubicBezTo>
                    <a:cubicBezTo>
                      <a:pt x="328" y="31"/>
                      <a:pt x="328" y="31"/>
                      <a:pt x="328" y="31"/>
                    </a:cubicBezTo>
                    <a:cubicBezTo>
                      <a:pt x="328" y="30"/>
                      <a:pt x="328" y="30"/>
                      <a:pt x="329" y="29"/>
                    </a:cubicBezTo>
                    <a:cubicBezTo>
                      <a:pt x="329" y="29"/>
                      <a:pt x="329" y="29"/>
                      <a:pt x="329" y="29"/>
                    </a:cubicBezTo>
                    <a:cubicBezTo>
                      <a:pt x="329" y="29"/>
                      <a:pt x="329" y="29"/>
                      <a:pt x="329" y="29"/>
                    </a:cubicBezTo>
                    <a:cubicBezTo>
                      <a:pt x="329" y="29"/>
                      <a:pt x="329" y="29"/>
                      <a:pt x="329" y="29"/>
                    </a:cubicBezTo>
                    <a:cubicBezTo>
                      <a:pt x="330" y="29"/>
                      <a:pt x="330" y="29"/>
                      <a:pt x="330" y="30"/>
                    </a:cubicBezTo>
                    <a:close/>
                    <a:moveTo>
                      <a:pt x="319" y="37"/>
                    </a:moveTo>
                    <a:cubicBezTo>
                      <a:pt x="320" y="38"/>
                      <a:pt x="319" y="38"/>
                      <a:pt x="319" y="39"/>
                    </a:cubicBezTo>
                    <a:cubicBezTo>
                      <a:pt x="319" y="39"/>
                      <a:pt x="319" y="39"/>
                      <a:pt x="319" y="39"/>
                    </a:cubicBezTo>
                    <a:cubicBezTo>
                      <a:pt x="318" y="39"/>
                      <a:pt x="317" y="39"/>
                      <a:pt x="317" y="38"/>
                    </a:cubicBezTo>
                    <a:cubicBezTo>
                      <a:pt x="317" y="38"/>
                      <a:pt x="317" y="38"/>
                      <a:pt x="317" y="38"/>
                    </a:cubicBezTo>
                    <a:cubicBezTo>
                      <a:pt x="317" y="38"/>
                      <a:pt x="317" y="37"/>
                      <a:pt x="317" y="37"/>
                    </a:cubicBezTo>
                    <a:cubicBezTo>
                      <a:pt x="317" y="37"/>
                      <a:pt x="317" y="37"/>
                      <a:pt x="317" y="37"/>
                    </a:cubicBezTo>
                    <a:cubicBezTo>
                      <a:pt x="318" y="36"/>
                      <a:pt x="318" y="36"/>
                      <a:pt x="318" y="36"/>
                    </a:cubicBezTo>
                    <a:cubicBezTo>
                      <a:pt x="318" y="36"/>
                      <a:pt x="318" y="36"/>
                      <a:pt x="318" y="36"/>
                    </a:cubicBezTo>
                    <a:cubicBezTo>
                      <a:pt x="318" y="36"/>
                      <a:pt x="319" y="37"/>
                      <a:pt x="319" y="37"/>
                    </a:cubicBezTo>
                    <a:close/>
                    <a:moveTo>
                      <a:pt x="308" y="44"/>
                    </a:moveTo>
                    <a:cubicBezTo>
                      <a:pt x="308" y="45"/>
                      <a:pt x="308" y="46"/>
                      <a:pt x="307" y="46"/>
                    </a:cubicBezTo>
                    <a:cubicBezTo>
                      <a:pt x="307" y="46"/>
                      <a:pt x="307" y="46"/>
                      <a:pt x="307" y="46"/>
                    </a:cubicBezTo>
                    <a:cubicBezTo>
                      <a:pt x="307" y="47"/>
                      <a:pt x="306" y="46"/>
                      <a:pt x="306" y="46"/>
                    </a:cubicBezTo>
                    <a:cubicBezTo>
                      <a:pt x="306" y="46"/>
                      <a:pt x="306" y="46"/>
                      <a:pt x="306" y="46"/>
                    </a:cubicBezTo>
                    <a:cubicBezTo>
                      <a:pt x="305" y="45"/>
                      <a:pt x="305" y="44"/>
                      <a:pt x="306" y="44"/>
                    </a:cubicBezTo>
                    <a:cubicBezTo>
                      <a:pt x="306" y="44"/>
                      <a:pt x="306" y="44"/>
                      <a:pt x="306" y="44"/>
                    </a:cubicBezTo>
                    <a:cubicBezTo>
                      <a:pt x="306" y="44"/>
                      <a:pt x="306" y="44"/>
                      <a:pt x="307" y="44"/>
                    </a:cubicBezTo>
                    <a:cubicBezTo>
                      <a:pt x="307" y="44"/>
                      <a:pt x="307" y="44"/>
                      <a:pt x="307" y="44"/>
                    </a:cubicBezTo>
                    <a:cubicBezTo>
                      <a:pt x="307" y="44"/>
                      <a:pt x="308" y="44"/>
                      <a:pt x="308" y="44"/>
                    </a:cubicBezTo>
                    <a:close/>
                    <a:moveTo>
                      <a:pt x="297" y="52"/>
                    </a:moveTo>
                    <a:cubicBezTo>
                      <a:pt x="297" y="52"/>
                      <a:pt x="297" y="53"/>
                      <a:pt x="296" y="54"/>
                    </a:cubicBezTo>
                    <a:cubicBezTo>
                      <a:pt x="296" y="54"/>
                      <a:pt x="296" y="54"/>
                      <a:pt x="296" y="54"/>
                    </a:cubicBezTo>
                    <a:cubicBezTo>
                      <a:pt x="296" y="54"/>
                      <a:pt x="295" y="54"/>
                      <a:pt x="294" y="53"/>
                    </a:cubicBezTo>
                    <a:cubicBezTo>
                      <a:pt x="294" y="53"/>
                      <a:pt x="294" y="53"/>
                      <a:pt x="294" y="53"/>
                    </a:cubicBezTo>
                    <a:cubicBezTo>
                      <a:pt x="294" y="53"/>
                      <a:pt x="294" y="52"/>
                      <a:pt x="295" y="51"/>
                    </a:cubicBezTo>
                    <a:cubicBezTo>
                      <a:pt x="295" y="51"/>
                      <a:pt x="295" y="51"/>
                      <a:pt x="295" y="51"/>
                    </a:cubicBezTo>
                    <a:cubicBezTo>
                      <a:pt x="295" y="51"/>
                      <a:pt x="295" y="51"/>
                      <a:pt x="295" y="51"/>
                    </a:cubicBezTo>
                    <a:cubicBezTo>
                      <a:pt x="295" y="51"/>
                      <a:pt x="295" y="51"/>
                      <a:pt x="295" y="51"/>
                    </a:cubicBezTo>
                    <a:cubicBezTo>
                      <a:pt x="296" y="51"/>
                      <a:pt x="296" y="51"/>
                      <a:pt x="297" y="52"/>
                    </a:cubicBezTo>
                    <a:close/>
                    <a:moveTo>
                      <a:pt x="285" y="59"/>
                    </a:moveTo>
                    <a:cubicBezTo>
                      <a:pt x="286" y="60"/>
                      <a:pt x="285" y="61"/>
                      <a:pt x="285" y="61"/>
                    </a:cubicBezTo>
                    <a:cubicBezTo>
                      <a:pt x="285" y="61"/>
                      <a:pt x="285" y="61"/>
                      <a:pt x="285" y="61"/>
                    </a:cubicBezTo>
                    <a:cubicBezTo>
                      <a:pt x="284" y="61"/>
                      <a:pt x="283" y="61"/>
                      <a:pt x="283" y="61"/>
                    </a:cubicBezTo>
                    <a:cubicBezTo>
                      <a:pt x="283" y="61"/>
                      <a:pt x="283" y="61"/>
                      <a:pt x="283" y="61"/>
                    </a:cubicBezTo>
                    <a:cubicBezTo>
                      <a:pt x="283" y="60"/>
                      <a:pt x="283" y="59"/>
                      <a:pt x="283" y="59"/>
                    </a:cubicBezTo>
                    <a:cubicBezTo>
                      <a:pt x="283" y="59"/>
                      <a:pt x="283" y="59"/>
                      <a:pt x="283" y="59"/>
                    </a:cubicBezTo>
                    <a:cubicBezTo>
                      <a:pt x="284" y="59"/>
                      <a:pt x="284" y="58"/>
                      <a:pt x="284" y="58"/>
                    </a:cubicBezTo>
                    <a:cubicBezTo>
                      <a:pt x="284" y="58"/>
                      <a:pt x="284" y="58"/>
                      <a:pt x="284" y="58"/>
                    </a:cubicBezTo>
                    <a:cubicBezTo>
                      <a:pt x="285" y="58"/>
                      <a:pt x="285" y="59"/>
                      <a:pt x="285" y="59"/>
                    </a:cubicBezTo>
                    <a:close/>
                    <a:moveTo>
                      <a:pt x="274" y="66"/>
                    </a:moveTo>
                    <a:cubicBezTo>
                      <a:pt x="274" y="67"/>
                      <a:pt x="274" y="68"/>
                      <a:pt x="274" y="68"/>
                    </a:cubicBezTo>
                    <a:cubicBezTo>
                      <a:pt x="274" y="68"/>
                      <a:pt x="274" y="68"/>
                      <a:pt x="274" y="68"/>
                    </a:cubicBezTo>
                    <a:cubicBezTo>
                      <a:pt x="273" y="69"/>
                      <a:pt x="272" y="69"/>
                      <a:pt x="272" y="68"/>
                    </a:cubicBezTo>
                    <a:cubicBezTo>
                      <a:pt x="272" y="68"/>
                      <a:pt x="272" y="68"/>
                      <a:pt x="272" y="68"/>
                    </a:cubicBezTo>
                    <a:cubicBezTo>
                      <a:pt x="271" y="67"/>
                      <a:pt x="271" y="66"/>
                      <a:pt x="272" y="66"/>
                    </a:cubicBezTo>
                    <a:cubicBezTo>
                      <a:pt x="272" y="66"/>
                      <a:pt x="272" y="66"/>
                      <a:pt x="272" y="66"/>
                    </a:cubicBezTo>
                    <a:cubicBezTo>
                      <a:pt x="272" y="66"/>
                      <a:pt x="273" y="66"/>
                      <a:pt x="273" y="66"/>
                    </a:cubicBezTo>
                    <a:cubicBezTo>
                      <a:pt x="273" y="66"/>
                      <a:pt x="273" y="66"/>
                      <a:pt x="273" y="66"/>
                    </a:cubicBezTo>
                    <a:cubicBezTo>
                      <a:pt x="273" y="66"/>
                      <a:pt x="274" y="66"/>
                      <a:pt x="274" y="66"/>
                    </a:cubicBezTo>
                    <a:close/>
                    <a:moveTo>
                      <a:pt x="263" y="74"/>
                    </a:moveTo>
                    <a:cubicBezTo>
                      <a:pt x="263" y="74"/>
                      <a:pt x="263" y="75"/>
                      <a:pt x="262" y="76"/>
                    </a:cubicBezTo>
                    <a:cubicBezTo>
                      <a:pt x="262" y="76"/>
                      <a:pt x="262" y="76"/>
                      <a:pt x="262" y="76"/>
                    </a:cubicBezTo>
                    <a:cubicBezTo>
                      <a:pt x="262" y="76"/>
                      <a:pt x="261" y="76"/>
                      <a:pt x="260" y="75"/>
                    </a:cubicBezTo>
                    <a:cubicBezTo>
                      <a:pt x="260" y="75"/>
                      <a:pt x="260" y="75"/>
                      <a:pt x="260" y="75"/>
                    </a:cubicBezTo>
                    <a:cubicBezTo>
                      <a:pt x="260" y="75"/>
                      <a:pt x="260" y="74"/>
                      <a:pt x="261" y="73"/>
                    </a:cubicBezTo>
                    <a:cubicBezTo>
                      <a:pt x="261" y="73"/>
                      <a:pt x="261" y="73"/>
                      <a:pt x="261" y="73"/>
                    </a:cubicBezTo>
                    <a:cubicBezTo>
                      <a:pt x="261" y="73"/>
                      <a:pt x="261" y="73"/>
                      <a:pt x="261" y="73"/>
                    </a:cubicBezTo>
                    <a:cubicBezTo>
                      <a:pt x="261" y="73"/>
                      <a:pt x="261" y="73"/>
                      <a:pt x="261" y="73"/>
                    </a:cubicBezTo>
                    <a:cubicBezTo>
                      <a:pt x="262" y="73"/>
                      <a:pt x="262" y="73"/>
                      <a:pt x="263" y="74"/>
                    </a:cubicBezTo>
                    <a:close/>
                    <a:moveTo>
                      <a:pt x="251" y="81"/>
                    </a:moveTo>
                    <a:cubicBezTo>
                      <a:pt x="252" y="82"/>
                      <a:pt x="252" y="83"/>
                      <a:pt x="251" y="83"/>
                    </a:cubicBezTo>
                    <a:cubicBezTo>
                      <a:pt x="251" y="83"/>
                      <a:pt x="251" y="83"/>
                      <a:pt x="251" y="83"/>
                    </a:cubicBezTo>
                    <a:cubicBezTo>
                      <a:pt x="250" y="83"/>
                      <a:pt x="249" y="83"/>
                      <a:pt x="249" y="83"/>
                    </a:cubicBezTo>
                    <a:cubicBezTo>
                      <a:pt x="249" y="83"/>
                      <a:pt x="249" y="83"/>
                      <a:pt x="249" y="83"/>
                    </a:cubicBezTo>
                    <a:cubicBezTo>
                      <a:pt x="249" y="82"/>
                      <a:pt x="249" y="81"/>
                      <a:pt x="249" y="81"/>
                    </a:cubicBezTo>
                    <a:cubicBezTo>
                      <a:pt x="249" y="81"/>
                      <a:pt x="249" y="81"/>
                      <a:pt x="249" y="81"/>
                    </a:cubicBezTo>
                    <a:cubicBezTo>
                      <a:pt x="250" y="81"/>
                      <a:pt x="250" y="81"/>
                      <a:pt x="250" y="81"/>
                    </a:cubicBezTo>
                    <a:cubicBezTo>
                      <a:pt x="250" y="81"/>
                      <a:pt x="250" y="81"/>
                      <a:pt x="250" y="81"/>
                    </a:cubicBezTo>
                    <a:cubicBezTo>
                      <a:pt x="251" y="81"/>
                      <a:pt x="251" y="81"/>
                      <a:pt x="251" y="81"/>
                    </a:cubicBezTo>
                    <a:close/>
                    <a:moveTo>
                      <a:pt x="240" y="89"/>
                    </a:moveTo>
                    <a:cubicBezTo>
                      <a:pt x="240" y="89"/>
                      <a:pt x="240" y="90"/>
                      <a:pt x="240" y="90"/>
                    </a:cubicBezTo>
                    <a:cubicBezTo>
                      <a:pt x="240" y="90"/>
                      <a:pt x="240" y="90"/>
                      <a:pt x="240" y="90"/>
                    </a:cubicBezTo>
                    <a:cubicBezTo>
                      <a:pt x="239" y="91"/>
                      <a:pt x="238" y="91"/>
                      <a:pt x="238" y="90"/>
                    </a:cubicBezTo>
                    <a:cubicBezTo>
                      <a:pt x="238" y="90"/>
                      <a:pt x="238" y="90"/>
                      <a:pt x="238" y="90"/>
                    </a:cubicBezTo>
                    <a:cubicBezTo>
                      <a:pt x="237" y="89"/>
                      <a:pt x="237" y="89"/>
                      <a:pt x="238" y="88"/>
                    </a:cubicBezTo>
                    <a:cubicBezTo>
                      <a:pt x="238" y="88"/>
                      <a:pt x="238" y="88"/>
                      <a:pt x="238" y="88"/>
                    </a:cubicBezTo>
                    <a:cubicBezTo>
                      <a:pt x="238" y="88"/>
                      <a:pt x="239" y="88"/>
                      <a:pt x="239" y="88"/>
                    </a:cubicBezTo>
                    <a:cubicBezTo>
                      <a:pt x="239" y="88"/>
                      <a:pt x="239" y="88"/>
                      <a:pt x="239" y="88"/>
                    </a:cubicBezTo>
                    <a:cubicBezTo>
                      <a:pt x="239" y="88"/>
                      <a:pt x="240" y="88"/>
                      <a:pt x="240" y="89"/>
                    </a:cubicBezTo>
                    <a:close/>
                    <a:moveTo>
                      <a:pt x="229" y="96"/>
                    </a:moveTo>
                    <a:cubicBezTo>
                      <a:pt x="229" y="97"/>
                      <a:pt x="229" y="97"/>
                      <a:pt x="228" y="98"/>
                    </a:cubicBezTo>
                    <a:cubicBezTo>
                      <a:pt x="228" y="98"/>
                      <a:pt x="228" y="98"/>
                      <a:pt x="228" y="98"/>
                    </a:cubicBezTo>
                    <a:cubicBezTo>
                      <a:pt x="228" y="98"/>
                      <a:pt x="227" y="98"/>
                      <a:pt x="226" y="97"/>
                    </a:cubicBezTo>
                    <a:cubicBezTo>
                      <a:pt x="226" y="97"/>
                      <a:pt x="226" y="97"/>
                      <a:pt x="226" y="97"/>
                    </a:cubicBezTo>
                    <a:cubicBezTo>
                      <a:pt x="226" y="97"/>
                      <a:pt x="226" y="96"/>
                      <a:pt x="227" y="96"/>
                    </a:cubicBezTo>
                    <a:cubicBezTo>
                      <a:pt x="227" y="96"/>
                      <a:pt x="227" y="96"/>
                      <a:pt x="227" y="96"/>
                    </a:cubicBezTo>
                    <a:cubicBezTo>
                      <a:pt x="227" y="95"/>
                      <a:pt x="227" y="95"/>
                      <a:pt x="228" y="95"/>
                    </a:cubicBezTo>
                    <a:cubicBezTo>
                      <a:pt x="228" y="95"/>
                      <a:pt x="228" y="95"/>
                      <a:pt x="228" y="95"/>
                    </a:cubicBezTo>
                    <a:cubicBezTo>
                      <a:pt x="228" y="95"/>
                      <a:pt x="228" y="96"/>
                      <a:pt x="229" y="96"/>
                    </a:cubicBezTo>
                    <a:close/>
                    <a:moveTo>
                      <a:pt x="217" y="103"/>
                    </a:moveTo>
                    <a:cubicBezTo>
                      <a:pt x="218" y="104"/>
                      <a:pt x="218" y="105"/>
                      <a:pt x="217" y="105"/>
                    </a:cubicBezTo>
                    <a:cubicBezTo>
                      <a:pt x="217" y="105"/>
                      <a:pt x="217" y="105"/>
                      <a:pt x="217" y="105"/>
                    </a:cubicBezTo>
                    <a:cubicBezTo>
                      <a:pt x="216" y="106"/>
                      <a:pt x="216" y="105"/>
                      <a:pt x="215" y="105"/>
                    </a:cubicBezTo>
                    <a:cubicBezTo>
                      <a:pt x="215" y="105"/>
                      <a:pt x="215" y="105"/>
                      <a:pt x="215" y="105"/>
                    </a:cubicBezTo>
                    <a:cubicBezTo>
                      <a:pt x="215" y="104"/>
                      <a:pt x="215" y="103"/>
                      <a:pt x="216" y="103"/>
                    </a:cubicBezTo>
                    <a:cubicBezTo>
                      <a:pt x="216" y="103"/>
                      <a:pt x="216" y="103"/>
                      <a:pt x="216" y="103"/>
                    </a:cubicBezTo>
                    <a:cubicBezTo>
                      <a:pt x="216" y="103"/>
                      <a:pt x="216" y="103"/>
                      <a:pt x="216" y="103"/>
                    </a:cubicBezTo>
                    <a:cubicBezTo>
                      <a:pt x="216" y="103"/>
                      <a:pt x="216" y="103"/>
                      <a:pt x="216" y="103"/>
                    </a:cubicBezTo>
                    <a:cubicBezTo>
                      <a:pt x="217" y="103"/>
                      <a:pt x="217" y="103"/>
                      <a:pt x="217" y="103"/>
                    </a:cubicBezTo>
                    <a:close/>
                    <a:moveTo>
                      <a:pt x="206" y="111"/>
                    </a:moveTo>
                    <a:cubicBezTo>
                      <a:pt x="206" y="111"/>
                      <a:pt x="206" y="112"/>
                      <a:pt x="206" y="112"/>
                    </a:cubicBezTo>
                    <a:cubicBezTo>
                      <a:pt x="206" y="112"/>
                      <a:pt x="206" y="112"/>
                      <a:pt x="206" y="112"/>
                    </a:cubicBezTo>
                    <a:cubicBezTo>
                      <a:pt x="205" y="113"/>
                      <a:pt x="204" y="113"/>
                      <a:pt x="204" y="112"/>
                    </a:cubicBezTo>
                    <a:cubicBezTo>
                      <a:pt x="204" y="112"/>
                      <a:pt x="204" y="112"/>
                      <a:pt x="204" y="112"/>
                    </a:cubicBezTo>
                    <a:cubicBezTo>
                      <a:pt x="203" y="111"/>
                      <a:pt x="204" y="111"/>
                      <a:pt x="204" y="110"/>
                    </a:cubicBezTo>
                    <a:cubicBezTo>
                      <a:pt x="204" y="110"/>
                      <a:pt x="204" y="110"/>
                      <a:pt x="204" y="110"/>
                    </a:cubicBezTo>
                    <a:cubicBezTo>
                      <a:pt x="204" y="110"/>
                      <a:pt x="205" y="110"/>
                      <a:pt x="205" y="110"/>
                    </a:cubicBezTo>
                    <a:cubicBezTo>
                      <a:pt x="205" y="110"/>
                      <a:pt x="205" y="110"/>
                      <a:pt x="205" y="110"/>
                    </a:cubicBezTo>
                    <a:cubicBezTo>
                      <a:pt x="205" y="110"/>
                      <a:pt x="206" y="110"/>
                      <a:pt x="206" y="111"/>
                    </a:cubicBezTo>
                    <a:close/>
                    <a:moveTo>
                      <a:pt x="195" y="118"/>
                    </a:moveTo>
                    <a:cubicBezTo>
                      <a:pt x="195" y="119"/>
                      <a:pt x="195" y="119"/>
                      <a:pt x="194" y="120"/>
                    </a:cubicBezTo>
                    <a:cubicBezTo>
                      <a:pt x="194" y="120"/>
                      <a:pt x="194" y="120"/>
                      <a:pt x="194" y="120"/>
                    </a:cubicBezTo>
                    <a:cubicBezTo>
                      <a:pt x="194" y="120"/>
                      <a:pt x="193" y="120"/>
                      <a:pt x="193" y="119"/>
                    </a:cubicBezTo>
                    <a:cubicBezTo>
                      <a:pt x="193" y="119"/>
                      <a:pt x="193" y="119"/>
                      <a:pt x="193" y="119"/>
                    </a:cubicBezTo>
                    <a:cubicBezTo>
                      <a:pt x="192" y="119"/>
                      <a:pt x="192" y="118"/>
                      <a:pt x="193" y="118"/>
                    </a:cubicBezTo>
                    <a:cubicBezTo>
                      <a:pt x="193" y="118"/>
                      <a:pt x="193" y="118"/>
                      <a:pt x="193" y="118"/>
                    </a:cubicBezTo>
                    <a:cubicBezTo>
                      <a:pt x="193" y="117"/>
                      <a:pt x="193" y="117"/>
                      <a:pt x="194" y="117"/>
                    </a:cubicBezTo>
                    <a:cubicBezTo>
                      <a:pt x="194" y="117"/>
                      <a:pt x="194" y="117"/>
                      <a:pt x="194" y="117"/>
                    </a:cubicBezTo>
                    <a:cubicBezTo>
                      <a:pt x="194" y="117"/>
                      <a:pt x="194" y="118"/>
                      <a:pt x="195" y="118"/>
                    </a:cubicBezTo>
                    <a:close/>
                    <a:moveTo>
                      <a:pt x="183" y="125"/>
                    </a:moveTo>
                    <a:cubicBezTo>
                      <a:pt x="184" y="126"/>
                      <a:pt x="184" y="127"/>
                      <a:pt x="183" y="127"/>
                    </a:cubicBezTo>
                    <a:cubicBezTo>
                      <a:pt x="183" y="127"/>
                      <a:pt x="183" y="127"/>
                      <a:pt x="183" y="127"/>
                    </a:cubicBezTo>
                    <a:cubicBezTo>
                      <a:pt x="182" y="128"/>
                      <a:pt x="182" y="127"/>
                      <a:pt x="181" y="127"/>
                    </a:cubicBezTo>
                    <a:cubicBezTo>
                      <a:pt x="181" y="127"/>
                      <a:pt x="181" y="127"/>
                      <a:pt x="181" y="127"/>
                    </a:cubicBezTo>
                    <a:cubicBezTo>
                      <a:pt x="181" y="126"/>
                      <a:pt x="181" y="125"/>
                      <a:pt x="182" y="125"/>
                    </a:cubicBezTo>
                    <a:cubicBezTo>
                      <a:pt x="182" y="125"/>
                      <a:pt x="182" y="125"/>
                      <a:pt x="182" y="125"/>
                    </a:cubicBezTo>
                    <a:cubicBezTo>
                      <a:pt x="182" y="125"/>
                      <a:pt x="182" y="125"/>
                      <a:pt x="182" y="125"/>
                    </a:cubicBezTo>
                    <a:cubicBezTo>
                      <a:pt x="182" y="125"/>
                      <a:pt x="182" y="125"/>
                      <a:pt x="182" y="125"/>
                    </a:cubicBezTo>
                    <a:cubicBezTo>
                      <a:pt x="183" y="125"/>
                      <a:pt x="183" y="125"/>
                      <a:pt x="183" y="125"/>
                    </a:cubicBezTo>
                    <a:close/>
                    <a:moveTo>
                      <a:pt x="172" y="133"/>
                    </a:moveTo>
                    <a:cubicBezTo>
                      <a:pt x="173" y="133"/>
                      <a:pt x="172" y="134"/>
                      <a:pt x="172" y="135"/>
                    </a:cubicBezTo>
                    <a:cubicBezTo>
                      <a:pt x="172" y="135"/>
                      <a:pt x="172" y="135"/>
                      <a:pt x="172" y="135"/>
                    </a:cubicBezTo>
                    <a:cubicBezTo>
                      <a:pt x="171" y="135"/>
                      <a:pt x="170" y="135"/>
                      <a:pt x="170" y="134"/>
                    </a:cubicBezTo>
                    <a:cubicBezTo>
                      <a:pt x="170" y="134"/>
                      <a:pt x="170" y="134"/>
                      <a:pt x="170" y="134"/>
                    </a:cubicBezTo>
                    <a:cubicBezTo>
                      <a:pt x="169" y="134"/>
                      <a:pt x="170" y="133"/>
                      <a:pt x="170" y="132"/>
                    </a:cubicBezTo>
                    <a:cubicBezTo>
                      <a:pt x="170" y="132"/>
                      <a:pt x="170" y="132"/>
                      <a:pt x="170" y="132"/>
                    </a:cubicBezTo>
                    <a:cubicBezTo>
                      <a:pt x="171" y="132"/>
                      <a:pt x="171" y="132"/>
                      <a:pt x="171" y="132"/>
                    </a:cubicBezTo>
                    <a:cubicBezTo>
                      <a:pt x="171" y="132"/>
                      <a:pt x="171" y="132"/>
                      <a:pt x="171" y="132"/>
                    </a:cubicBezTo>
                    <a:cubicBezTo>
                      <a:pt x="171" y="132"/>
                      <a:pt x="172" y="132"/>
                      <a:pt x="172" y="133"/>
                    </a:cubicBezTo>
                    <a:close/>
                    <a:moveTo>
                      <a:pt x="161" y="140"/>
                    </a:moveTo>
                    <a:cubicBezTo>
                      <a:pt x="161" y="141"/>
                      <a:pt x="161" y="142"/>
                      <a:pt x="160" y="142"/>
                    </a:cubicBezTo>
                    <a:cubicBezTo>
                      <a:pt x="160" y="142"/>
                      <a:pt x="160" y="142"/>
                      <a:pt x="160" y="142"/>
                    </a:cubicBezTo>
                    <a:cubicBezTo>
                      <a:pt x="160" y="142"/>
                      <a:pt x="159" y="142"/>
                      <a:pt x="159" y="142"/>
                    </a:cubicBezTo>
                    <a:cubicBezTo>
                      <a:pt x="159" y="142"/>
                      <a:pt x="159" y="142"/>
                      <a:pt x="159" y="142"/>
                    </a:cubicBezTo>
                    <a:cubicBezTo>
                      <a:pt x="158" y="141"/>
                      <a:pt x="158" y="140"/>
                      <a:pt x="159" y="140"/>
                    </a:cubicBezTo>
                    <a:cubicBezTo>
                      <a:pt x="159" y="140"/>
                      <a:pt x="159" y="140"/>
                      <a:pt x="159" y="140"/>
                    </a:cubicBezTo>
                    <a:cubicBezTo>
                      <a:pt x="159" y="140"/>
                      <a:pt x="159" y="139"/>
                      <a:pt x="160" y="139"/>
                    </a:cubicBezTo>
                    <a:cubicBezTo>
                      <a:pt x="160" y="139"/>
                      <a:pt x="160" y="139"/>
                      <a:pt x="160" y="139"/>
                    </a:cubicBezTo>
                    <a:cubicBezTo>
                      <a:pt x="160" y="139"/>
                      <a:pt x="161" y="140"/>
                      <a:pt x="161" y="140"/>
                    </a:cubicBezTo>
                    <a:close/>
                    <a:moveTo>
                      <a:pt x="150" y="147"/>
                    </a:moveTo>
                    <a:cubicBezTo>
                      <a:pt x="150" y="148"/>
                      <a:pt x="150" y="149"/>
                      <a:pt x="149" y="149"/>
                    </a:cubicBezTo>
                    <a:cubicBezTo>
                      <a:pt x="149" y="149"/>
                      <a:pt x="149" y="149"/>
                      <a:pt x="149" y="149"/>
                    </a:cubicBezTo>
                    <a:cubicBezTo>
                      <a:pt x="149" y="150"/>
                      <a:pt x="148" y="150"/>
                      <a:pt x="147" y="149"/>
                    </a:cubicBezTo>
                    <a:cubicBezTo>
                      <a:pt x="147" y="149"/>
                      <a:pt x="147" y="149"/>
                      <a:pt x="147" y="149"/>
                    </a:cubicBezTo>
                    <a:cubicBezTo>
                      <a:pt x="147" y="148"/>
                      <a:pt x="147" y="147"/>
                      <a:pt x="148" y="147"/>
                    </a:cubicBezTo>
                    <a:cubicBezTo>
                      <a:pt x="148" y="147"/>
                      <a:pt x="148" y="147"/>
                      <a:pt x="148" y="147"/>
                    </a:cubicBezTo>
                    <a:cubicBezTo>
                      <a:pt x="148" y="147"/>
                      <a:pt x="148" y="147"/>
                      <a:pt x="148" y="147"/>
                    </a:cubicBezTo>
                    <a:cubicBezTo>
                      <a:pt x="148" y="147"/>
                      <a:pt x="148" y="147"/>
                      <a:pt x="148" y="147"/>
                    </a:cubicBezTo>
                    <a:cubicBezTo>
                      <a:pt x="149" y="147"/>
                      <a:pt x="149" y="147"/>
                      <a:pt x="150" y="147"/>
                    </a:cubicBezTo>
                    <a:close/>
                    <a:moveTo>
                      <a:pt x="138" y="155"/>
                    </a:moveTo>
                    <a:cubicBezTo>
                      <a:pt x="139" y="155"/>
                      <a:pt x="138" y="156"/>
                      <a:pt x="138" y="157"/>
                    </a:cubicBezTo>
                    <a:cubicBezTo>
                      <a:pt x="138" y="157"/>
                      <a:pt x="138" y="157"/>
                      <a:pt x="138" y="157"/>
                    </a:cubicBezTo>
                    <a:cubicBezTo>
                      <a:pt x="137" y="157"/>
                      <a:pt x="136" y="157"/>
                      <a:pt x="136" y="156"/>
                    </a:cubicBezTo>
                    <a:cubicBezTo>
                      <a:pt x="136" y="156"/>
                      <a:pt x="136" y="156"/>
                      <a:pt x="136" y="156"/>
                    </a:cubicBezTo>
                    <a:cubicBezTo>
                      <a:pt x="136" y="156"/>
                      <a:pt x="136" y="155"/>
                      <a:pt x="136" y="154"/>
                    </a:cubicBezTo>
                    <a:cubicBezTo>
                      <a:pt x="136" y="154"/>
                      <a:pt x="136" y="154"/>
                      <a:pt x="136" y="154"/>
                    </a:cubicBezTo>
                    <a:cubicBezTo>
                      <a:pt x="137" y="154"/>
                      <a:pt x="137" y="154"/>
                      <a:pt x="137" y="154"/>
                    </a:cubicBezTo>
                    <a:cubicBezTo>
                      <a:pt x="137" y="154"/>
                      <a:pt x="137" y="154"/>
                      <a:pt x="137" y="154"/>
                    </a:cubicBezTo>
                    <a:cubicBezTo>
                      <a:pt x="138" y="154"/>
                      <a:pt x="138" y="154"/>
                      <a:pt x="138" y="155"/>
                    </a:cubicBezTo>
                    <a:close/>
                    <a:moveTo>
                      <a:pt x="127" y="162"/>
                    </a:moveTo>
                    <a:cubicBezTo>
                      <a:pt x="127" y="163"/>
                      <a:pt x="127" y="164"/>
                      <a:pt x="126" y="164"/>
                    </a:cubicBezTo>
                    <a:cubicBezTo>
                      <a:pt x="126" y="164"/>
                      <a:pt x="126" y="164"/>
                      <a:pt x="126" y="164"/>
                    </a:cubicBezTo>
                    <a:cubicBezTo>
                      <a:pt x="126" y="164"/>
                      <a:pt x="125" y="164"/>
                      <a:pt x="125" y="164"/>
                    </a:cubicBezTo>
                    <a:cubicBezTo>
                      <a:pt x="125" y="164"/>
                      <a:pt x="125" y="164"/>
                      <a:pt x="125" y="164"/>
                    </a:cubicBezTo>
                    <a:cubicBezTo>
                      <a:pt x="124" y="163"/>
                      <a:pt x="124" y="162"/>
                      <a:pt x="125" y="162"/>
                    </a:cubicBezTo>
                    <a:cubicBezTo>
                      <a:pt x="125" y="162"/>
                      <a:pt x="125" y="162"/>
                      <a:pt x="125" y="162"/>
                    </a:cubicBezTo>
                    <a:cubicBezTo>
                      <a:pt x="125" y="162"/>
                      <a:pt x="126" y="162"/>
                      <a:pt x="126" y="162"/>
                    </a:cubicBezTo>
                    <a:cubicBezTo>
                      <a:pt x="126" y="162"/>
                      <a:pt x="126" y="162"/>
                      <a:pt x="126" y="162"/>
                    </a:cubicBezTo>
                    <a:cubicBezTo>
                      <a:pt x="126" y="162"/>
                      <a:pt x="127" y="162"/>
                      <a:pt x="127" y="162"/>
                    </a:cubicBezTo>
                    <a:close/>
                    <a:moveTo>
                      <a:pt x="116" y="170"/>
                    </a:moveTo>
                    <a:cubicBezTo>
                      <a:pt x="116" y="170"/>
                      <a:pt x="116" y="171"/>
                      <a:pt x="115" y="171"/>
                    </a:cubicBezTo>
                    <a:cubicBezTo>
                      <a:pt x="115" y="171"/>
                      <a:pt x="115" y="171"/>
                      <a:pt x="115" y="171"/>
                    </a:cubicBezTo>
                    <a:cubicBezTo>
                      <a:pt x="115" y="172"/>
                      <a:pt x="114" y="172"/>
                      <a:pt x="113" y="171"/>
                    </a:cubicBezTo>
                    <a:cubicBezTo>
                      <a:pt x="113" y="171"/>
                      <a:pt x="113" y="171"/>
                      <a:pt x="113" y="171"/>
                    </a:cubicBezTo>
                    <a:cubicBezTo>
                      <a:pt x="113" y="170"/>
                      <a:pt x="113" y="170"/>
                      <a:pt x="114" y="169"/>
                    </a:cubicBezTo>
                    <a:cubicBezTo>
                      <a:pt x="114" y="169"/>
                      <a:pt x="114" y="169"/>
                      <a:pt x="114" y="169"/>
                    </a:cubicBezTo>
                    <a:cubicBezTo>
                      <a:pt x="114" y="169"/>
                      <a:pt x="114" y="169"/>
                      <a:pt x="114" y="169"/>
                    </a:cubicBezTo>
                    <a:cubicBezTo>
                      <a:pt x="114" y="169"/>
                      <a:pt x="114" y="169"/>
                      <a:pt x="114" y="169"/>
                    </a:cubicBezTo>
                    <a:cubicBezTo>
                      <a:pt x="115" y="169"/>
                      <a:pt x="115" y="169"/>
                      <a:pt x="116" y="170"/>
                    </a:cubicBezTo>
                    <a:close/>
                    <a:moveTo>
                      <a:pt x="104" y="177"/>
                    </a:moveTo>
                    <a:cubicBezTo>
                      <a:pt x="105" y="178"/>
                      <a:pt x="104" y="178"/>
                      <a:pt x="104" y="179"/>
                    </a:cubicBezTo>
                    <a:cubicBezTo>
                      <a:pt x="104" y="179"/>
                      <a:pt x="104" y="179"/>
                      <a:pt x="104" y="179"/>
                    </a:cubicBezTo>
                    <a:cubicBezTo>
                      <a:pt x="103" y="179"/>
                      <a:pt x="102" y="179"/>
                      <a:pt x="102" y="178"/>
                    </a:cubicBezTo>
                    <a:cubicBezTo>
                      <a:pt x="102" y="178"/>
                      <a:pt x="102" y="178"/>
                      <a:pt x="102" y="178"/>
                    </a:cubicBezTo>
                    <a:cubicBezTo>
                      <a:pt x="102" y="178"/>
                      <a:pt x="102" y="177"/>
                      <a:pt x="102" y="177"/>
                    </a:cubicBezTo>
                    <a:cubicBezTo>
                      <a:pt x="102" y="177"/>
                      <a:pt x="102" y="177"/>
                      <a:pt x="102" y="177"/>
                    </a:cubicBezTo>
                    <a:cubicBezTo>
                      <a:pt x="103" y="176"/>
                      <a:pt x="103" y="176"/>
                      <a:pt x="103" y="176"/>
                    </a:cubicBezTo>
                    <a:cubicBezTo>
                      <a:pt x="103" y="176"/>
                      <a:pt x="103" y="176"/>
                      <a:pt x="103" y="176"/>
                    </a:cubicBezTo>
                    <a:cubicBezTo>
                      <a:pt x="104" y="176"/>
                      <a:pt x="104" y="177"/>
                      <a:pt x="104" y="177"/>
                    </a:cubicBezTo>
                    <a:close/>
                    <a:moveTo>
                      <a:pt x="93" y="184"/>
                    </a:moveTo>
                    <a:cubicBezTo>
                      <a:pt x="93" y="185"/>
                      <a:pt x="93" y="186"/>
                      <a:pt x="93" y="186"/>
                    </a:cubicBezTo>
                    <a:cubicBezTo>
                      <a:pt x="93" y="186"/>
                      <a:pt x="93" y="186"/>
                      <a:pt x="93" y="186"/>
                    </a:cubicBezTo>
                    <a:cubicBezTo>
                      <a:pt x="92" y="187"/>
                      <a:pt x="91" y="186"/>
                      <a:pt x="91" y="186"/>
                    </a:cubicBezTo>
                    <a:cubicBezTo>
                      <a:pt x="91" y="186"/>
                      <a:pt x="91" y="186"/>
                      <a:pt x="91" y="186"/>
                    </a:cubicBezTo>
                    <a:cubicBezTo>
                      <a:pt x="90" y="185"/>
                      <a:pt x="90" y="184"/>
                      <a:pt x="91" y="184"/>
                    </a:cubicBezTo>
                    <a:cubicBezTo>
                      <a:pt x="91" y="184"/>
                      <a:pt x="91" y="184"/>
                      <a:pt x="91" y="184"/>
                    </a:cubicBezTo>
                    <a:cubicBezTo>
                      <a:pt x="91" y="184"/>
                      <a:pt x="92" y="184"/>
                      <a:pt x="92" y="184"/>
                    </a:cubicBezTo>
                    <a:cubicBezTo>
                      <a:pt x="92" y="184"/>
                      <a:pt x="92" y="184"/>
                      <a:pt x="92" y="184"/>
                    </a:cubicBezTo>
                    <a:cubicBezTo>
                      <a:pt x="92" y="184"/>
                      <a:pt x="93" y="184"/>
                      <a:pt x="93" y="184"/>
                    </a:cubicBezTo>
                    <a:close/>
                    <a:moveTo>
                      <a:pt x="82" y="192"/>
                    </a:moveTo>
                    <a:cubicBezTo>
                      <a:pt x="82" y="192"/>
                      <a:pt x="82" y="193"/>
                      <a:pt x="81" y="194"/>
                    </a:cubicBezTo>
                    <a:cubicBezTo>
                      <a:pt x="81" y="194"/>
                      <a:pt x="81" y="194"/>
                      <a:pt x="81" y="194"/>
                    </a:cubicBezTo>
                    <a:cubicBezTo>
                      <a:pt x="81" y="194"/>
                      <a:pt x="80" y="194"/>
                      <a:pt x="79" y="193"/>
                    </a:cubicBezTo>
                    <a:cubicBezTo>
                      <a:pt x="79" y="193"/>
                      <a:pt x="79" y="193"/>
                      <a:pt x="79" y="193"/>
                    </a:cubicBezTo>
                    <a:cubicBezTo>
                      <a:pt x="79" y="192"/>
                      <a:pt x="79" y="192"/>
                      <a:pt x="80" y="191"/>
                    </a:cubicBezTo>
                    <a:cubicBezTo>
                      <a:pt x="80" y="191"/>
                      <a:pt x="80" y="191"/>
                      <a:pt x="80" y="191"/>
                    </a:cubicBezTo>
                    <a:cubicBezTo>
                      <a:pt x="80" y="191"/>
                      <a:pt x="80" y="191"/>
                      <a:pt x="81" y="191"/>
                    </a:cubicBezTo>
                    <a:cubicBezTo>
                      <a:pt x="81" y="191"/>
                      <a:pt x="81" y="191"/>
                      <a:pt x="81" y="191"/>
                    </a:cubicBezTo>
                    <a:cubicBezTo>
                      <a:pt x="81" y="191"/>
                      <a:pt x="81" y="191"/>
                      <a:pt x="82" y="192"/>
                    </a:cubicBezTo>
                    <a:close/>
                    <a:moveTo>
                      <a:pt x="70" y="199"/>
                    </a:moveTo>
                    <a:cubicBezTo>
                      <a:pt x="71" y="200"/>
                      <a:pt x="71" y="200"/>
                      <a:pt x="70" y="201"/>
                    </a:cubicBezTo>
                    <a:cubicBezTo>
                      <a:pt x="70" y="201"/>
                      <a:pt x="70" y="201"/>
                      <a:pt x="70" y="201"/>
                    </a:cubicBezTo>
                    <a:cubicBezTo>
                      <a:pt x="69" y="201"/>
                      <a:pt x="69" y="201"/>
                      <a:pt x="68" y="200"/>
                    </a:cubicBezTo>
                    <a:cubicBezTo>
                      <a:pt x="68" y="200"/>
                      <a:pt x="68" y="200"/>
                      <a:pt x="68" y="200"/>
                    </a:cubicBezTo>
                    <a:cubicBezTo>
                      <a:pt x="68" y="200"/>
                      <a:pt x="68" y="199"/>
                      <a:pt x="68" y="199"/>
                    </a:cubicBezTo>
                    <a:cubicBezTo>
                      <a:pt x="68" y="199"/>
                      <a:pt x="68" y="199"/>
                      <a:pt x="68" y="199"/>
                    </a:cubicBezTo>
                    <a:cubicBezTo>
                      <a:pt x="69" y="198"/>
                      <a:pt x="69" y="198"/>
                      <a:pt x="69" y="198"/>
                    </a:cubicBezTo>
                    <a:cubicBezTo>
                      <a:pt x="69" y="198"/>
                      <a:pt x="69" y="198"/>
                      <a:pt x="69" y="198"/>
                    </a:cubicBezTo>
                    <a:cubicBezTo>
                      <a:pt x="70" y="198"/>
                      <a:pt x="70" y="199"/>
                      <a:pt x="70" y="199"/>
                    </a:cubicBezTo>
                    <a:close/>
                    <a:moveTo>
                      <a:pt x="59" y="206"/>
                    </a:moveTo>
                    <a:cubicBezTo>
                      <a:pt x="59" y="207"/>
                      <a:pt x="59" y="208"/>
                      <a:pt x="59" y="208"/>
                    </a:cubicBezTo>
                    <a:cubicBezTo>
                      <a:pt x="59" y="208"/>
                      <a:pt x="59" y="208"/>
                      <a:pt x="59" y="208"/>
                    </a:cubicBezTo>
                    <a:cubicBezTo>
                      <a:pt x="58" y="209"/>
                      <a:pt x="57" y="208"/>
                      <a:pt x="57" y="208"/>
                    </a:cubicBezTo>
                    <a:cubicBezTo>
                      <a:pt x="57" y="208"/>
                      <a:pt x="57" y="208"/>
                      <a:pt x="57" y="208"/>
                    </a:cubicBezTo>
                    <a:cubicBezTo>
                      <a:pt x="56" y="207"/>
                      <a:pt x="57" y="206"/>
                      <a:pt x="57" y="206"/>
                    </a:cubicBezTo>
                    <a:cubicBezTo>
                      <a:pt x="57" y="206"/>
                      <a:pt x="57" y="206"/>
                      <a:pt x="57" y="206"/>
                    </a:cubicBezTo>
                    <a:cubicBezTo>
                      <a:pt x="57" y="206"/>
                      <a:pt x="58" y="206"/>
                      <a:pt x="58" y="206"/>
                    </a:cubicBezTo>
                    <a:cubicBezTo>
                      <a:pt x="58" y="206"/>
                      <a:pt x="58" y="206"/>
                      <a:pt x="58" y="206"/>
                    </a:cubicBezTo>
                    <a:cubicBezTo>
                      <a:pt x="58" y="206"/>
                      <a:pt x="59" y="206"/>
                      <a:pt x="59" y="206"/>
                    </a:cubicBezTo>
                    <a:close/>
                    <a:moveTo>
                      <a:pt x="48" y="214"/>
                    </a:moveTo>
                    <a:cubicBezTo>
                      <a:pt x="48" y="214"/>
                      <a:pt x="48" y="215"/>
                      <a:pt x="47" y="216"/>
                    </a:cubicBezTo>
                    <a:cubicBezTo>
                      <a:pt x="47" y="216"/>
                      <a:pt x="47" y="216"/>
                      <a:pt x="47" y="216"/>
                    </a:cubicBezTo>
                    <a:cubicBezTo>
                      <a:pt x="47" y="216"/>
                      <a:pt x="46" y="216"/>
                      <a:pt x="45" y="215"/>
                    </a:cubicBezTo>
                    <a:cubicBezTo>
                      <a:pt x="45" y="215"/>
                      <a:pt x="45" y="215"/>
                      <a:pt x="45" y="215"/>
                    </a:cubicBezTo>
                    <a:cubicBezTo>
                      <a:pt x="45" y="215"/>
                      <a:pt x="45" y="214"/>
                      <a:pt x="46" y="213"/>
                    </a:cubicBezTo>
                    <a:cubicBezTo>
                      <a:pt x="46" y="213"/>
                      <a:pt x="46" y="213"/>
                      <a:pt x="46" y="213"/>
                    </a:cubicBezTo>
                    <a:cubicBezTo>
                      <a:pt x="46" y="213"/>
                      <a:pt x="46" y="213"/>
                      <a:pt x="47" y="213"/>
                    </a:cubicBezTo>
                    <a:cubicBezTo>
                      <a:pt x="47" y="213"/>
                      <a:pt x="47" y="213"/>
                      <a:pt x="47" y="213"/>
                    </a:cubicBezTo>
                    <a:cubicBezTo>
                      <a:pt x="47" y="213"/>
                      <a:pt x="47" y="213"/>
                      <a:pt x="48" y="214"/>
                    </a:cubicBezTo>
                    <a:close/>
                    <a:moveTo>
                      <a:pt x="36" y="221"/>
                    </a:moveTo>
                    <a:cubicBezTo>
                      <a:pt x="37" y="222"/>
                      <a:pt x="37" y="223"/>
                      <a:pt x="36" y="223"/>
                    </a:cubicBezTo>
                    <a:cubicBezTo>
                      <a:pt x="36" y="223"/>
                      <a:pt x="36" y="223"/>
                      <a:pt x="36" y="223"/>
                    </a:cubicBezTo>
                    <a:cubicBezTo>
                      <a:pt x="35" y="223"/>
                      <a:pt x="35" y="223"/>
                      <a:pt x="34" y="223"/>
                    </a:cubicBezTo>
                    <a:cubicBezTo>
                      <a:pt x="34" y="223"/>
                      <a:pt x="34" y="223"/>
                      <a:pt x="34" y="223"/>
                    </a:cubicBezTo>
                    <a:cubicBezTo>
                      <a:pt x="34" y="222"/>
                      <a:pt x="34" y="221"/>
                      <a:pt x="35" y="221"/>
                    </a:cubicBezTo>
                    <a:cubicBezTo>
                      <a:pt x="35" y="221"/>
                      <a:pt x="35" y="221"/>
                      <a:pt x="35" y="221"/>
                    </a:cubicBezTo>
                    <a:cubicBezTo>
                      <a:pt x="35" y="221"/>
                      <a:pt x="35" y="221"/>
                      <a:pt x="35" y="221"/>
                    </a:cubicBezTo>
                    <a:cubicBezTo>
                      <a:pt x="35" y="221"/>
                      <a:pt x="35" y="221"/>
                      <a:pt x="35" y="221"/>
                    </a:cubicBezTo>
                    <a:cubicBezTo>
                      <a:pt x="36" y="221"/>
                      <a:pt x="36" y="221"/>
                      <a:pt x="36" y="221"/>
                    </a:cubicBezTo>
                    <a:close/>
                    <a:moveTo>
                      <a:pt x="25" y="228"/>
                    </a:moveTo>
                    <a:cubicBezTo>
                      <a:pt x="26" y="229"/>
                      <a:pt x="25" y="230"/>
                      <a:pt x="25" y="230"/>
                    </a:cubicBezTo>
                    <a:cubicBezTo>
                      <a:pt x="25" y="230"/>
                      <a:pt x="25" y="230"/>
                      <a:pt x="25" y="230"/>
                    </a:cubicBezTo>
                    <a:cubicBezTo>
                      <a:pt x="24" y="231"/>
                      <a:pt x="23" y="231"/>
                      <a:pt x="23" y="230"/>
                    </a:cubicBezTo>
                    <a:cubicBezTo>
                      <a:pt x="23" y="230"/>
                      <a:pt x="23" y="230"/>
                      <a:pt x="23" y="230"/>
                    </a:cubicBezTo>
                    <a:cubicBezTo>
                      <a:pt x="22" y="229"/>
                      <a:pt x="23" y="229"/>
                      <a:pt x="23" y="228"/>
                    </a:cubicBezTo>
                    <a:cubicBezTo>
                      <a:pt x="23" y="228"/>
                      <a:pt x="23" y="228"/>
                      <a:pt x="23" y="228"/>
                    </a:cubicBezTo>
                    <a:cubicBezTo>
                      <a:pt x="23" y="228"/>
                      <a:pt x="24" y="228"/>
                      <a:pt x="24" y="228"/>
                    </a:cubicBezTo>
                    <a:cubicBezTo>
                      <a:pt x="24" y="228"/>
                      <a:pt x="24" y="228"/>
                      <a:pt x="24" y="228"/>
                    </a:cubicBezTo>
                    <a:cubicBezTo>
                      <a:pt x="24" y="228"/>
                      <a:pt x="25" y="228"/>
                      <a:pt x="25" y="228"/>
                    </a:cubicBezTo>
                    <a:close/>
                    <a:moveTo>
                      <a:pt x="14" y="236"/>
                    </a:moveTo>
                    <a:cubicBezTo>
                      <a:pt x="14" y="236"/>
                      <a:pt x="14" y="237"/>
                      <a:pt x="13" y="238"/>
                    </a:cubicBezTo>
                    <a:cubicBezTo>
                      <a:pt x="13" y="238"/>
                      <a:pt x="13" y="238"/>
                      <a:pt x="13" y="238"/>
                    </a:cubicBezTo>
                    <a:cubicBezTo>
                      <a:pt x="13" y="238"/>
                      <a:pt x="12" y="238"/>
                      <a:pt x="12" y="237"/>
                    </a:cubicBezTo>
                    <a:cubicBezTo>
                      <a:pt x="12" y="237"/>
                      <a:pt x="12" y="237"/>
                      <a:pt x="12" y="237"/>
                    </a:cubicBezTo>
                    <a:cubicBezTo>
                      <a:pt x="11" y="237"/>
                      <a:pt x="11" y="236"/>
                      <a:pt x="12" y="235"/>
                    </a:cubicBezTo>
                    <a:cubicBezTo>
                      <a:pt x="12" y="235"/>
                      <a:pt x="12" y="235"/>
                      <a:pt x="12" y="235"/>
                    </a:cubicBezTo>
                    <a:cubicBezTo>
                      <a:pt x="12" y="235"/>
                      <a:pt x="12" y="235"/>
                      <a:pt x="13" y="235"/>
                    </a:cubicBezTo>
                    <a:cubicBezTo>
                      <a:pt x="13" y="235"/>
                      <a:pt x="13" y="235"/>
                      <a:pt x="13" y="235"/>
                    </a:cubicBezTo>
                    <a:cubicBezTo>
                      <a:pt x="13" y="235"/>
                      <a:pt x="14" y="235"/>
                      <a:pt x="14" y="236"/>
                    </a:cubicBezTo>
                    <a:close/>
                    <a:moveTo>
                      <a:pt x="2" y="243"/>
                    </a:moveTo>
                    <a:cubicBezTo>
                      <a:pt x="3" y="244"/>
                      <a:pt x="3" y="245"/>
                      <a:pt x="2" y="245"/>
                    </a:cubicBezTo>
                    <a:cubicBezTo>
                      <a:pt x="2" y="245"/>
                      <a:pt x="2" y="245"/>
                      <a:pt x="2" y="245"/>
                    </a:cubicBezTo>
                    <a:cubicBezTo>
                      <a:pt x="1" y="245"/>
                      <a:pt x="1" y="245"/>
                      <a:pt x="0" y="245"/>
                    </a:cubicBezTo>
                    <a:cubicBezTo>
                      <a:pt x="0" y="245"/>
                      <a:pt x="0" y="245"/>
                      <a:pt x="0" y="245"/>
                    </a:cubicBezTo>
                    <a:cubicBezTo>
                      <a:pt x="0" y="244"/>
                      <a:pt x="0" y="243"/>
                      <a:pt x="1" y="243"/>
                    </a:cubicBezTo>
                    <a:cubicBezTo>
                      <a:pt x="1" y="243"/>
                      <a:pt x="1" y="243"/>
                      <a:pt x="1" y="243"/>
                    </a:cubicBezTo>
                    <a:cubicBezTo>
                      <a:pt x="1" y="243"/>
                      <a:pt x="1" y="243"/>
                      <a:pt x="1" y="243"/>
                    </a:cubicBezTo>
                    <a:cubicBezTo>
                      <a:pt x="1" y="243"/>
                      <a:pt x="1" y="243"/>
                      <a:pt x="1" y="243"/>
                    </a:cubicBezTo>
                    <a:cubicBezTo>
                      <a:pt x="2" y="243"/>
                      <a:pt x="2" y="243"/>
                      <a:pt x="2"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5"/>
              <p:cNvSpPr/>
              <p:nvPr/>
            </p:nvSpPr>
            <p:spPr>
              <a:xfrm rot="10800000">
                <a:off x="14510943" y="218373"/>
                <a:ext cx="9004" cy="15007"/>
              </a:xfrm>
              <a:custGeom>
                <a:rect b="b" l="l" r="r" t="t"/>
                <a:pathLst>
                  <a:path extrusionOk="0" h="3" w="2">
                    <a:moveTo>
                      <a:pt x="1" y="0"/>
                    </a:moveTo>
                    <a:cubicBezTo>
                      <a:pt x="1" y="0"/>
                      <a:pt x="2" y="0"/>
                      <a:pt x="2" y="1"/>
                    </a:cubicBezTo>
                    <a:cubicBezTo>
                      <a:pt x="2" y="1"/>
                      <a:pt x="2" y="1"/>
                      <a:pt x="2" y="2"/>
                    </a:cubicBezTo>
                    <a:cubicBezTo>
                      <a:pt x="2" y="2"/>
                      <a:pt x="2" y="2"/>
                      <a:pt x="2" y="2"/>
                    </a:cubicBezTo>
                    <a:cubicBezTo>
                      <a:pt x="2" y="2"/>
                      <a:pt x="2" y="2"/>
                      <a:pt x="2" y="2"/>
                    </a:cubicBezTo>
                    <a:cubicBezTo>
                      <a:pt x="2" y="3"/>
                      <a:pt x="2" y="3"/>
                      <a:pt x="1" y="3"/>
                    </a:cubicBezTo>
                    <a:cubicBezTo>
                      <a:pt x="1" y="3"/>
                      <a:pt x="1" y="3"/>
                      <a:pt x="0" y="3"/>
                    </a:cubicBezTo>
                    <a:cubicBezTo>
                      <a:pt x="0" y="3"/>
                      <a:pt x="0" y="3"/>
                      <a:pt x="0" y="2"/>
                    </a:cubicBezTo>
                    <a:cubicBezTo>
                      <a:pt x="0" y="2"/>
                      <a:pt x="0" y="2"/>
                      <a:pt x="0" y="2"/>
                    </a:cubicBezTo>
                    <a:cubicBezTo>
                      <a:pt x="0" y="1"/>
                      <a:pt x="0" y="1"/>
                      <a:pt x="0" y="1"/>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5"/>
              <p:cNvSpPr/>
              <p:nvPr/>
            </p:nvSpPr>
            <p:spPr>
              <a:xfrm rot="10800000">
                <a:off x="16500813" y="-1006160"/>
                <a:ext cx="15007" cy="15007"/>
              </a:xfrm>
              <a:custGeom>
                <a:rect b="b" l="l" r="r" t="t"/>
                <a:pathLst>
                  <a:path extrusionOk="0" h="3" w="3">
                    <a:moveTo>
                      <a:pt x="2" y="0"/>
                    </a:moveTo>
                    <a:cubicBezTo>
                      <a:pt x="2" y="0"/>
                      <a:pt x="2" y="0"/>
                      <a:pt x="2" y="0"/>
                    </a:cubicBezTo>
                    <a:cubicBezTo>
                      <a:pt x="2" y="0"/>
                      <a:pt x="3" y="0"/>
                      <a:pt x="3" y="0"/>
                    </a:cubicBezTo>
                    <a:cubicBezTo>
                      <a:pt x="3" y="1"/>
                      <a:pt x="3" y="1"/>
                      <a:pt x="3" y="1"/>
                    </a:cubicBezTo>
                    <a:cubicBezTo>
                      <a:pt x="3" y="2"/>
                      <a:pt x="3" y="2"/>
                      <a:pt x="3" y="2"/>
                    </a:cubicBezTo>
                    <a:cubicBezTo>
                      <a:pt x="2" y="3"/>
                      <a:pt x="1" y="3"/>
                      <a:pt x="1" y="2"/>
                    </a:cubicBezTo>
                    <a:cubicBezTo>
                      <a:pt x="1" y="2"/>
                      <a:pt x="0" y="2"/>
                      <a:pt x="0" y="1"/>
                    </a:cubicBezTo>
                    <a:cubicBezTo>
                      <a:pt x="0" y="1"/>
                      <a:pt x="0" y="1"/>
                      <a:pt x="0"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 name="Google Shape;277;p5"/>
              <p:cNvSpPr/>
              <p:nvPr/>
            </p:nvSpPr>
            <p:spPr>
              <a:xfrm rot="10800000">
                <a:off x="14673014" y="-967143"/>
                <a:ext cx="1785781" cy="1161505"/>
              </a:xfrm>
              <a:custGeom>
                <a:rect b="b" l="l" r="r" t="t"/>
                <a:pathLst>
                  <a:path extrusionOk="0" h="245" w="376">
                    <a:moveTo>
                      <a:pt x="375" y="0"/>
                    </a:moveTo>
                    <a:cubicBezTo>
                      <a:pt x="376" y="1"/>
                      <a:pt x="376" y="2"/>
                      <a:pt x="375" y="2"/>
                    </a:cubicBezTo>
                    <a:cubicBezTo>
                      <a:pt x="375" y="2"/>
                      <a:pt x="375" y="2"/>
                      <a:pt x="375" y="2"/>
                    </a:cubicBezTo>
                    <a:cubicBezTo>
                      <a:pt x="374" y="2"/>
                      <a:pt x="373" y="2"/>
                      <a:pt x="373" y="2"/>
                    </a:cubicBezTo>
                    <a:cubicBezTo>
                      <a:pt x="373" y="2"/>
                      <a:pt x="373" y="2"/>
                      <a:pt x="373" y="2"/>
                    </a:cubicBezTo>
                    <a:cubicBezTo>
                      <a:pt x="373" y="1"/>
                      <a:pt x="373" y="0"/>
                      <a:pt x="373" y="0"/>
                    </a:cubicBezTo>
                    <a:cubicBezTo>
                      <a:pt x="373" y="0"/>
                      <a:pt x="373" y="0"/>
                      <a:pt x="373" y="0"/>
                    </a:cubicBezTo>
                    <a:cubicBezTo>
                      <a:pt x="374" y="0"/>
                      <a:pt x="374" y="0"/>
                      <a:pt x="374" y="0"/>
                    </a:cubicBezTo>
                    <a:cubicBezTo>
                      <a:pt x="374" y="0"/>
                      <a:pt x="374" y="0"/>
                      <a:pt x="374" y="0"/>
                    </a:cubicBezTo>
                    <a:cubicBezTo>
                      <a:pt x="375" y="0"/>
                      <a:pt x="375" y="0"/>
                      <a:pt x="375" y="0"/>
                    </a:cubicBezTo>
                    <a:close/>
                    <a:moveTo>
                      <a:pt x="364" y="8"/>
                    </a:moveTo>
                    <a:cubicBezTo>
                      <a:pt x="364" y="8"/>
                      <a:pt x="364" y="9"/>
                      <a:pt x="364" y="9"/>
                    </a:cubicBezTo>
                    <a:cubicBezTo>
                      <a:pt x="364" y="9"/>
                      <a:pt x="364" y="9"/>
                      <a:pt x="364" y="9"/>
                    </a:cubicBezTo>
                    <a:cubicBezTo>
                      <a:pt x="363" y="10"/>
                      <a:pt x="362" y="10"/>
                      <a:pt x="362" y="9"/>
                    </a:cubicBezTo>
                    <a:cubicBezTo>
                      <a:pt x="362" y="9"/>
                      <a:pt x="362" y="9"/>
                      <a:pt x="362" y="9"/>
                    </a:cubicBezTo>
                    <a:cubicBezTo>
                      <a:pt x="361" y="8"/>
                      <a:pt x="362" y="8"/>
                      <a:pt x="362" y="7"/>
                    </a:cubicBezTo>
                    <a:cubicBezTo>
                      <a:pt x="362" y="7"/>
                      <a:pt x="362" y="7"/>
                      <a:pt x="362" y="7"/>
                    </a:cubicBezTo>
                    <a:cubicBezTo>
                      <a:pt x="362" y="7"/>
                      <a:pt x="363" y="7"/>
                      <a:pt x="363" y="7"/>
                    </a:cubicBezTo>
                    <a:cubicBezTo>
                      <a:pt x="363" y="7"/>
                      <a:pt x="363" y="7"/>
                      <a:pt x="363" y="7"/>
                    </a:cubicBezTo>
                    <a:cubicBezTo>
                      <a:pt x="363" y="7"/>
                      <a:pt x="364" y="7"/>
                      <a:pt x="364" y="8"/>
                    </a:cubicBezTo>
                    <a:close/>
                    <a:moveTo>
                      <a:pt x="353" y="15"/>
                    </a:moveTo>
                    <a:cubicBezTo>
                      <a:pt x="353" y="16"/>
                      <a:pt x="353" y="16"/>
                      <a:pt x="352" y="17"/>
                    </a:cubicBezTo>
                    <a:cubicBezTo>
                      <a:pt x="352" y="17"/>
                      <a:pt x="352" y="17"/>
                      <a:pt x="352" y="17"/>
                    </a:cubicBezTo>
                    <a:cubicBezTo>
                      <a:pt x="352" y="17"/>
                      <a:pt x="351" y="17"/>
                      <a:pt x="350" y="16"/>
                    </a:cubicBezTo>
                    <a:cubicBezTo>
                      <a:pt x="350" y="16"/>
                      <a:pt x="350" y="16"/>
                      <a:pt x="350" y="16"/>
                    </a:cubicBezTo>
                    <a:cubicBezTo>
                      <a:pt x="350" y="16"/>
                      <a:pt x="350" y="15"/>
                      <a:pt x="351" y="14"/>
                    </a:cubicBezTo>
                    <a:cubicBezTo>
                      <a:pt x="351" y="14"/>
                      <a:pt x="351" y="14"/>
                      <a:pt x="351" y="14"/>
                    </a:cubicBezTo>
                    <a:cubicBezTo>
                      <a:pt x="351" y="14"/>
                      <a:pt x="351" y="14"/>
                      <a:pt x="352" y="14"/>
                    </a:cubicBezTo>
                    <a:cubicBezTo>
                      <a:pt x="352" y="14"/>
                      <a:pt x="352" y="14"/>
                      <a:pt x="352" y="14"/>
                    </a:cubicBezTo>
                    <a:cubicBezTo>
                      <a:pt x="352" y="14"/>
                      <a:pt x="352" y="14"/>
                      <a:pt x="353" y="15"/>
                    </a:cubicBezTo>
                    <a:close/>
                    <a:moveTo>
                      <a:pt x="341" y="22"/>
                    </a:moveTo>
                    <a:cubicBezTo>
                      <a:pt x="342" y="23"/>
                      <a:pt x="342" y="24"/>
                      <a:pt x="341" y="24"/>
                    </a:cubicBezTo>
                    <a:cubicBezTo>
                      <a:pt x="341" y="24"/>
                      <a:pt x="341" y="24"/>
                      <a:pt x="341" y="24"/>
                    </a:cubicBezTo>
                    <a:cubicBezTo>
                      <a:pt x="340" y="25"/>
                      <a:pt x="340" y="24"/>
                      <a:pt x="339" y="24"/>
                    </a:cubicBezTo>
                    <a:cubicBezTo>
                      <a:pt x="339" y="24"/>
                      <a:pt x="339" y="24"/>
                      <a:pt x="339" y="24"/>
                    </a:cubicBezTo>
                    <a:cubicBezTo>
                      <a:pt x="339" y="23"/>
                      <a:pt x="339" y="22"/>
                      <a:pt x="340" y="22"/>
                    </a:cubicBezTo>
                    <a:cubicBezTo>
                      <a:pt x="340" y="22"/>
                      <a:pt x="340" y="22"/>
                      <a:pt x="340" y="22"/>
                    </a:cubicBezTo>
                    <a:cubicBezTo>
                      <a:pt x="340" y="22"/>
                      <a:pt x="340" y="22"/>
                      <a:pt x="340" y="22"/>
                    </a:cubicBezTo>
                    <a:cubicBezTo>
                      <a:pt x="340" y="22"/>
                      <a:pt x="340" y="22"/>
                      <a:pt x="340" y="22"/>
                    </a:cubicBezTo>
                    <a:cubicBezTo>
                      <a:pt x="341" y="22"/>
                      <a:pt x="341" y="22"/>
                      <a:pt x="341" y="22"/>
                    </a:cubicBezTo>
                    <a:close/>
                    <a:moveTo>
                      <a:pt x="330" y="30"/>
                    </a:moveTo>
                    <a:cubicBezTo>
                      <a:pt x="331" y="30"/>
                      <a:pt x="330" y="31"/>
                      <a:pt x="330" y="31"/>
                    </a:cubicBezTo>
                    <a:cubicBezTo>
                      <a:pt x="330" y="31"/>
                      <a:pt x="330" y="31"/>
                      <a:pt x="330" y="31"/>
                    </a:cubicBezTo>
                    <a:cubicBezTo>
                      <a:pt x="329" y="32"/>
                      <a:pt x="328" y="32"/>
                      <a:pt x="328" y="31"/>
                    </a:cubicBezTo>
                    <a:cubicBezTo>
                      <a:pt x="328" y="31"/>
                      <a:pt x="328" y="31"/>
                      <a:pt x="328" y="31"/>
                    </a:cubicBezTo>
                    <a:cubicBezTo>
                      <a:pt x="327" y="30"/>
                      <a:pt x="328" y="30"/>
                      <a:pt x="328" y="29"/>
                    </a:cubicBezTo>
                    <a:cubicBezTo>
                      <a:pt x="328" y="29"/>
                      <a:pt x="328" y="29"/>
                      <a:pt x="328" y="29"/>
                    </a:cubicBezTo>
                    <a:cubicBezTo>
                      <a:pt x="328" y="29"/>
                      <a:pt x="329" y="29"/>
                      <a:pt x="329" y="29"/>
                    </a:cubicBezTo>
                    <a:cubicBezTo>
                      <a:pt x="329" y="29"/>
                      <a:pt x="329" y="29"/>
                      <a:pt x="329" y="29"/>
                    </a:cubicBezTo>
                    <a:cubicBezTo>
                      <a:pt x="329" y="29"/>
                      <a:pt x="330" y="29"/>
                      <a:pt x="330" y="30"/>
                    </a:cubicBezTo>
                    <a:close/>
                    <a:moveTo>
                      <a:pt x="319" y="37"/>
                    </a:moveTo>
                    <a:cubicBezTo>
                      <a:pt x="319" y="38"/>
                      <a:pt x="319" y="38"/>
                      <a:pt x="318" y="39"/>
                    </a:cubicBezTo>
                    <a:cubicBezTo>
                      <a:pt x="318" y="39"/>
                      <a:pt x="318" y="39"/>
                      <a:pt x="318" y="39"/>
                    </a:cubicBezTo>
                    <a:cubicBezTo>
                      <a:pt x="318" y="39"/>
                      <a:pt x="317" y="39"/>
                      <a:pt x="317" y="38"/>
                    </a:cubicBezTo>
                    <a:cubicBezTo>
                      <a:pt x="317" y="38"/>
                      <a:pt x="317" y="38"/>
                      <a:pt x="317" y="38"/>
                    </a:cubicBezTo>
                    <a:cubicBezTo>
                      <a:pt x="316" y="38"/>
                      <a:pt x="316" y="37"/>
                      <a:pt x="317" y="37"/>
                    </a:cubicBezTo>
                    <a:cubicBezTo>
                      <a:pt x="317" y="37"/>
                      <a:pt x="317" y="37"/>
                      <a:pt x="317" y="37"/>
                    </a:cubicBezTo>
                    <a:cubicBezTo>
                      <a:pt x="317" y="36"/>
                      <a:pt x="317" y="36"/>
                      <a:pt x="318" y="36"/>
                    </a:cubicBezTo>
                    <a:cubicBezTo>
                      <a:pt x="318" y="36"/>
                      <a:pt x="318" y="36"/>
                      <a:pt x="318" y="36"/>
                    </a:cubicBezTo>
                    <a:cubicBezTo>
                      <a:pt x="318" y="36"/>
                      <a:pt x="319" y="37"/>
                      <a:pt x="319" y="37"/>
                    </a:cubicBezTo>
                    <a:close/>
                    <a:moveTo>
                      <a:pt x="307" y="44"/>
                    </a:moveTo>
                    <a:cubicBezTo>
                      <a:pt x="308" y="45"/>
                      <a:pt x="308" y="46"/>
                      <a:pt x="307" y="46"/>
                    </a:cubicBezTo>
                    <a:cubicBezTo>
                      <a:pt x="307" y="46"/>
                      <a:pt x="307" y="46"/>
                      <a:pt x="307" y="46"/>
                    </a:cubicBezTo>
                    <a:cubicBezTo>
                      <a:pt x="306" y="47"/>
                      <a:pt x="306" y="46"/>
                      <a:pt x="305" y="46"/>
                    </a:cubicBezTo>
                    <a:cubicBezTo>
                      <a:pt x="305" y="46"/>
                      <a:pt x="305" y="46"/>
                      <a:pt x="305" y="46"/>
                    </a:cubicBezTo>
                    <a:cubicBezTo>
                      <a:pt x="305" y="45"/>
                      <a:pt x="305" y="44"/>
                      <a:pt x="306" y="44"/>
                    </a:cubicBezTo>
                    <a:cubicBezTo>
                      <a:pt x="306" y="44"/>
                      <a:pt x="306" y="44"/>
                      <a:pt x="306" y="44"/>
                    </a:cubicBezTo>
                    <a:cubicBezTo>
                      <a:pt x="306" y="44"/>
                      <a:pt x="306" y="44"/>
                      <a:pt x="306" y="44"/>
                    </a:cubicBezTo>
                    <a:cubicBezTo>
                      <a:pt x="306" y="44"/>
                      <a:pt x="306" y="44"/>
                      <a:pt x="306" y="44"/>
                    </a:cubicBezTo>
                    <a:cubicBezTo>
                      <a:pt x="307" y="44"/>
                      <a:pt x="307" y="44"/>
                      <a:pt x="307" y="44"/>
                    </a:cubicBezTo>
                    <a:close/>
                    <a:moveTo>
                      <a:pt x="296" y="52"/>
                    </a:moveTo>
                    <a:cubicBezTo>
                      <a:pt x="297" y="52"/>
                      <a:pt x="296" y="53"/>
                      <a:pt x="296" y="54"/>
                    </a:cubicBezTo>
                    <a:cubicBezTo>
                      <a:pt x="296" y="54"/>
                      <a:pt x="296" y="54"/>
                      <a:pt x="296" y="54"/>
                    </a:cubicBezTo>
                    <a:cubicBezTo>
                      <a:pt x="295" y="54"/>
                      <a:pt x="294" y="54"/>
                      <a:pt x="294" y="53"/>
                    </a:cubicBezTo>
                    <a:cubicBezTo>
                      <a:pt x="294" y="53"/>
                      <a:pt x="294" y="53"/>
                      <a:pt x="294" y="53"/>
                    </a:cubicBezTo>
                    <a:cubicBezTo>
                      <a:pt x="294" y="53"/>
                      <a:pt x="294" y="52"/>
                      <a:pt x="294" y="51"/>
                    </a:cubicBezTo>
                    <a:cubicBezTo>
                      <a:pt x="294" y="51"/>
                      <a:pt x="294" y="51"/>
                      <a:pt x="294" y="51"/>
                    </a:cubicBezTo>
                    <a:cubicBezTo>
                      <a:pt x="295" y="51"/>
                      <a:pt x="295" y="51"/>
                      <a:pt x="295" y="51"/>
                    </a:cubicBezTo>
                    <a:cubicBezTo>
                      <a:pt x="295" y="51"/>
                      <a:pt x="295" y="51"/>
                      <a:pt x="295" y="51"/>
                    </a:cubicBezTo>
                    <a:cubicBezTo>
                      <a:pt x="296" y="51"/>
                      <a:pt x="296" y="51"/>
                      <a:pt x="296" y="52"/>
                    </a:cubicBezTo>
                    <a:close/>
                    <a:moveTo>
                      <a:pt x="285" y="59"/>
                    </a:moveTo>
                    <a:cubicBezTo>
                      <a:pt x="285" y="60"/>
                      <a:pt x="285" y="61"/>
                      <a:pt x="284" y="61"/>
                    </a:cubicBezTo>
                    <a:cubicBezTo>
                      <a:pt x="284" y="61"/>
                      <a:pt x="284" y="61"/>
                      <a:pt x="284" y="61"/>
                    </a:cubicBezTo>
                    <a:cubicBezTo>
                      <a:pt x="284" y="61"/>
                      <a:pt x="283" y="61"/>
                      <a:pt x="283" y="61"/>
                    </a:cubicBezTo>
                    <a:cubicBezTo>
                      <a:pt x="283" y="61"/>
                      <a:pt x="283" y="61"/>
                      <a:pt x="283" y="61"/>
                    </a:cubicBezTo>
                    <a:cubicBezTo>
                      <a:pt x="282" y="60"/>
                      <a:pt x="282" y="59"/>
                      <a:pt x="283" y="59"/>
                    </a:cubicBezTo>
                    <a:cubicBezTo>
                      <a:pt x="283" y="59"/>
                      <a:pt x="283" y="59"/>
                      <a:pt x="283" y="59"/>
                    </a:cubicBezTo>
                    <a:cubicBezTo>
                      <a:pt x="283" y="59"/>
                      <a:pt x="283" y="58"/>
                      <a:pt x="284" y="58"/>
                    </a:cubicBezTo>
                    <a:cubicBezTo>
                      <a:pt x="284" y="58"/>
                      <a:pt x="284" y="58"/>
                      <a:pt x="284" y="58"/>
                    </a:cubicBezTo>
                    <a:cubicBezTo>
                      <a:pt x="284" y="58"/>
                      <a:pt x="285" y="59"/>
                      <a:pt x="285" y="59"/>
                    </a:cubicBezTo>
                    <a:close/>
                    <a:moveTo>
                      <a:pt x="274" y="66"/>
                    </a:moveTo>
                    <a:cubicBezTo>
                      <a:pt x="274" y="67"/>
                      <a:pt x="274" y="68"/>
                      <a:pt x="273" y="68"/>
                    </a:cubicBezTo>
                    <a:cubicBezTo>
                      <a:pt x="273" y="68"/>
                      <a:pt x="273" y="68"/>
                      <a:pt x="273" y="68"/>
                    </a:cubicBezTo>
                    <a:cubicBezTo>
                      <a:pt x="273" y="69"/>
                      <a:pt x="272" y="69"/>
                      <a:pt x="271" y="68"/>
                    </a:cubicBezTo>
                    <a:cubicBezTo>
                      <a:pt x="271" y="68"/>
                      <a:pt x="271" y="68"/>
                      <a:pt x="271" y="68"/>
                    </a:cubicBezTo>
                    <a:cubicBezTo>
                      <a:pt x="271" y="67"/>
                      <a:pt x="271" y="66"/>
                      <a:pt x="272" y="66"/>
                    </a:cubicBezTo>
                    <a:cubicBezTo>
                      <a:pt x="272" y="66"/>
                      <a:pt x="272" y="66"/>
                      <a:pt x="272" y="66"/>
                    </a:cubicBezTo>
                    <a:cubicBezTo>
                      <a:pt x="272" y="66"/>
                      <a:pt x="272" y="66"/>
                      <a:pt x="272" y="66"/>
                    </a:cubicBezTo>
                    <a:cubicBezTo>
                      <a:pt x="272" y="66"/>
                      <a:pt x="272" y="66"/>
                      <a:pt x="272" y="66"/>
                    </a:cubicBezTo>
                    <a:cubicBezTo>
                      <a:pt x="273" y="66"/>
                      <a:pt x="273" y="66"/>
                      <a:pt x="274" y="66"/>
                    </a:cubicBezTo>
                    <a:close/>
                    <a:moveTo>
                      <a:pt x="262" y="74"/>
                    </a:moveTo>
                    <a:cubicBezTo>
                      <a:pt x="263" y="74"/>
                      <a:pt x="262" y="75"/>
                      <a:pt x="262" y="76"/>
                    </a:cubicBezTo>
                    <a:cubicBezTo>
                      <a:pt x="262" y="76"/>
                      <a:pt x="262" y="76"/>
                      <a:pt x="262" y="76"/>
                    </a:cubicBezTo>
                    <a:cubicBezTo>
                      <a:pt x="261" y="76"/>
                      <a:pt x="260" y="76"/>
                      <a:pt x="260" y="75"/>
                    </a:cubicBezTo>
                    <a:cubicBezTo>
                      <a:pt x="260" y="75"/>
                      <a:pt x="260" y="75"/>
                      <a:pt x="260" y="75"/>
                    </a:cubicBezTo>
                    <a:cubicBezTo>
                      <a:pt x="260" y="75"/>
                      <a:pt x="260" y="74"/>
                      <a:pt x="260" y="73"/>
                    </a:cubicBezTo>
                    <a:cubicBezTo>
                      <a:pt x="260" y="73"/>
                      <a:pt x="260" y="73"/>
                      <a:pt x="260" y="73"/>
                    </a:cubicBezTo>
                    <a:cubicBezTo>
                      <a:pt x="261" y="73"/>
                      <a:pt x="261" y="73"/>
                      <a:pt x="261" y="73"/>
                    </a:cubicBezTo>
                    <a:cubicBezTo>
                      <a:pt x="261" y="73"/>
                      <a:pt x="261" y="73"/>
                      <a:pt x="261" y="73"/>
                    </a:cubicBezTo>
                    <a:cubicBezTo>
                      <a:pt x="262" y="73"/>
                      <a:pt x="262" y="73"/>
                      <a:pt x="262" y="74"/>
                    </a:cubicBezTo>
                    <a:close/>
                    <a:moveTo>
                      <a:pt x="251" y="81"/>
                    </a:moveTo>
                    <a:cubicBezTo>
                      <a:pt x="251" y="82"/>
                      <a:pt x="251" y="83"/>
                      <a:pt x="251" y="83"/>
                    </a:cubicBezTo>
                    <a:cubicBezTo>
                      <a:pt x="251" y="83"/>
                      <a:pt x="251" y="83"/>
                      <a:pt x="251" y="83"/>
                    </a:cubicBezTo>
                    <a:cubicBezTo>
                      <a:pt x="250" y="83"/>
                      <a:pt x="249" y="83"/>
                      <a:pt x="249" y="83"/>
                    </a:cubicBezTo>
                    <a:cubicBezTo>
                      <a:pt x="249" y="83"/>
                      <a:pt x="249" y="83"/>
                      <a:pt x="249" y="83"/>
                    </a:cubicBezTo>
                    <a:cubicBezTo>
                      <a:pt x="248" y="82"/>
                      <a:pt x="248" y="81"/>
                      <a:pt x="249" y="81"/>
                    </a:cubicBezTo>
                    <a:cubicBezTo>
                      <a:pt x="249" y="81"/>
                      <a:pt x="249" y="81"/>
                      <a:pt x="249" y="81"/>
                    </a:cubicBezTo>
                    <a:cubicBezTo>
                      <a:pt x="249" y="81"/>
                      <a:pt x="250" y="81"/>
                      <a:pt x="250" y="81"/>
                    </a:cubicBezTo>
                    <a:cubicBezTo>
                      <a:pt x="250" y="81"/>
                      <a:pt x="250" y="81"/>
                      <a:pt x="250" y="81"/>
                    </a:cubicBezTo>
                    <a:cubicBezTo>
                      <a:pt x="250" y="81"/>
                      <a:pt x="251" y="81"/>
                      <a:pt x="251" y="81"/>
                    </a:cubicBezTo>
                    <a:close/>
                    <a:moveTo>
                      <a:pt x="240" y="89"/>
                    </a:moveTo>
                    <a:cubicBezTo>
                      <a:pt x="240" y="89"/>
                      <a:pt x="240" y="90"/>
                      <a:pt x="239" y="90"/>
                    </a:cubicBezTo>
                    <a:cubicBezTo>
                      <a:pt x="239" y="90"/>
                      <a:pt x="239" y="90"/>
                      <a:pt x="239" y="90"/>
                    </a:cubicBezTo>
                    <a:cubicBezTo>
                      <a:pt x="239" y="91"/>
                      <a:pt x="238" y="91"/>
                      <a:pt x="237" y="90"/>
                    </a:cubicBezTo>
                    <a:cubicBezTo>
                      <a:pt x="237" y="90"/>
                      <a:pt x="237" y="90"/>
                      <a:pt x="237" y="90"/>
                    </a:cubicBezTo>
                    <a:cubicBezTo>
                      <a:pt x="237" y="89"/>
                      <a:pt x="237" y="89"/>
                      <a:pt x="238" y="88"/>
                    </a:cubicBezTo>
                    <a:cubicBezTo>
                      <a:pt x="238" y="88"/>
                      <a:pt x="238" y="88"/>
                      <a:pt x="238" y="88"/>
                    </a:cubicBezTo>
                    <a:cubicBezTo>
                      <a:pt x="238" y="88"/>
                      <a:pt x="238" y="88"/>
                      <a:pt x="239" y="88"/>
                    </a:cubicBezTo>
                    <a:cubicBezTo>
                      <a:pt x="239" y="88"/>
                      <a:pt x="239" y="88"/>
                      <a:pt x="239" y="88"/>
                    </a:cubicBezTo>
                    <a:cubicBezTo>
                      <a:pt x="239" y="88"/>
                      <a:pt x="239" y="88"/>
                      <a:pt x="240" y="89"/>
                    </a:cubicBezTo>
                    <a:close/>
                    <a:moveTo>
                      <a:pt x="228" y="96"/>
                    </a:moveTo>
                    <a:cubicBezTo>
                      <a:pt x="229" y="97"/>
                      <a:pt x="229" y="97"/>
                      <a:pt x="228" y="98"/>
                    </a:cubicBezTo>
                    <a:cubicBezTo>
                      <a:pt x="228" y="98"/>
                      <a:pt x="228" y="98"/>
                      <a:pt x="228" y="98"/>
                    </a:cubicBezTo>
                    <a:cubicBezTo>
                      <a:pt x="227" y="98"/>
                      <a:pt x="226" y="98"/>
                      <a:pt x="226" y="97"/>
                    </a:cubicBezTo>
                    <a:cubicBezTo>
                      <a:pt x="226" y="97"/>
                      <a:pt x="226" y="97"/>
                      <a:pt x="226" y="97"/>
                    </a:cubicBezTo>
                    <a:cubicBezTo>
                      <a:pt x="226" y="97"/>
                      <a:pt x="226" y="96"/>
                      <a:pt x="226" y="96"/>
                    </a:cubicBezTo>
                    <a:cubicBezTo>
                      <a:pt x="226" y="96"/>
                      <a:pt x="226" y="96"/>
                      <a:pt x="226" y="96"/>
                    </a:cubicBezTo>
                    <a:cubicBezTo>
                      <a:pt x="227" y="95"/>
                      <a:pt x="227" y="95"/>
                      <a:pt x="227" y="95"/>
                    </a:cubicBezTo>
                    <a:cubicBezTo>
                      <a:pt x="227" y="95"/>
                      <a:pt x="227" y="95"/>
                      <a:pt x="227" y="95"/>
                    </a:cubicBezTo>
                    <a:cubicBezTo>
                      <a:pt x="228" y="95"/>
                      <a:pt x="228" y="96"/>
                      <a:pt x="228" y="96"/>
                    </a:cubicBezTo>
                    <a:close/>
                    <a:moveTo>
                      <a:pt x="217" y="103"/>
                    </a:moveTo>
                    <a:cubicBezTo>
                      <a:pt x="217" y="104"/>
                      <a:pt x="217" y="105"/>
                      <a:pt x="217" y="105"/>
                    </a:cubicBezTo>
                    <a:cubicBezTo>
                      <a:pt x="217" y="105"/>
                      <a:pt x="217" y="105"/>
                      <a:pt x="217" y="105"/>
                    </a:cubicBezTo>
                    <a:cubicBezTo>
                      <a:pt x="216" y="106"/>
                      <a:pt x="215" y="105"/>
                      <a:pt x="215" y="105"/>
                    </a:cubicBezTo>
                    <a:cubicBezTo>
                      <a:pt x="215" y="105"/>
                      <a:pt x="215" y="105"/>
                      <a:pt x="215" y="105"/>
                    </a:cubicBezTo>
                    <a:cubicBezTo>
                      <a:pt x="214" y="104"/>
                      <a:pt x="215" y="103"/>
                      <a:pt x="215" y="103"/>
                    </a:cubicBezTo>
                    <a:cubicBezTo>
                      <a:pt x="215" y="103"/>
                      <a:pt x="215" y="103"/>
                      <a:pt x="215" y="103"/>
                    </a:cubicBezTo>
                    <a:cubicBezTo>
                      <a:pt x="215" y="103"/>
                      <a:pt x="216" y="103"/>
                      <a:pt x="216" y="103"/>
                    </a:cubicBezTo>
                    <a:cubicBezTo>
                      <a:pt x="216" y="103"/>
                      <a:pt x="216" y="103"/>
                      <a:pt x="216" y="103"/>
                    </a:cubicBezTo>
                    <a:cubicBezTo>
                      <a:pt x="216" y="103"/>
                      <a:pt x="217" y="103"/>
                      <a:pt x="217" y="103"/>
                    </a:cubicBezTo>
                    <a:close/>
                    <a:moveTo>
                      <a:pt x="206" y="111"/>
                    </a:moveTo>
                    <a:cubicBezTo>
                      <a:pt x="206" y="111"/>
                      <a:pt x="206" y="112"/>
                      <a:pt x="205" y="112"/>
                    </a:cubicBezTo>
                    <a:cubicBezTo>
                      <a:pt x="205" y="112"/>
                      <a:pt x="205" y="112"/>
                      <a:pt x="205" y="112"/>
                    </a:cubicBezTo>
                    <a:cubicBezTo>
                      <a:pt x="205" y="113"/>
                      <a:pt x="204" y="113"/>
                      <a:pt x="203" y="112"/>
                    </a:cubicBezTo>
                    <a:cubicBezTo>
                      <a:pt x="203" y="112"/>
                      <a:pt x="203" y="112"/>
                      <a:pt x="203" y="112"/>
                    </a:cubicBezTo>
                    <a:cubicBezTo>
                      <a:pt x="203" y="111"/>
                      <a:pt x="203" y="111"/>
                      <a:pt x="204" y="110"/>
                    </a:cubicBezTo>
                    <a:cubicBezTo>
                      <a:pt x="204" y="110"/>
                      <a:pt x="204" y="110"/>
                      <a:pt x="204" y="110"/>
                    </a:cubicBezTo>
                    <a:cubicBezTo>
                      <a:pt x="204" y="110"/>
                      <a:pt x="204" y="110"/>
                      <a:pt x="205" y="110"/>
                    </a:cubicBezTo>
                    <a:cubicBezTo>
                      <a:pt x="205" y="110"/>
                      <a:pt x="205" y="110"/>
                      <a:pt x="205" y="110"/>
                    </a:cubicBezTo>
                    <a:cubicBezTo>
                      <a:pt x="205" y="110"/>
                      <a:pt x="205" y="110"/>
                      <a:pt x="206" y="111"/>
                    </a:cubicBezTo>
                    <a:close/>
                    <a:moveTo>
                      <a:pt x="194" y="118"/>
                    </a:moveTo>
                    <a:cubicBezTo>
                      <a:pt x="195" y="119"/>
                      <a:pt x="195" y="119"/>
                      <a:pt x="194" y="120"/>
                    </a:cubicBezTo>
                    <a:cubicBezTo>
                      <a:pt x="194" y="120"/>
                      <a:pt x="194" y="120"/>
                      <a:pt x="194" y="120"/>
                    </a:cubicBezTo>
                    <a:cubicBezTo>
                      <a:pt x="193" y="120"/>
                      <a:pt x="193" y="120"/>
                      <a:pt x="192" y="119"/>
                    </a:cubicBezTo>
                    <a:cubicBezTo>
                      <a:pt x="192" y="119"/>
                      <a:pt x="192" y="119"/>
                      <a:pt x="192" y="119"/>
                    </a:cubicBezTo>
                    <a:cubicBezTo>
                      <a:pt x="192" y="119"/>
                      <a:pt x="192" y="118"/>
                      <a:pt x="193" y="118"/>
                    </a:cubicBezTo>
                    <a:cubicBezTo>
                      <a:pt x="193" y="118"/>
                      <a:pt x="193" y="118"/>
                      <a:pt x="193" y="118"/>
                    </a:cubicBezTo>
                    <a:cubicBezTo>
                      <a:pt x="193" y="117"/>
                      <a:pt x="193" y="117"/>
                      <a:pt x="193" y="117"/>
                    </a:cubicBezTo>
                    <a:cubicBezTo>
                      <a:pt x="193" y="117"/>
                      <a:pt x="193" y="117"/>
                      <a:pt x="193" y="117"/>
                    </a:cubicBezTo>
                    <a:cubicBezTo>
                      <a:pt x="194" y="117"/>
                      <a:pt x="194" y="118"/>
                      <a:pt x="194" y="118"/>
                    </a:cubicBezTo>
                    <a:close/>
                    <a:moveTo>
                      <a:pt x="183" y="125"/>
                    </a:moveTo>
                    <a:cubicBezTo>
                      <a:pt x="184" y="126"/>
                      <a:pt x="183" y="127"/>
                      <a:pt x="183" y="127"/>
                    </a:cubicBezTo>
                    <a:cubicBezTo>
                      <a:pt x="183" y="127"/>
                      <a:pt x="183" y="127"/>
                      <a:pt x="183" y="127"/>
                    </a:cubicBezTo>
                    <a:cubicBezTo>
                      <a:pt x="182" y="128"/>
                      <a:pt x="181" y="127"/>
                      <a:pt x="181" y="127"/>
                    </a:cubicBezTo>
                    <a:cubicBezTo>
                      <a:pt x="181" y="127"/>
                      <a:pt x="181" y="127"/>
                      <a:pt x="181" y="127"/>
                    </a:cubicBezTo>
                    <a:cubicBezTo>
                      <a:pt x="180" y="126"/>
                      <a:pt x="181" y="125"/>
                      <a:pt x="181" y="125"/>
                    </a:cubicBezTo>
                    <a:cubicBezTo>
                      <a:pt x="181" y="125"/>
                      <a:pt x="181" y="125"/>
                      <a:pt x="181" y="125"/>
                    </a:cubicBezTo>
                    <a:cubicBezTo>
                      <a:pt x="181" y="125"/>
                      <a:pt x="182" y="125"/>
                      <a:pt x="182" y="125"/>
                    </a:cubicBezTo>
                    <a:cubicBezTo>
                      <a:pt x="182" y="125"/>
                      <a:pt x="182" y="125"/>
                      <a:pt x="182" y="125"/>
                    </a:cubicBezTo>
                    <a:cubicBezTo>
                      <a:pt x="182" y="125"/>
                      <a:pt x="183" y="125"/>
                      <a:pt x="183" y="125"/>
                    </a:cubicBezTo>
                    <a:close/>
                    <a:moveTo>
                      <a:pt x="172" y="133"/>
                    </a:moveTo>
                    <a:cubicBezTo>
                      <a:pt x="172" y="133"/>
                      <a:pt x="172" y="134"/>
                      <a:pt x="171" y="135"/>
                    </a:cubicBezTo>
                    <a:cubicBezTo>
                      <a:pt x="171" y="135"/>
                      <a:pt x="171" y="135"/>
                      <a:pt x="171" y="135"/>
                    </a:cubicBezTo>
                    <a:cubicBezTo>
                      <a:pt x="171" y="135"/>
                      <a:pt x="170" y="135"/>
                      <a:pt x="170" y="134"/>
                    </a:cubicBezTo>
                    <a:cubicBezTo>
                      <a:pt x="170" y="134"/>
                      <a:pt x="170" y="134"/>
                      <a:pt x="170" y="134"/>
                    </a:cubicBezTo>
                    <a:cubicBezTo>
                      <a:pt x="169" y="134"/>
                      <a:pt x="169" y="133"/>
                      <a:pt x="170" y="132"/>
                    </a:cubicBezTo>
                    <a:cubicBezTo>
                      <a:pt x="170" y="132"/>
                      <a:pt x="170" y="132"/>
                      <a:pt x="170" y="132"/>
                    </a:cubicBezTo>
                    <a:cubicBezTo>
                      <a:pt x="170" y="132"/>
                      <a:pt x="170" y="132"/>
                      <a:pt x="171" y="132"/>
                    </a:cubicBezTo>
                    <a:cubicBezTo>
                      <a:pt x="171" y="132"/>
                      <a:pt x="171" y="132"/>
                      <a:pt x="171" y="132"/>
                    </a:cubicBezTo>
                    <a:cubicBezTo>
                      <a:pt x="171" y="132"/>
                      <a:pt x="172" y="132"/>
                      <a:pt x="172" y="133"/>
                    </a:cubicBezTo>
                    <a:close/>
                    <a:moveTo>
                      <a:pt x="160" y="140"/>
                    </a:moveTo>
                    <a:cubicBezTo>
                      <a:pt x="161" y="141"/>
                      <a:pt x="161" y="142"/>
                      <a:pt x="160" y="142"/>
                    </a:cubicBezTo>
                    <a:cubicBezTo>
                      <a:pt x="160" y="142"/>
                      <a:pt x="160" y="142"/>
                      <a:pt x="160" y="142"/>
                    </a:cubicBezTo>
                    <a:cubicBezTo>
                      <a:pt x="159" y="142"/>
                      <a:pt x="159" y="142"/>
                      <a:pt x="158" y="142"/>
                    </a:cubicBezTo>
                    <a:cubicBezTo>
                      <a:pt x="158" y="142"/>
                      <a:pt x="158" y="142"/>
                      <a:pt x="158" y="142"/>
                    </a:cubicBezTo>
                    <a:cubicBezTo>
                      <a:pt x="158" y="141"/>
                      <a:pt x="158" y="140"/>
                      <a:pt x="159" y="140"/>
                    </a:cubicBezTo>
                    <a:cubicBezTo>
                      <a:pt x="159" y="140"/>
                      <a:pt x="159" y="140"/>
                      <a:pt x="159" y="140"/>
                    </a:cubicBezTo>
                    <a:cubicBezTo>
                      <a:pt x="159" y="140"/>
                      <a:pt x="159" y="139"/>
                      <a:pt x="159" y="139"/>
                    </a:cubicBezTo>
                    <a:cubicBezTo>
                      <a:pt x="159" y="139"/>
                      <a:pt x="159" y="139"/>
                      <a:pt x="159" y="139"/>
                    </a:cubicBezTo>
                    <a:cubicBezTo>
                      <a:pt x="160" y="139"/>
                      <a:pt x="160" y="140"/>
                      <a:pt x="160" y="140"/>
                    </a:cubicBezTo>
                    <a:close/>
                    <a:moveTo>
                      <a:pt x="149" y="147"/>
                    </a:moveTo>
                    <a:cubicBezTo>
                      <a:pt x="150" y="148"/>
                      <a:pt x="149" y="149"/>
                      <a:pt x="149" y="149"/>
                    </a:cubicBezTo>
                    <a:cubicBezTo>
                      <a:pt x="149" y="149"/>
                      <a:pt x="149" y="149"/>
                      <a:pt x="149" y="149"/>
                    </a:cubicBezTo>
                    <a:cubicBezTo>
                      <a:pt x="148" y="150"/>
                      <a:pt x="147" y="150"/>
                      <a:pt x="147" y="149"/>
                    </a:cubicBezTo>
                    <a:cubicBezTo>
                      <a:pt x="147" y="149"/>
                      <a:pt x="147" y="149"/>
                      <a:pt x="147" y="149"/>
                    </a:cubicBezTo>
                    <a:cubicBezTo>
                      <a:pt x="147" y="148"/>
                      <a:pt x="147" y="147"/>
                      <a:pt x="147" y="147"/>
                    </a:cubicBezTo>
                    <a:cubicBezTo>
                      <a:pt x="147" y="147"/>
                      <a:pt x="147" y="147"/>
                      <a:pt x="147" y="147"/>
                    </a:cubicBezTo>
                    <a:cubicBezTo>
                      <a:pt x="148" y="147"/>
                      <a:pt x="148" y="147"/>
                      <a:pt x="148" y="147"/>
                    </a:cubicBezTo>
                    <a:cubicBezTo>
                      <a:pt x="148" y="147"/>
                      <a:pt x="148" y="147"/>
                      <a:pt x="148" y="147"/>
                    </a:cubicBezTo>
                    <a:cubicBezTo>
                      <a:pt x="148" y="147"/>
                      <a:pt x="149" y="147"/>
                      <a:pt x="149" y="147"/>
                    </a:cubicBezTo>
                    <a:close/>
                    <a:moveTo>
                      <a:pt x="138" y="155"/>
                    </a:moveTo>
                    <a:cubicBezTo>
                      <a:pt x="138" y="155"/>
                      <a:pt x="138" y="156"/>
                      <a:pt x="137" y="157"/>
                    </a:cubicBezTo>
                    <a:cubicBezTo>
                      <a:pt x="137" y="157"/>
                      <a:pt x="137" y="157"/>
                      <a:pt x="137" y="157"/>
                    </a:cubicBezTo>
                    <a:cubicBezTo>
                      <a:pt x="137" y="157"/>
                      <a:pt x="136" y="157"/>
                      <a:pt x="136" y="156"/>
                    </a:cubicBezTo>
                    <a:cubicBezTo>
                      <a:pt x="136" y="156"/>
                      <a:pt x="136" y="156"/>
                      <a:pt x="136" y="156"/>
                    </a:cubicBezTo>
                    <a:cubicBezTo>
                      <a:pt x="135" y="156"/>
                      <a:pt x="135" y="155"/>
                      <a:pt x="136" y="154"/>
                    </a:cubicBezTo>
                    <a:cubicBezTo>
                      <a:pt x="136" y="154"/>
                      <a:pt x="136" y="154"/>
                      <a:pt x="136" y="154"/>
                    </a:cubicBezTo>
                    <a:cubicBezTo>
                      <a:pt x="136" y="154"/>
                      <a:pt x="136" y="154"/>
                      <a:pt x="137" y="154"/>
                    </a:cubicBezTo>
                    <a:cubicBezTo>
                      <a:pt x="137" y="154"/>
                      <a:pt x="137" y="154"/>
                      <a:pt x="137" y="154"/>
                    </a:cubicBezTo>
                    <a:cubicBezTo>
                      <a:pt x="137" y="154"/>
                      <a:pt x="138" y="154"/>
                      <a:pt x="138" y="155"/>
                    </a:cubicBezTo>
                    <a:close/>
                    <a:moveTo>
                      <a:pt x="127" y="162"/>
                    </a:moveTo>
                    <a:cubicBezTo>
                      <a:pt x="127" y="163"/>
                      <a:pt x="127" y="164"/>
                      <a:pt x="126" y="164"/>
                    </a:cubicBezTo>
                    <a:cubicBezTo>
                      <a:pt x="126" y="164"/>
                      <a:pt x="126" y="164"/>
                      <a:pt x="126" y="164"/>
                    </a:cubicBezTo>
                    <a:cubicBezTo>
                      <a:pt x="126" y="164"/>
                      <a:pt x="125" y="164"/>
                      <a:pt x="124" y="164"/>
                    </a:cubicBezTo>
                    <a:cubicBezTo>
                      <a:pt x="124" y="164"/>
                      <a:pt x="124" y="164"/>
                      <a:pt x="124" y="164"/>
                    </a:cubicBezTo>
                    <a:cubicBezTo>
                      <a:pt x="124" y="163"/>
                      <a:pt x="124" y="162"/>
                      <a:pt x="125" y="162"/>
                    </a:cubicBezTo>
                    <a:cubicBezTo>
                      <a:pt x="125" y="162"/>
                      <a:pt x="125" y="162"/>
                      <a:pt x="125" y="162"/>
                    </a:cubicBezTo>
                    <a:cubicBezTo>
                      <a:pt x="125" y="162"/>
                      <a:pt x="125" y="162"/>
                      <a:pt x="125" y="162"/>
                    </a:cubicBezTo>
                    <a:cubicBezTo>
                      <a:pt x="125" y="162"/>
                      <a:pt x="125" y="162"/>
                      <a:pt x="125" y="162"/>
                    </a:cubicBezTo>
                    <a:cubicBezTo>
                      <a:pt x="126" y="162"/>
                      <a:pt x="126" y="162"/>
                      <a:pt x="127" y="162"/>
                    </a:cubicBezTo>
                    <a:close/>
                    <a:moveTo>
                      <a:pt x="115" y="170"/>
                    </a:moveTo>
                    <a:cubicBezTo>
                      <a:pt x="116" y="170"/>
                      <a:pt x="115" y="171"/>
                      <a:pt x="115" y="171"/>
                    </a:cubicBezTo>
                    <a:cubicBezTo>
                      <a:pt x="115" y="171"/>
                      <a:pt x="115" y="171"/>
                      <a:pt x="115" y="171"/>
                    </a:cubicBezTo>
                    <a:cubicBezTo>
                      <a:pt x="114" y="172"/>
                      <a:pt x="113" y="172"/>
                      <a:pt x="113" y="171"/>
                    </a:cubicBezTo>
                    <a:cubicBezTo>
                      <a:pt x="113" y="171"/>
                      <a:pt x="113" y="171"/>
                      <a:pt x="113" y="171"/>
                    </a:cubicBezTo>
                    <a:cubicBezTo>
                      <a:pt x="113" y="170"/>
                      <a:pt x="113" y="170"/>
                      <a:pt x="113" y="169"/>
                    </a:cubicBezTo>
                    <a:cubicBezTo>
                      <a:pt x="113" y="169"/>
                      <a:pt x="113" y="169"/>
                      <a:pt x="113" y="169"/>
                    </a:cubicBezTo>
                    <a:cubicBezTo>
                      <a:pt x="114" y="169"/>
                      <a:pt x="114" y="169"/>
                      <a:pt x="114" y="169"/>
                    </a:cubicBezTo>
                    <a:cubicBezTo>
                      <a:pt x="114" y="169"/>
                      <a:pt x="114" y="169"/>
                      <a:pt x="114" y="169"/>
                    </a:cubicBezTo>
                    <a:cubicBezTo>
                      <a:pt x="115" y="169"/>
                      <a:pt x="115" y="169"/>
                      <a:pt x="115" y="170"/>
                    </a:cubicBezTo>
                    <a:close/>
                    <a:moveTo>
                      <a:pt x="104" y="177"/>
                    </a:moveTo>
                    <a:cubicBezTo>
                      <a:pt x="104" y="178"/>
                      <a:pt x="104" y="178"/>
                      <a:pt x="104" y="179"/>
                    </a:cubicBezTo>
                    <a:cubicBezTo>
                      <a:pt x="104" y="179"/>
                      <a:pt x="104" y="179"/>
                      <a:pt x="104" y="179"/>
                    </a:cubicBezTo>
                    <a:cubicBezTo>
                      <a:pt x="103" y="179"/>
                      <a:pt x="102" y="179"/>
                      <a:pt x="102" y="178"/>
                    </a:cubicBezTo>
                    <a:cubicBezTo>
                      <a:pt x="102" y="178"/>
                      <a:pt x="102" y="178"/>
                      <a:pt x="102" y="178"/>
                    </a:cubicBezTo>
                    <a:cubicBezTo>
                      <a:pt x="101" y="178"/>
                      <a:pt x="101" y="177"/>
                      <a:pt x="102" y="177"/>
                    </a:cubicBezTo>
                    <a:cubicBezTo>
                      <a:pt x="102" y="177"/>
                      <a:pt x="102" y="177"/>
                      <a:pt x="102" y="177"/>
                    </a:cubicBezTo>
                    <a:cubicBezTo>
                      <a:pt x="102" y="176"/>
                      <a:pt x="103" y="176"/>
                      <a:pt x="103" y="176"/>
                    </a:cubicBezTo>
                    <a:cubicBezTo>
                      <a:pt x="103" y="176"/>
                      <a:pt x="103" y="176"/>
                      <a:pt x="103" y="176"/>
                    </a:cubicBezTo>
                    <a:cubicBezTo>
                      <a:pt x="103" y="176"/>
                      <a:pt x="104" y="177"/>
                      <a:pt x="104" y="177"/>
                    </a:cubicBezTo>
                    <a:close/>
                    <a:moveTo>
                      <a:pt x="93" y="184"/>
                    </a:moveTo>
                    <a:cubicBezTo>
                      <a:pt x="93" y="185"/>
                      <a:pt x="93" y="186"/>
                      <a:pt x="92" y="186"/>
                    </a:cubicBezTo>
                    <a:cubicBezTo>
                      <a:pt x="92" y="186"/>
                      <a:pt x="92" y="186"/>
                      <a:pt x="92" y="186"/>
                    </a:cubicBezTo>
                    <a:cubicBezTo>
                      <a:pt x="92" y="187"/>
                      <a:pt x="91" y="186"/>
                      <a:pt x="90" y="186"/>
                    </a:cubicBezTo>
                    <a:cubicBezTo>
                      <a:pt x="90" y="186"/>
                      <a:pt x="90" y="186"/>
                      <a:pt x="90" y="186"/>
                    </a:cubicBezTo>
                    <a:cubicBezTo>
                      <a:pt x="90" y="185"/>
                      <a:pt x="90" y="184"/>
                      <a:pt x="91" y="184"/>
                    </a:cubicBezTo>
                    <a:cubicBezTo>
                      <a:pt x="91" y="184"/>
                      <a:pt x="91" y="184"/>
                      <a:pt x="91" y="184"/>
                    </a:cubicBezTo>
                    <a:cubicBezTo>
                      <a:pt x="91" y="184"/>
                      <a:pt x="91" y="184"/>
                      <a:pt x="91" y="184"/>
                    </a:cubicBezTo>
                    <a:cubicBezTo>
                      <a:pt x="91" y="184"/>
                      <a:pt x="91" y="184"/>
                      <a:pt x="91" y="184"/>
                    </a:cubicBezTo>
                    <a:cubicBezTo>
                      <a:pt x="92" y="184"/>
                      <a:pt x="92" y="184"/>
                      <a:pt x="93" y="184"/>
                    </a:cubicBezTo>
                    <a:close/>
                    <a:moveTo>
                      <a:pt x="81" y="192"/>
                    </a:moveTo>
                    <a:cubicBezTo>
                      <a:pt x="82" y="192"/>
                      <a:pt x="82" y="193"/>
                      <a:pt x="81" y="194"/>
                    </a:cubicBezTo>
                    <a:cubicBezTo>
                      <a:pt x="81" y="194"/>
                      <a:pt x="81" y="194"/>
                      <a:pt x="81" y="194"/>
                    </a:cubicBezTo>
                    <a:cubicBezTo>
                      <a:pt x="80" y="194"/>
                      <a:pt x="79" y="194"/>
                      <a:pt x="79" y="193"/>
                    </a:cubicBezTo>
                    <a:cubicBezTo>
                      <a:pt x="79" y="193"/>
                      <a:pt x="79" y="193"/>
                      <a:pt x="79" y="193"/>
                    </a:cubicBezTo>
                    <a:cubicBezTo>
                      <a:pt x="79" y="192"/>
                      <a:pt x="79" y="192"/>
                      <a:pt x="79" y="191"/>
                    </a:cubicBezTo>
                    <a:cubicBezTo>
                      <a:pt x="79" y="191"/>
                      <a:pt x="79" y="191"/>
                      <a:pt x="79" y="191"/>
                    </a:cubicBezTo>
                    <a:cubicBezTo>
                      <a:pt x="80" y="191"/>
                      <a:pt x="80" y="191"/>
                      <a:pt x="80" y="191"/>
                    </a:cubicBezTo>
                    <a:cubicBezTo>
                      <a:pt x="80" y="191"/>
                      <a:pt x="80" y="191"/>
                      <a:pt x="80" y="191"/>
                    </a:cubicBezTo>
                    <a:cubicBezTo>
                      <a:pt x="81" y="191"/>
                      <a:pt x="81" y="191"/>
                      <a:pt x="81" y="192"/>
                    </a:cubicBezTo>
                    <a:close/>
                    <a:moveTo>
                      <a:pt x="70" y="199"/>
                    </a:moveTo>
                    <a:cubicBezTo>
                      <a:pt x="70" y="200"/>
                      <a:pt x="70" y="200"/>
                      <a:pt x="70" y="201"/>
                    </a:cubicBezTo>
                    <a:cubicBezTo>
                      <a:pt x="70" y="201"/>
                      <a:pt x="70" y="201"/>
                      <a:pt x="70" y="201"/>
                    </a:cubicBezTo>
                    <a:cubicBezTo>
                      <a:pt x="69" y="201"/>
                      <a:pt x="68" y="201"/>
                      <a:pt x="68" y="200"/>
                    </a:cubicBezTo>
                    <a:cubicBezTo>
                      <a:pt x="68" y="200"/>
                      <a:pt x="68" y="200"/>
                      <a:pt x="68" y="200"/>
                    </a:cubicBezTo>
                    <a:cubicBezTo>
                      <a:pt x="67" y="200"/>
                      <a:pt x="68" y="199"/>
                      <a:pt x="68" y="199"/>
                    </a:cubicBezTo>
                    <a:cubicBezTo>
                      <a:pt x="68" y="199"/>
                      <a:pt x="68" y="199"/>
                      <a:pt x="68" y="199"/>
                    </a:cubicBezTo>
                    <a:cubicBezTo>
                      <a:pt x="68" y="198"/>
                      <a:pt x="69" y="198"/>
                      <a:pt x="69" y="198"/>
                    </a:cubicBezTo>
                    <a:cubicBezTo>
                      <a:pt x="69" y="198"/>
                      <a:pt x="69" y="198"/>
                      <a:pt x="69" y="198"/>
                    </a:cubicBezTo>
                    <a:cubicBezTo>
                      <a:pt x="69" y="198"/>
                      <a:pt x="70" y="199"/>
                      <a:pt x="70" y="199"/>
                    </a:cubicBezTo>
                    <a:close/>
                    <a:moveTo>
                      <a:pt x="59" y="206"/>
                    </a:moveTo>
                    <a:cubicBezTo>
                      <a:pt x="59" y="207"/>
                      <a:pt x="59" y="208"/>
                      <a:pt x="58" y="208"/>
                    </a:cubicBezTo>
                    <a:cubicBezTo>
                      <a:pt x="58" y="208"/>
                      <a:pt x="58" y="208"/>
                      <a:pt x="58" y="208"/>
                    </a:cubicBezTo>
                    <a:cubicBezTo>
                      <a:pt x="58" y="209"/>
                      <a:pt x="57" y="208"/>
                      <a:pt x="56" y="208"/>
                    </a:cubicBezTo>
                    <a:cubicBezTo>
                      <a:pt x="56" y="208"/>
                      <a:pt x="56" y="208"/>
                      <a:pt x="56" y="208"/>
                    </a:cubicBezTo>
                    <a:cubicBezTo>
                      <a:pt x="56" y="207"/>
                      <a:pt x="56" y="206"/>
                      <a:pt x="57" y="206"/>
                    </a:cubicBezTo>
                    <a:cubicBezTo>
                      <a:pt x="57" y="206"/>
                      <a:pt x="57" y="206"/>
                      <a:pt x="57" y="206"/>
                    </a:cubicBezTo>
                    <a:cubicBezTo>
                      <a:pt x="57" y="206"/>
                      <a:pt x="57" y="206"/>
                      <a:pt x="58" y="206"/>
                    </a:cubicBezTo>
                    <a:cubicBezTo>
                      <a:pt x="58" y="206"/>
                      <a:pt x="58" y="206"/>
                      <a:pt x="58" y="206"/>
                    </a:cubicBezTo>
                    <a:cubicBezTo>
                      <a:pt x="58" y="206"/>
                      <a:pt x="58" y="206"/>
                      <a:pt x="59" y="206"/>
                    </a:cubicBezTo>
                    <a:close/>
                    <a:moveTo>
                      <a:pt x="47" y="214"/>
                    </a:moveTo>
                    <a:cubicBezTo>
                      <a:pt x="48" y="214"/>
                      <a:pt x="48" y="215"/>
                      <a:pt x="47" y="216"/>
                    </a:cubicBezTo>
                    <a:cubicBezTo>
                      <a:pt x="47" y="216"/>
                      <a:pt x="47" y="216"/>
                      <a:pt x="47" y="216"/>
                    </a:cubicBezTo>
                    <a:cubicBezTo>
                      <a:pt x="46" y="216"/>
                      <a:pt x="46" y="216"/>
                      <a:pt x="45" y="215"/>
                    </a:cubicBezTo>
                    <a:cubicBezTo>
                      <a:pt x="45" y="215"/>
                      <a:pt x="45" y="215"/>
                      <a:pt x="45" y="215"/>
                    </a:cubicBezTo>
                    <a:cubicBezTo>
                      <a:pt x="45" y="215"/>
                      <a:pt x="45" y="214"/>
                      <a:pt x="46" y="213"/>
                    </a:cubicBezTo>
                    <a:cubicBezTo>
                      <a:pt x="46" y="213"/>
                      <a:pt x="46" y="213"/>
                      <a:pt x="46" y="213"/>
                    </a:cubicBezTo>
                    <a:cubicBezTo>
                      <a:pt x="46" y="213"/>
                      <a:pt x="46" y="213"/>
                      <a:pt x="46" y="213"/>
                    </a:cubicBezTo>
                    <a:cubicBezTo>
                      <a:pt x="46" y="213"/>
                      <a:pt x="46" y="213"/>
                      <a:pt x="46" y="213"/>
                    </a:cubicBezTo>
                    <a:cubicBezTo>
                      <a:pt x="47" y="213"/>
                      <a:pt x="47" y="213"/>
                      <a:pt x="47" y="214"/>
                    </a:cubicBezTo>
                    <a:close/>
                    <a:moveTo>
                      <a:pt x="36" y="221"/>
                    </a:moveTo>
                    <a:cubicBezTo>
                      <a:pt x="36" y="222"/>
                      <a:pt x="36" y="223"/>
                      <a:pt x="36" y="223"/>
                    </a:cubicBezTo>
                    <a:cubicBezTo>
                      <a:pt x="36" y="223"/>
                      <a:pt x="36" y="223"/>
                      <a:pt x="36" y="223"/>
                    </a:cubicBezTo>
                    <a:cubicBezTo>
                      <a:pt x="35" y="223"/>
                      <a:pt x="34" y="223"/>
                      <a:pt x="34" y="223"/>
                    </a:cubicBezTo>
                    <a:cubicBezTo>
                      <a:pt x="34" y="223"/>
                      <a:pt x="34" y="223"/>
                      <a:pt x="34" y="223"/>
                    </a:cubicBezTo>
                    <a:cubicBezTo>
                      <a:pt x="33" y="222"/>
                      <a:pt x="34" y="221"/>
                      <a:pt x="34" y="221"/>
                    </a:cubicBezTo>
                    <a:cubicBezTo>
                      <a:pt x="34" y="221"/>
                      <a:pt x="34" y="221"/>
                      <a:pt x="34" y="221"/>
                    </a:cubicBezTo>
                    <a:cubicBezTo>
                      <a:pt x="34" y="221"/>
                      <a:pt x="35" y="221"/>
                      <a:pt x="35" y="221"/>
                    </a:cubicBezTo>
                    <a:cubicBezTo>
                      <a:pt x="35" y="221"/>
                      <a:pt x="35" y="221"/>
                      <a:pt x="35" y="221"/>
                    </a:cubicBezTo>
                    <a:cubicBezTo>
                      <a:pt x="35" y="221"/>
                      <a:pt x="36" y="221"/>
                      <a:pt x="36" y="221"/>
                    </a:cubicBezTo>
                    <a:close/>
                    <a:moveTo>
                      <a:pt x="25" y="228"/>
                    </a:moveTo>
                    <a:cubicBezTo>
                      <a:pt x="25" y="229"/>
                      <a:pt x="25" y="230"/>
                      <a:pt x="24" y="230"/>
                    </a:cubicBezTo>
                    <a:cubicBezTo>
                      <a:pt x="24" y="230"/>
                      <a:pt x="24" y="230"/>
                      <a:pt x="24" y="230"/>
                    </a:cubicBezTo>
                    <a:cubicBezTo>
                      <a:pt x="24" y="231"/>
                      <a:pt x="23" y="231"/>
                      <a:pt x="23" y="230"/>
                    </a:cubicBezTo>
                    <a:cubicBezTo>
                      <a:pt x="23" y="230"/>
                      <a:pt x="23" y="230"/>
                      <a:pt x="23" y="230"/>
                    </a:cubicBezTo>
                    <a:cubicBezTo>
                      <a:pt x="22" y="229"/>
                      <a:pt x="22" y="229"/>
                      <a:pt x="23" y="228"/>
                    </a:cubicBezTo>
                    <a:cubicBezTo>
                      <a:pt x="23" y="228"/>
                      <a:pt x="23" y="228"/>
                      <a:pt x="23" y="228"/>
                    </a:cubicBezTo>
                    <a:cubicBezTo>
                      <a:pt x="23" y="228"/>
                      <a:pt x="23" y="228"/>
                      <a:pt x="24" y="228"/>
                    </a:cubicBezTo>
                    <a:cubicBezTo>
                      <a:pt x="24" y="228"/>
                      <a:pt x="24" y="228"/>
                      <a:pt x="24" y="228"/>
                    </a:cubicBezTo>
                    <a:cubicBezTo>
                      <a:pt x="24" y="228"/>
                      <a:pt x="25" y="228"/>
                      <a:pt x="25" y="228"/>
                    </a:cubicBezTo>
                    <a:close/>
                    <a:moveTo>
                      <a:pt x="13" y="236"/>
                    </a:moveTo>
                    <a:cubicBezTo>
                      <a:pt x="14" y="236"/>
                      <a:pt x="14" y="237"/>
                      <a:pt x="13" y="238"/>
                    </a:cubicBezTo>
                    <a:cubicBezTo>
                      <a:pt x="13" y="238"/>
                      <a:pt x="13" y="238"/>
                      <a:pt x="13" y="238"/>
                    </a:cubicBezTo>
                    <a:cubicBezTo>
                      <a:pt x="12" y="238"/>
                      <a:pt x="12" y="238"/>
                      <a:pt x="11" y="237"/>
                    </a:cubicBezTo>
                    <a:cubicBezTo>
                      <a:pt x="11" y="237"/>
                      <a:pt x="11" y="237"/>
                      <a:pt x="11" y="237"/>
                    </a:cubicBezTo>
                    <a:cubicBezTo>
                      <a:pt x="11" y="237"/>
                      <a:pt x="11" y="236"/>
                      <a:pt x="12" y="235"/>
                    </a:cubicBezTo>
                    <a:cubicBezTo>
                      <a:pt x="12" y="235"/>
                      <a:pt x="12" y="235"/>
                      <a:pt x="12" y="235"/>
                    </a:cubicBezTo>
                    <a:cubicBezTo>
                      <a:pt x="12" y="235"/>
                      <a:pt x="12" y="235"/>
                      <a:pt x="12" y="235"/>
                    </a:cubicBezTo>
                    <a:cubicBezTo>
                      <a:pt x="12" y="235"/>
                      <a:pt x="12" y="235"/>
                      <a:pt x="12" y="235"/>
                    </a:cubicBezTo>
                    <a:cubicBezTo>
                      <a:pt x="13" y="235"/>
                      <a:pt x="13" y="235"/>
                      <a:pt x="13" y="236"/>
                    </a:cubicBezTo>
                    <a:close/>
                    <a:moveTo>
                      <a:pt x="2" y="243"/>
                    </a:moveTo>
                    <a:cubicBezTo>
                      <a:pt x="3" y="244"/>
                      <a:pt x="2" y="245"/>
                      <a:pt x="2" y="245"/>
                    </a:cubicBezTo>
                    <a:cubicBezTo>
                      <a:pt x="2" y="245"/>
                      <a:pt x="2" y="245"/>
                      <a:pt x="2" y="245"/>
                    </a:cubicBezTo>
                    <a:cubicBezTo>
                      <a:pt x="1" y="245"/>
                      <a:pt x="0" y="245"/>
                      <a:pt x="0" y="245"/>
                    </a:cubicBezTo>
                    <a:cubicBezTo>
                      <a:pt x="0" y="245"/>
                      <a:pt x="0" y="245"/>
                      <a:pt x="0" y="245"/>
                    </a:cubicBezTo>
                    <a:cubicBezTo>
                      <a:pt x="0" y="244"/>
                      <a:pt x="0" y="243"/>
                      <a:pt x="0" y="243"/>
                    </a:cubicBezTo>
                    <a:cubicBezTo>
                      <a:pt x="0" y="243"/>
                      <a:pt x="0" y="243"/>
                      <a:pt x="0" y="243"/>
                    </a:cubicBezTo>
                    <a:cubicBezTo>
                      <a:pt x="1" y="243"/>
                      <a:pt x="1" y="243"/>
                      <a:pt x="1" y="243"/>
                    </a:cubicBezTo>
                    <a:cubicBezTo>
                      <a:pt x="1" y="243"/>
                      <a:pt x="1" y="243"/>
                      <a:pt x="1" y="243"/>
                    </a:cubicBezTo>
                    <a:cubicBezTo>
                      <a:pt x="1" y="243"/>
                      <a:pt x="2" y="243"/>
                      <a:pt x="2"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 name="Google Shape;278;p5"/>
              <p:cNvSpPr/>
              <p:nvPr/>
            </p:nvSpPr>
            <p:spPr>
              <a:xfrm rot="10800000">
                <a:off x="14618990" y="218373"/>
                <a:ext cx="15007" cy="15007"/>
              </a:xfrm>
              <a:custGeom>
                <a:rect b="b" l="l" r="r" t="t"/>
                <a:pathLst>
                  <a:path extrusionOk="0" h="3" w="3">
                    <a:moveTo>
                      <a:pt x="2" y="0"/>
                    </a:moveTo>
                    <a:cubicBezTo>
                      <a:pt x="2" y="0"/>
                      <a:pt x="2" y="0"/>
                      <a:pt x="2" y="1"/>
                    </a:cubicBezTo>
                    <a:cubicBezTo>
                      <a:pt x="3" y="1"/>
                      <a:pt x="3" y="1"/>
                      <a:pt x="3" y="2"/>
                    </a:cubicBezTo>
                    <a:cubicBezTo>
                      <a:pt x="3" y="2"/>
                      <a:pt x="3" y="2"/>
                      <a:pt x="2" y="2"/>
                    </a:cubicBezTo>
                    <a:cubicBezTo>
                      <a:pt x="2" y="3"/>
                      <a:pt x="2" y="3"/>
                      <a:pt x="2" y="3"/>
                    </a:cubicBezTo>
                    <a:cubicBezTo>
                      <a:pt x="2" y="3"/>
                      <a:pt x="1" y="3"/>
                      <a:pt x="1" y="3"/>
                    </a:cubicBezTo>
                    <a:cubicBezTo>
                      <a:pt x="1" y="3"/>
                      <a:pt x="1" y="3"/>
                      <a:pt x="1" y="2"/>
                    </a:cubicBezTo>
                    <a:cubicBezTo>
                      <a:pt x="0" y="2"/>
                      <a:pt x="0" y="2"/>
                      <a:pt x="0" y="2"/>
                    </a:cubicBezTo>
                    <a:cubicBezTo>
                      <a:pt x="0" y="1"/>
                      <a:pt x="0" y="1"/>
                      <a:pt x="1" y="1"/>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5"/>
              <p:cNvSpPr/>
              <p:nvPr/>
            </p:nvSpPr>
            <p:spPr>
              <a:xfrm rot="10800000">
                <a:off x="16611862" y="-1006160"/>
                <a:ext cx="15007" cy="15007"/>
              </a:xfrm>
              <a:custGeom>
                <a:rect b="b" l="l" r="r" t="t"/>
                <a:pathLst>
                  <a:path extrusionOk="0" h="3" w="3">
                    <a:moveTo>
                      <a:pt x="1" y="0"/>
                    </a:moveTo>
                    <a:cubicBezTo>
                      <a:pt x="2" y="0"/>
                      <a:pt x="2" y="0"/>
                      <a:pt x="2" y="0"/>
                    </a:cubicBezTo>
                    <a:cubicBezTo>
                      <a:pt x="3" y="1"/>
                      <a:pt x="3" y="1"/>
                      <a:pt x="3" y="1"/>
                    </a:cubicBezTo>
                    <a:cubicBezTo>
                      <a:pt x="3" y="2"/>
                      <a:pt x="3" y="2"/>
                      <a:pt x="2" y="2"/>
                    </a:cubicBezTo>
                    <a:cubicBezTo>
                      <a:pt x="2" y="3"/>
                      <a:pt x="1" y="3"/>
                      <a:pt x="0" y="2"/>
                    </a:cubicBezTo>
                    <a:cubicBezTo>
                      <a:pt x="0" y="2"/>
                      <a:pt x="0" y="2"/>
                      <a:pt x="0" y="1"/>
                    </a:cubicBezTo>
                    <a:cubicBezTo>
                      <a:pt x="0" y="1"/>
                      <a:pt x="0" y="1"/>
                      <a:pt x="0" y="0"/>
                    </a:cubicBezTo>
                    <a:cubicBezTo>
                      <a:pt x="1"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5"/>
              <p:cNvSpPr/>
              <p:nvPr/>
            </p:nvSpPr>
            <p:spPr>
              <a:xfrm rot="10800000">
                <a:off x="14787063" y="-967143"/>
                <a:ext cx="1785781" cy="1161505"/>
              </a:xfrm>
              <a:custGeom>
                <a:rect b="b" l="l" r="r" t="t"/>
                <a:pathLst>
                  <a:path extrusionOk="0" h="245" w="376">
                    <a:moveTo>
                      <a:pt x="376" y="0"/>
                    </a:moveTo>
                    <a:cubicBezTo>
                      <a:pt x="376" y="1"/>
                      <a:pt x="376" y="2"/>
                      <a:pt x="376" y="2"/>
                    </a:cubicBezTo>
                    <a:cubicBezTo>
                      <a:pt x="376" y="2"/>
                      <a:pt x="376" y="2"/>
                      <a:pt x="376" y="2"/>
                    </a:cubicBezTo>
                    <a:cubicBezTo>
                      <a:pt x="375" y="2"/>
                      <a:pt x="374" y="2"/>
                      <a:pt x="374" y="2"/>
                    </a:cubicBezTo>
                    <a:cubicBezTo>
                      <a:pt x="374" y="2"/>
                      <a:pt x="374" y="2"/>
                      <a:pt x="374" y="2"/>
                    </a:cubicBezTo>
                    <a:cubicBezTo>
                      <a:pt x="373" y="1"/>
                      <a:pt x="374" y="0"/>
                      <a:pt x="374" y="0"/>
                    </a:cubicBezTo>
                    <a:cubicBezTo>
                      <a:pt x="374" y="0"/>
                      <a:pt x="374" y="0"/>
                      <a:pt x="374" y="0"/>
                    </a:cubicBezTo>
                    <a:cubicBezTo>
                      <a:pt x="374" y="0"/>
                      <a:pt x="375" y="0"/>
                      <a:pt x="375" y="0"/>
                    </a:cubicBezTo>
                    <a:cubicBezTo>
                      <a:pt x="375" y="0"/>
                      <a:pt x="375" y="0"/>
                      <a:pt x="375" y="0"/>
                    </a:cubicBezTo>
                    <a:cubicBezTo>
                      <a:pt x="375" y="0"/>
                      <a:pt x="376" y="0"/>
                      <a:pt x="376" y="0"/>
                    </a:cubicBezTo>
                    <a:close/>
                    <a:moveTo>
                      <a:pt x="365" y="8"/>
                    </a:moveTo>
                    <a:cubicBezTo>
                      <a:pt x="365" y="8"/>
                      <a:pt x="365" y="9"/>
                      <a:pt x="364" y="9"/>
                    </a:cubicBezTo>
                    <a:cubicBezTo>
                      <a:pt x="364" y="9"/>
                      <a:pt x="364" y="9"/>
                      <a:pt x="364" y="9"/>
                    </a:cubicBezTo>
                    <a:cubicBezTo>
                      <a:pt x="364" y="10"/>
                      <a:pt x="363" y="10"/>
                      <a:pt x="362" y="9"/>
                    </a:cubicBezTo>
                    <a:cubicBezTo>
                      <a:pt x="362" y="9"/>
                      <a:pt x="362" y="9"/>
                      <a:pt x="362" y="9"/>
                    </a:cubicBezTo>
                    <a:cubicBezTo>
                      <a:pt x="362" y="8"/>
                      <a:pt x="362" y="8"/>
                      <a:pt x="363" y="7"/>
                    </a:cubicBezTo>
                    <a:cubicBezTo>
                      <a:pt x="363" y="7"/>
                      <a:pt x="363" y="7"/>
                      <a:pt x="363" y="7"/>
                    </a:cubicBezTo>
                    <a:cubicBezTo>
                      <a:pt x="363" y="7"/>
                      <a:pt x="363" y="7"/>
                      <a:pt x="364" y="7"/>
                    </a:cubicBezTo>
                    <a:cubicBezTo>
                      <a:pt x="364" y="7"/>
                      <a:pt x="364" y="7"/>
                      <a:pt x="364" y="7"/>
                    </a:cubicBezTo>
                    <a:cubicBezTo>
                      <a:pt x="364" y="7"/>
                      <a:pt x="364" y="7"/>
                      <a:pt x="365" y="8"/>
                    </a:cubicBezTo>
                    <a:close/>
                    <a:moveTo>
                      <a:pt x="353" y="15"/>
                    </a:moveTo>
                    <a:cubicBezTo>
                      <a:pt x="354" y="16"/>
                      <a:pt x="354" y="16"/>
                      <a:pt x="353" y="17"/>
                    </a:cubicBezTo>
                    <a:cubicBezTo>
                      <a:pt x="353" y="17"/>
                      <a:pt x="353" y="17"/>
                      <a:pt x="353" y="17"/>
                    </a:cubicBezTo>
                    <a:cubicBezTo>
                      <a:pt x="352" y="17"/>
                      <a:pt x="352" y="17"/>
                      <a:pt x="351" y="16"/>
                    </a:cubicBezTo>
                    <a:cubicBezTo>
                      <a:pt x="351" y="16"/>
                      <a:pt x="351" y="16"/>
                      <a:pt x="351" y="16"/>
                    </a:cubicBezTo>
                    <a:cubicBezTo>
                      <a:pt x="351" y="16"/>
                      <a:pt x="351" y="15"/>
                      <a:pt x="352" y="14"/>
                    </a:cubicBezTo>
                    <a:cubicBezTo>
                      <a:pt x="352" y="14"/>
                      <a:pt x="352" y="14"/>
                      <a:pt x="352" y="14"/>
                    </a:cubicBezTo>
                    <a:cubicBezTo>
                      <a:pt x="352" y="14"/>
                      <a:pt x="352" y="14"/>
                      <a:pt x="352" y="14"/>
                    </a:cubicBezTo>
                    <a:cubicBezTo>
                      <a:pt x="352" y="14"/>
                      <a:pt x="352" y="14"/>
                      <a:pt x="352" y="14"/>
                    </a:cubicBezTo>
                    <a:cubicBezTo>
                      <a:pt x="353" y="14"/>
                      <a:pt x="353" y="14"/>
                      <a:pt x="353" y="15"/>
                    </a:cubicBezTo>
                    <a:close/>
                    <a:moveTo>
                      <a:pt x="342" y="22"/>
                    </a:moveTo>
                    <a:cubicBezTo>
                      <a:pt x="342" y="23"/>
                      <a:pt x="342" y="24"/>
                      <a:pt x="342" y="24"/>
                    </a:cubicBezTo>
                    <a:cubicBezTo>
                      <a:pt x="342" y="24"/>
                      <a:pt x="342" y="24"/>
                      <a:pt x="342" y="24"/>
                    </a:cubicBezTo>
                    <a:cubicBezTo>
                      <a:pt x="341" y="25"/>
                      <a:pt x="340" y="24"/>
                      <a:pt x="340" y="24"/>
                    </a:cubicBezTo>
                    <a:cubicBezTo>
                      <a:pt x="340" y="24"/>
                      <a:pt x="340" y="24"/>
                      <a:pt x="340" y="24"/>
                    </a:cubicBezTo>
                    <a:cubicBezTo>
                      <a:pt x="339" y="23"/>
                      <a:pt x="340" y="22"/>
                      <a:pt x="340" y="22"/>
                    </a:cubicBezTo>
                    <a:cubicBezTo>
                      <a:pt x="340" y="22"/>
                      <a:pt x="340" y="22"/>
                      <a:pt x="340" y="22"/>
                    </a:cubicBezTo>
                    <a:cubicBezTo>
                      <a:pt x="340" y="22"/>
                      <a:pt x="341" y="22"/>
                      <a:pt x="341" y="22"/>
                    </a:cubicBezTo>
                    <a:cubicBezTo>
                      <a:pt x="341" y="22"/>
                      <a:pt x="341" y="22"/>
                      <a:pt x="341" y="22"/>
                    </a:cubicBezTo>
                    <a:cubicBezTo>
                      <a:pt x="341" y="22"/>
                      <a:pt x="342" y="22"/>
                      <a:pt x="342" y="22"/>
                    </a:cubicBezTo>
                    <a:close/>
                    <a:moveTo>
                      <a:pt x="331" y="30"/>
                    </a:moveTo>
                    <a:cubicBezTo>
                      <a:pt x="331" y="30"/>
                      <a:pt x="331" y="31"/>
                      <a:pt x="330" y="31"/>
                    </a:cubicBezTo>
                    <a:cubicBezTo>
                      <a:pt x="330" y="31"/>
                      <a:pt x="330" y="31"/>
                      <a:pt x="330" y="31"/>
                    </a:cubicBezTo>
                    <a:cubicBezTo>
                      <a:pt x="330" y="32"/>
                      <a:pt x="329" y="32"/>
                      <a:pt x="329" y="31"/>
                    </a:cubicBezTo>
                    <a:cubicBezTo>
                      <a:pt x="329" y="31"/>
                      <a:pt x="329" y="31"/>
                      <a:pt x="329" y="31"/>
                    </a:cubicBezTo>
                    <a:cubicBezTo>
                      <a:pt x="328" y="30"/>
                      <a:pt x="328" y="30"/>
                      <a:pt x="329" y="29"/>
                    </a:cubicBezTo>
                    <a:cubicBezTo>
                      <a:pt x="329" y="29"/>
                      <a:pt x="329" y="29"/>
                      <a:pt x="329" y="29"/>
                    </a:cubicBezTo>
                    <a:cubicBezTo>
                      <a:pt x="329" y="29"/>
                      <a:pt x="329" y="29"/>
                      <a:pt x="330" y="29"/>
                    </a:cubicBezTo>
                    <a:cubicBezTo>
                      <a:pt x="330" y="29"/>
                      <a:pt x="330" y="29"/>
                      <a:pt x="330" y="29"/>
                    </a:cubicBezTo>
                    <a:cubicBezTo>
                      <a:pt x="330" y="29"/>
                      <a:pt x="331" y="29"/>
                      <a:pt x="331" y="30"/>
                    </a:cubicBezTo>
                    <a:close/>
                    <a:moveTo>
                      <a:pt x="319" y="37"/>
                    </a:moveTo>
                    <a:cubicBezTo>
                      <a:pt x="320" y="38"/>
                      <a:pt x="320" y="38"/>
                      <a:pt x="319" y="39"/>
                    </a:cubicBezTo>
                    <a:cubicBezTo>
                      <a:pt x="319" y="39"/>
                      <a:pt x="319" y="39"/>
                      <a:pt x="319" y="39"/>
                    </a:cubicBezTo>
                    <a:cubicBezTo>
                      <a:pt x="318" y="39"/>
                      <a:pt x="318" y="39"/>
                      <a:pt x="317" y="38"/>
                    </a:cubicBezTo>
                    <a:cubicBezTo>
                      <a:pt x="317" y="38"/>
                      <a:pt x="317" y="38"/>
                      <a:pt x="317" y="38"/>
                    </a:cubicBezTo>
                    <a:cubicBezTo>
                      <a:pt x="317" y="38"/>
                      <a:pt x="317" y="37"/>
                      <a:pt x="318" y="37"/>
                    </a:cubicBezTo>
                    <a:cubicBezTo>
                      <a:pt x="318" y="37"/>
                      <a:pt x="318" y="37"/>
                      <a:pt x="318" y="37"/>
                    </a:cubicBezTo>
                    <a:cubicBezTo>
                      <a:pt x="318" y="36"/>
                      <a:pt x="318" y="36"/>
                      <a:pt x="318" y="36"/>
                    </a:cubicBezTo>
                    <a:cubicBezTo>
                      <a:pt x="318" y="36"/>
                      <a:pt x="318" y="36"/>
                      <a:pt x="318" y="36"/>
                    </a:cubicBezTo>
                    <a:cubicBezTo>
                      <a:pt x="319" y="36"/>
                      <a:pt x="319" y="37"/>
                      <a:pt x="319" y="37"/>
                    </a:cubicBezTo>
                    <a:close/>
                    <a:moveTo>
                      <a:pt x="308" y="44"/>
                    </a:moveTo>
                    <a:cubicBezTo>
                      <a:pt x="309" y="45"/>
                      <a:pt x="308" y="46"/>
                      <a:pt x="308" y="46"/>
                    </a:cubicBezTo>
                    <a:cubicBezTo>
                      <a:pt x="308" y="46"/>
                      <a:pt x="308" y="46"/>
                      <a:pt x="308" y="46"/>
                    </a:cubicBezTo>
                    <a:cubicBezTo>
                      <a:pt x="307" y="47"/>
                      <a:pt x="306" y="46"/>
                      <a:pt x="306" y="46"/>
                    </a:cubicBezTo>
                    <a:cubicBezTo>
                      <a:pt x="306" y="46"/>
                      <a:pt x="306" y="46"/>
                      <a:pt x="306" y="46"/>
                    </a:cubicBezTo>
                    <a:cubicBezTo>
                      <a:pt x="306" y="45"/>
                      <a:pt x="306" y="44"/>
                      <a:pt x="306" y="44"/>
                    </a:cubicBezTo>
                    <a:cubicBezTo>
                      <a:pt x="306" y="44"/>
                      <a:pt x="306" y="44"/>
                      <a:pt x="306" y="44"/>
                    </a:cubicBezTo>
                    <a:cubicBezTo>
                      <a:pt x="307" y="44"/>
                      <a:pt x="307" y="44"/>
                      <a:pt x="307" y="44"/>
                    </a:cubicBezTo>
                    <a:cubicBezTo>
                      <a:pt x="307" y="44"/>
                      <a:pt x="307" y="44"/>
                      <a:pt x="307" y="44"/>
                    </a:cubicBezTo>
                    <a:cubicBezTo>
                      <a:pt x="307" y="44"/>
                      <a:pt x="308" y="44"/>
                      <a:pt x="308" y="44"/>
                    </a:cubicBezTo>
                    <a:close/>
                    <a:moveTo>
                      <a:pt x="297" y="52"/>
                    </a:moveTo>
                    <a:cubicBezTo>
                      <a:pt x="297" y="52"/>
                      <a:pt x="297" y="53"/>
                      <a:pt x="296" y="54"/>
                    </a:cubicBezTo>
                    <a:cubicBezTo>
                      <a:pt x="296" y="54"/>
                      <a:pt x="296" y="54"/>
                      <a:pt x="296" y="54"/>
                    </a:cubicBezTo>
                    <a:cubicBezTo>
                      <a:pt x="296" y="54"/>
                      <a:pt x="295" y="54"/>
                      <a:pt x="295" y="53"/>
                    </a:cubicBezTo>
                    <a:cubicBezTo>
                      <a:pt x="295" y="53"/>
                      <a:pt x="295" y="53"/>
                      <a:pt x="295" y="53"/>
                    </a:cubicBezTo>
                    <a:cubicBezTo>
                      <a:pt x="294" y="53"/>
                      <a:pt x="294" y="52"/>
                      <a:pt x="295" y="51"/>
                    </a:cubicBezTo>
                    <a:cubicBezTo>
                      <a:pt x="295" y="51"/>
                      <a:pt x="295" y="51"/>
                      <a:pt x="295" y="51"/>
                    </a:cubicBezTo>
                    <a:cubicBezTo>
                      <a:pt x="295" y="51"/>
                      <a:pt x="295" y="51"/>
                      <a:pt x="296" y="51"/>
                    </a:cubicBezTo>
                    <a:cubicBezTo>
                      <a:pt x="296" y="51"/>
                      <a:pt x="296" y="51"/>
                      <a:pt x="296" y="51"/>
                    </a:cubicBezTo>
                    <a:cubicBezTo>
                      <a:pt x="296" y="51"/>
                      <a:pt x="297" y="51"/>
                      <a:pt x="297" y="52"/>
                    </a:cubicBezTo>
                    <a:close/>
                    <a:moveTo>
                      <a:pt x="286" y="59"/>
                    </a:moveTo>
                    <a:cubicBezTo>
                      <a:pt x="286" y="60"/>
                      <a:pt x="286" y="61"/>
                      <a:pt x="285" y="61"/>
                    </a:cubicBezTo>
                    <a:cubicBezTo>
                      <a:pt x="285" y="61"/>
                      <a:pt x="285" y="61"/>
                      <a:pt x="285" y="61"/>
                    </a:cubicBezTo>
                    <a:cubicBezTo>
                      <a:pt x="285" y="61"/>
                      <a:pt x="284" y="61"/>
                      <a:pt x="283" y="61"/>
                    </a:cubicBezTo>
                    <a:cubicBezTo>
                      <a:pt x="283" y="61"/>
                      <a:pt x="283" y="61"/>
                      <a:pt x="283" y="61"/>
                    </a:cubicBezTo>
                    <a:cubicBezTo>
                      <a:pt x="283" y="60"/>
                      <a:pt x="283" y="59"/>
                      <a:pt x="284" y="59"/>
                    </a:cubicBezTo>
                    <a:cubicBezTo>
                      <a:pt x="284" y="59"/>
                      <a:pt x="284" y="59"/>
                      <a:pt x="284" y="59"/>
                    </a:cubicBezTo>
                    <a:cubicBezTo>
                      <a:pt x="284" y="59"/>
                      <a:pt x="284" y="58"/>
                      <a:pt x="284" y="58"/>
                    </a:cubicBezTo>
                    <a:cubicBezTo>
                      <a:pt x="284" y="58"/>
                      <a:pt x="284" y="58"/>
                      <a:pt x="284" y="58"/>
                    </a:cubicBezTo>
                    <a:cubicBezTo>
                      <a:pt x="285" y="58"/>
                      <a:pt x="285" y="59"/>
                      <a:pt x="286" y="59"/>
                    </a:cubicBezTo>
                    <a:close/>
                    <a:moveTo>
                      <a:pt x="274" y="66"/>
                    </a:moveTo>
                    <a:cubicBezTo>
                      <a:pt x="275" y="67"/>
                      <a:pt x="274" y="68"/>
                      <a:pt x="274" y="68"/>
                    </a:cubicBezTo>
                    <a:cubicBezTo>
                      <a:pt x="274" y="68"/>
                      <a:pt x="274" y="68"/>
                      <a:pt x="274" y="68"/>
                    </a:cubicBezTo>
                    <a:cubicBezTo>
                      <a:pt x="273" y="69"/>
                      <a:pt x="272" y="69"/>
                      <a:pt x="272" y="68"/>
                    </a:cubicBezTo>
                    <a:cubicBezTo>
                      <a:pt x="272" y="68"/>
                      <a:pt x="272" y="68"/>
                      <a:pt x="272" y="68"/>
                    </a:cubicBezTo>
                    <a:cubicBezTo>
                      <a:pt x="272" y="67"/>
                      <a:pt x="272" y="66"/>
                      <a:pt x="272" y="66"/>
                    </a:cubicBezTo>
                    <a:cubicBezTo>
                      <a:pt x="272" y="66"/>
                      <a:pt x="272" y="66"/>
                      <a:pt x="272" y="66"/>
                    </a:cubicBezTo>
                    <a:cubicBezTo>
                      <a:pt x="273" y="66"/>
                      <a:pt x="273" y="66"/>
                      <a:pt x="273" y="66"/>
                    </a:cubicBezTo>
                    <a:cubicBezTo>
                      <a:pt x="273" y="66"/>
                      <a:pt x="273" y="66"/>
                      <a:pt x="273" y="66"/>
                    </a:cubicBezTo>
                    <a:cubicBezTo>
                      <a:pt x="274" y="66"/>
                      <a:pt x="274" y="66"/>
                      <a:pt x="274" y="66"/>
                    </a:cubicBezTo>
                    <a:close/>
                    <a:moveTo>
                      <a:pt x="263" y="74"/>
                    </a:moveTo>
                    <a:cubicBezTo>
                      <a:pt x="263" y="74"/>
                      <a:pt x="263" y="75"/>
                      <a:pt x="263" y="76"/>
                    </a:cubicBezTo>
                    <a:cubicBezTo>
                      <a:pt x="263" y="76"/>
                      <a:pt x="263" y="76"/>
                      <a:pt x="263" y="76"/>
                    </a:cubicBezTo>
                    <a:cubicBezTo>
                      <a:pt x="262" y="76"/>
                      <a:pt x="261" y="76"/>
                      <a:pt x="261" y="75"/>
                    </a:cubicBezTo>
                    <a:cubicBezTo>
                      <a:pt x="261" y="75"/>
                      <a:pt x="261" y="75"/>
                      <a:pt x="261" y="75"/>
                    </a:cubicBezTo>
                    <a:cubicBezTo>
                      <a:pt x="260" y="75"/>
                      <a:pt x="260" y="74"/>
                      <a:pt x="261" y="73"/>
                    </a:cubicBezTo>
                    <a:cubicBezTo>
                      <a:pt x="261" y="73"/>
                      <a:pt x="261" y="73"/>
                      <a:pt x="261" y="73"/>
                    </a:cubicBezTo>
                    <a:cubicBezTo>
                      <a:pt x="261" y="73"/>
                      <a:pt x="262" y="73"/>
                      <a:pt x="262" y="73"/>
                    </a:cubicBezTo>
                    <a:cubicBezTo>
                      <a:pt x="262" y="73"/>
                      <a:pt x="262" y="73"/>
                      <a:pt x="262" y="73"/>
                    </a:cubicBezTo>
                    <a:cubicBezTo>
                      <a:pt x="262" y="73"/>
                      <a:pt x="263" y="73"/>
                      <a:pt x="263" y="74"/>
                    </a:cubicBezTo>
                    <a:close/>
                    <a:moveTo>
                      <a:pt x="252" y="81"/>
                    </a:moveTo>
                    <a:cubicBezTo>
                      <a:pt x="252" y="82"/>
                      <a:pt x="252" y="83"/>
                      <a:pt x="251" y="83"/>
                    </a:cubicBezTo>
                    <a:cubicBezTo>
                      <a:pt x="251" y="83"/>
                      <a:pt x="251" y="83"/>
                      <a:pt x="251" y="83"/>
                    </a:cubicBezTo>
                    <a:cubicBezTo>
                      <a:pt x="251" y="83"/>
                      <a:pt x="250" y="83"/>
                      <a:pt x="249" y="83"/>
                    </a:cubicBezTo>
                    <a:cubicBezTo>
                      <a:pt x="249" y="83"/>
                      <a:pt x="249" y="83"/>
                      <a:pt x="249" y="83"/>
                    </a:cubicBezTo>
                    <a:cubicBezTo>
                      <a:pt x="249" y="82"/>
                      <a:pt x="249" y="81"/>
                      <a:pt x="250" y="81"/>
                    </a:cubicBezTo>
                    <a:cubicBezTo>
                      <a:pt x="250" y="81"/>
                      <a:pt x="250" y="81"/>
                      <a:pt x="250" y="81"/>
                    </a:cubicBezTo>
                    <a:cubicBezTo>
                      <a:pt x="250" y="81"/>
                      <a:pt x="250" y="81"/>
                      <a:pt x="250" y="81"/>
                    </a:cubicBezTo>
                    <a:cubicBezTo>
                      <a:pt x="250" y="81"/>
                      <a:pt x="250" y="81"/>
                      <a:pt x="250" y="81"/>
                    </a:cubicBezTo>
                    <a:cubicBezTo>
                      <a:pt x="251" y="81"/>
                      <a:pt x="251" y="81"/>
                      <a:pt x="252" y="81"/>
                    </a:cubicBezTo>
                    <a:close/>
                    <a:moveTo>
                      <a:pt x="240" y="89"/>
                    </a:moveTo>
                    <a:cubicBezTo>
                      <a:pt x="241" y="89"/>
                      <a:pt x="241" y="90"/>
                      <a:pt x="240" y="90"/>
                    </a:cubicBezTo>
                    <a:cubicBezTo>
                      <a:pt x="240" y="90"/>
                      <a:pt x="240" y="90"/>
                      <a:pt x="240" y="90"/>
                    </a:cubicBezTo>
                    <a:cubicBezTo>
                      <a:pt x="239" y="91"/>
                      <a:pt x="238" y="91"/>
                      <a:pt x="238" y="90"/>
                    </a:cubicBezTo>
                    <a:cubicBezTo>
                      <a:pt x="238" y="90"/>
                      <a:pt x="238" y="90"/>
                      <a:pt x="238" y="90"/>
                    </a:cubicBezTo>
                    <a:cubicBezTo>
                      <a:pt x="238" y="89"/>
                      <a:pt x="238" y="89"/>
                      <a:pt x="238" y="88"/>
                    </a:cubicBezTo>
                    <a:cubicBezTo>
                      <a:pt x="238" y="88"/>
                      <a:pt x="238" y="88"/>
                      <a:pt x="238" y="88"/>
                    </a:cubicBezTo>
                    <a:cubicBezTo>
                      <a:pt x="239" y="88"/>
                      <a:pt x="239" y="88"/>
                      <a:pt x="239" y="88"/>
                    </a:cubicBezTo>
                    <a:cubicBezTo>
                      <a:pt x="239" y="88"/>
                      <a:pt x="239" y="88"/>
                      <a:pt x="239" y="88"/>
                    </a:cubicBezTo>
                    <a:cubicBezTo>
                      <a:pt x="240" y="88"/>
                      <a:pt x="240" y="88"/>
                      <a:pt x="240" y="89"/>
                    </a:cubicBezTo>
                    <a:close/>
                    <a:moveTo>
                      <a:pt x="229" y="96"/>
                    </a:moveTo>
                    <a:cubicBezTo>
                      <a:pt x="229" y="97"/>
                      <a:pt x="229" y="97"/>
                      <a:pt x="229" y="98"/>
                    </a:cubicBezTo>
                    <a:cubicBezTo>
                      <a:pt x="229" y="98"/>
                      <a:pt x="229" y="98"/>
                      <a:pt x="229" y="98"/>
                    </a:cubicBezTo>
                    <a:cubicBezTo>
                      <a:pt x="228" y="98"/>
                      <a:pt x="227" y="98"/>
                      <a:pt x="227" y="97"/>
                    </a:cubicBezTo>
                    <a:cubicBezTo>
                      <a:pt x="227" y="97"/>
                      <a:pt x="227" y="97"/>
                      <a:pt x="227" y="97"/>
                    </a:cubicBezTo>
                    <a:cubicBezTo>
                      <a:pt x="226" y="97"/>
                      <a:pt x="227" y="96"/>
                      <a:pt x="227" y="96"/>
                    </a:cubicBezTo>
                    <a:cubicBezTo>
                      <a:pt x="227" y="96"/>
                      <a:pt x="227" y="96"/>
                      <a:pt x="227" y="96"/>
                    </a:cubicBezTo>
                    <a:cubicBezTo>
                      <a:pt x="227" y="95"/>
                      <a:pt x="228" y="95"/>
                      <a:pt x="228" y="95"/>
                    </a:cubicBezTo>
                    <a:cubicBezTo>
                      <a:pt x="228" y="95"/>
                      <a:pt x="228" y="95"/>
                      <a:pt x="228" y="95"/>
                    </a:cubicBezTo>
                    <a:cubicBezTo>
                      <a:pt x="228" y="95"/>
                      <a:pt x="229" y="96"/>
                      <a:pt x="229" y="96"/>
                    </a:cubicBezTo>
                    <a:close/>
                    <a:moveTo>
                      <a:pt x="218" y="103"/>
                    </a:moveTo>
                    <a:cubicBezTo>
                      <a:pt x="218" y="104"/>
                      <a:pt x="218" y="105"/>
                      <a:pt x="217" y="105"/>
                    </a:cubicBezTo>
                    <a:cubicBezTo>
                      <a:pt x="217" y="105"/>
                      <a:pt x="217" y="105"/>
                      <a:pt x="217" y="105"/>
                    </a:cubicBezTo>
                    <a:cubicBezTo>
                      <a:pt x="217" y="106"/>
                      <a:pt x="216" y="105"/>
                      <a:pt x="215" y="105"/>
                    </a:cubicBezTo>
                    <a:cubicBezTo>
                      <a:pt x="215" y="105"/>
                      <a:pt x="215" y="105"/>
                      <a:pt x="215" y="105"/>
                    </a:cubicBezTo>
                    <a:cubicBezTo>
                      <a:pt x="215" y="104"/>
                      <a:pt x="215" y="103"/>
                      <a:pt x="216" y="103"/>
                    </a:cubicBezTo>
                    <a:cubicBezTo>
                      <a:pt x="216" y="103"/>
                      <a:pt x="216" y="103"/>
                      <a:pt x="216" y="103"/>
                    </a:cubicBezTo>
                    <a:cubicBezTo>
                      <a:pt x="216" y="103"/>
                      <a:pt x="216" y="103"/>
                      <a:pt x="217" y="103"/>
                    </a:cubicBezTo>
                    <a:cubicBezTo>
                      <a:pt x="217" y="103"/>
                      <a:pt x="217" y="103"/>
                      <a:pt x="217" y="103"/>
                    </a:cubicBezTo>
                    <a:cubicBezTo>
                      <a:pt x="217" y="103"/>
                      <a:pt x="217" y="103"/>
                      <a:pt x="218" y="103"/>
                    </a:cubicBezTo>
                    <a:close/>
                    <a:moveTo>
                      <a:pt x="206" y="111"/>
                    </a:moveTo>
                    <a:cubicBezTo>
                      <a:pt x="207" y="111"/>
                      <a:pt x="207" y="112"/>
                      <a:pt x="206" y="112"/>
                    </a:cubicBezTo>
                    <a:cubicBezTo>
                      <a:pt x="206" y="112"/>
                      <a:pt x="206" y="112"/>
                      <a:pt x="206" y="112"/>
                    </a:cubicBezTo>
                    <a:cubicBezTo>
                      <a:pt x="205" y="113"/>
                      <a:pt x="205" y="113"/>
                      <a:pt x="204" y="112"/>
                    </a:cubicBezTo>
                    <a:cubicBezTo>
                      <a:pt x="204" y="112"/>
                      <a:pt x="204" y="112"/>
                      <a:pt x="204" y="112"/>
                    </a:cubicBezTo>
                    <a:cubicBezTo>
                      <a:pt x="204" y="111"/>
                      <a:pt x="204" y="111"/>
                      <a:pt x="205" y="110"/>
                    </a:cubicBezTo>
                    <a:cubicBezTo>
                      <a:pt x="205" y="110"/>
                      <a:pt x="205" y="110"/>
                      <a:pt x="205" y="110"/>
                    </a:cubicBezTo>
                    <a:cubicBezTo>
                      <a:pt x="205" y="110"/>
                      <a:pt x="205" y="110"/>
                      <a:pt x="205" y="110"/>
                    </a:cubicBezTo>
                    <a:cubicBezTo>
                      <a:pt x="205" y="110"/>
                      <a:pt x="205" y="110"/>
                      <a:pt x="205" y="110"/>
                    </a:cubicBezTo>
                    <a:cubicBezTo>
                      <a:pt x="206" y="110"/>
                      <a:pt x="206" y="110"/>
                      <a:pt x="206" y="111"/>
                    </a:cubicBezTo>
                    <a:close/>
                    <a:moveTo>
                      <a:pt x="195" y="118"/>
                    </a:moveTo>
                    <a:cubicBezTo>
                      <a:pt x="195" y="119"/>
                      <a:pt x="195" y="119"/>
                      <a:pt x="195" y="120"/>
                    </a:cubicBezTo>
                    <a:cubicBezTo>
                      <a:pt x="195" y="120"/>
                      <a:pt x="195" y="120"/>
                      <a:pt x="195" y="120"/>
                    </a:cubicBezTo>
                    <a:cubicBezTo>
                      <a:pt x="194" y="120"/>
                      <a:pt x="193" y="120"/>
                      <a:pt x="193" y="119"/>
                    </a:cubicBezTo>
                    <a:cubicBezTo>
                      <a:pt x="193" y="119"/>
                      <a:pt x="193" y="119"/>
                      <a:pt x="193" y="119"/>
                    </a:cubicBezTo>
                    <a:cubicBezTo>
                      <a:pt x="192" y="119"/>
                      <a:pt x="193" y="118"/>
                      <a:pt x="193" y="118"/>
                    </a:cubicBezTo>
                    <a:cubicBezTo>
                      <a:pt x="193" y="118"/>
                      <a:pt x="193" y="118"/>
                      <a:pt x="193" y="118"/>
                    </a:cubicBezTo>
                    <a:cubicBezTo>
                      <a:pt x="193" y="117"/>
                      <a:pt x="194" y="117"/>
                      <a:pt x="194" y="117"/>
                    </a:cubicBezTo>
                    <a:cubicBezTo>
                      <a:pt x="194" y="117"/>
                      <a:pt x="194" y="117"/>
                      <a:pt x="194" y="117"/>
                    </a:cubicBezTo>
                    <a:cubicBezTo>
                      <a:pt x="194" y="117"/>
                      <a:pt x="195" y="118"/>
                      <a:pt x="195" y="118"/>
                    </a:cubicBezTo>
                    <a:close/>
                    <a:moveTo>
                      <a:pt x="184" y="125"/>
                    </a:moveTo>
                    <a:cubicBezTo>
                      <a:pt x="184" y="126"/>
                      <a:pt x="184" y="127"/>
                      <a:pt x="183" y="127"/>
                    </a:cubicBezTo>
                    <a:cubicBezTo>
                      <a:pt x="183" y="127"/>
                      <a:pt x="183" y="127"/>
                      <a:pt x="183" y="127"/>
                    </a:cubicBezTo>
                    <a:cubicBezTo>
                      <a:pt x="183" y="128"/>
                      <a:pt x="182" y="127"/>
                      <a:pt x="181" y="127"/>
                    </a:cubicBezTo>
                    <a:cubicBezTo>
                      <a:pt x="181" y="127"/>
                      <a:pt x="181" y="127"/>
                      <a:pt x="181" y="127"/>
                    </a:cubicBezTo>
                    <a:cubicBezTo>
                      <a:pt x="181" y="126"/>
                      <a:pt x="181" y="125"/>
                      <a:pt x="182" y="125"/>
                    </a:cubicBezTo>
                    <a:cubicBezTo>
                      <a:pt x="182" y="125"/>
                      <a:pt x="182" y="125"/>
                      <a:pt x="182" y="125"/>
                    </a:cubicBezTo>
                    <a:cubicBezTo>
                      <a:pt x="182" y="125"/>
                      <a:pt x="182" y="125"/>
                      <a:pt x="183" y="125"/>
                    </a:cubicBezTo>
                    <a:cubicBezTo>
                      <a:pt x="183" y="125"/>
                      <a:pt x="183" y="125"/>
                      <a:pt x="183" y="125"/>
                    </a:cubicBezTo>
                    <a:cubicBezTo>
                      <a:pt x="183" y="125"/>
                      <a:pt x="183" y="125"/>
                      <a:pt x="184" y="125"/>
                    </a:cubicBezTo>
                    <a:close/>
                    <a:moveTo>
                      <a:pt x="172" y="133"/>
                    </a:moveTo>
                    <a:cubicBezTo>
                      <a:pt x="173" y="133"/>
                      <a:pt x="173" y="134"/>
                      <a:pt x="172" y="135"/>
                    </a:cubicBezTo>
                    <a:cubicBezTo>
                      <a:pt x="172" y="135"/>
                      <a:pt x="172" y="135"/>
                      <a:pt x="172" y="135"/>
                    </a:cubicBezTo>
                    <a:cubicBezTo>
                      <a:pt x="171" y="135"/>
                      <a:pt x="171" y="135"/>
                      <a:pt x="170" y="134"/>
                    </a:cubicBezTo>
                    <a:cubicBezTo>
                      <a:pt x="170" y="134"/>
                      <a:pt x="170" y="134"/>
                      <a:pt x="170" y="134"/>
                    </a:cubicBezTo>
                    <a:cubicBezTo>
                      <a:pt x="170" y="134"/>
                      <a:pt x="170" y="133"/>
                      <a:pt x="171" y="132"/>
                    </a:cubicBezTo>
                    <a:cubicBezTo>
                      <a:pt x="171" y="132"/>
                      <a:pt x="171" y="132"/>
                      <a:pt x="171" y="132"/>
                    </a:cubicBezTo>
                    <a:cubicBezTo>
                      <a:pt x="171" y="132"/>
                      <a:pt x="171" y="132"/>
                      <a:pt x="171" y="132"/>
                    </a:cubicBezTo>
                    <a:cubicBezTo>
                      <a:pt x="171" y="132"/>
                      <a:pt x="171" y="132"/>
                      <a:pt x="171" y="132"/>
                    </a:cubicBezTo>
                    <a:cubicBezTo>
                      <a:pt x="172" y="132"/>
                      <a:pt x="172" y="132"/>
                      <a:pt x="172" y="133"/>
                    </a:cubicBezTo>
                    <a:close/>
                    <a:moveTo>
                      <a:pt x="161" y="140"/>
                    </a:moveTo>
                    <a:cubicBezTo>
                      <a:pt x="162" y="141"/>
                      <a:pt x="161" y="142"/>
                      <a:pt x="161" y="142"/>
                    </a:cubicBezTo>
                    <a:cubicBezTo>
                      <a:pt x="161" y="142"/>
                      <a:pt x="161" y="142"/>
                      <a:pt x="161" y="142"/>
                    </a:cubicBezTo>
                    <a:cubicBezTo>
                      <a:pt x="160" y="142"/>
                      <a:pt x="159" y="142"/>
                      <a:pt x="159" y="142"/>
                    </a:cubicBezTo>
                    <a:cubicBezTo>
                      <a:pt x="159" y="142"/>
                      <a:pt x="159" y="142"/>
                      <a:pt x="159" y="142"/>
                    </a:cubicBezTo>
                    <a:cubicBezTo>
                      <a:pt x="158" y="141"/>
                      <a:pt x="159" y="140"/>
                      <a:pt x="159" y="140"/>
                    </a:cubicBezTo>
                    <a:cubicBezTo>
                      <a:pt x="159" y="140"/>
                      <a:pt x="159" y="140"/>
                      <a:pt x="159" y="140"/>
                    </a:cubicBezTo>
                    <a:cubicBezTo>
                      <a:pt x="159" y="140"/>
                      <a:pt x="160" y="139"/>
                      <a:pt x="160" y="139"/>
                    </a:cubicBezTo>
                    <a:cubicBezTo>
                      <a:pt x="160" y="139"/>
                      <a:pt x="160" y="139"/>
                      <a:pt x="160" y="139"/>
                    </a:cubicBezTo>
                    <a:cubicBezTo>
                      <a:pt x="160" y="139"/>
                      <a:pt x="161" y="140"/>
                      <a:pt x="161" y="140"/>
                    </a:cubicBezTo>
                    <a:close/>
                    <a:moveTo>
                      <a:pt x="150" y="147"/>
                    </a:moveTo>
                    <a:cubicBezTo>
                      <a:pt x="150" y="148"/>
                      <a:pt x="150" y="149"/>
                      <a:pt x="149" y="149"/>
                    </a:cubicBezTo>
                    <a:cubicBezTo>
                      <a:pt x="149" y="149"/>
                      <a:pt x="149" y="149"/>
                      <a:pt x="149" y="149"/>
                    </a:cubicBezTo>
                    <a:cubicBezTo>
                      <a:pt x="149" y="150"/>
                      <a:pt x="148" y="150"/>
                      <a:pt x="148" y="149"/>
                    </a:cubicBezTo>
                    <a:cubicBezTo>
                      <a:pt x="148" y="149"/>
                      <a:pt x="148" y="149"/>
                      <a:pt x="148" y="149"/>
                    </a:cubicBezTo>
                    <a:cubicBezTo>
                      <a:pt x="147" y="148"/>
                      <a:pt x="147" y="147"/>
                      <a:pt x="148" y="147"/>
                    </a:cubicBezTo>
                    <a:cubicBezTo>
                      <a:pt x="148" y="147"/>
                      <a:pt x="148" y="147"/>
                      <a:pt x="148" y="147"/>
                    </a:cubicBezTo>
                    <a:cubicBezTo>
                      <a:pt x="148" y="147"/>
                      <a:pt x="148" y="147"/>
                      <a:pt x="149" y="147"/>
                    </a:cubicBezTo>
                    <a:cubicBezTo>
                      <a:pt x="149" y="147"/>
                      <a:pt x="149" y="147"/>
                      <a:pt x="149" y="147"/>
                    </a:cubicBezTo>
                    <a:cubicBezTo>
                      <a:pt x="149" y="147"/>
                      <a:pt x="150" y="147"/>
                      <a:pt x="150" y="147"/>
                    </a:cubicBezTo>
                    <a:close/>
                    <a:moveTo>
                      <a:pt x="139" y="155"/>
                    </a:moveTo>
                    <a:cubicBezTo>
                      <a:pt x="139" y="155"/>
                      <a:pt x="139" y="156"/>
                      <a:pt x="138" y="157"/>
                    </a:cubicBezTo>
                    <a:cubicBezTo>
                      <a:pt x="138" y="157"/>
                      <a:pt x="138" y="157"/>
                      <a:pt x="138" y="157"/>
                    </a:cubicBezTo>
                    <a:cubicBezTo>
                      <a:pt x="137" y="157"/>
                      <a:pt x="137" y="157"/>
                      <a:pt x="136" y="156"/>
                    </a:cubicBezTo>
                    <a:cubicBezTo>
                      <a:pt x="136" y="156"/>
                      <a:pt x="136" y="156"/>
                      <a:pt x="136" y="156"/>
                    </a:cubicBezTo>
                    <a:cubicBezTo>
                      <a:pt x="136" y="156"/>
                      <a:pt x="136" y="155"/>
                      <a:pt x="137" y="154"/>
                    </a:cubicBezTo>
                    <a:cubicBezTo>
                      <a:pt x="137" y="154"/>
                      <a:pt x="137" y="154"/>
                      <a:pt x="137" y="154"/>
                    </a:cubicBezTo>
                    <a:cubicBezTo>
                      <a:pt x="137" y="154"/>
                      <a:pt x="137" y="154"/>
                      <a:pt x="137" y="154"/>
                    </a:cubicBezTo>
                    <a:cubicBezTo>
                      <a:pt x="137" y="154"/>
                      <a:pt x="137" y="154"/>
                      <a:pt x="137" y="154"/>
                    </a:cubicBezTo>
                    <a:cubicBezTo>
                      <a:pt x="138" y="154"/>
                      <a:pt x="138" y="154"/>
                      <a:pt x="139" y="155"/>
                    </a:cubicBezTo>
                    <a:close/>
                    <a:moveTo>
                      <a:pt x="127" y="162"/>
                    </a:moveTo>
                    <a:cubicBezTo>
                      <a:pt x="128" y="163"/>
                      <a:pt x="127" y="164"/>
                      <a:pt x="127" y="164"/>
                    </a:cubicBezTo>
                    <a:cubicBezTo>
                      <a:pt x="127" y="164"/>
                      <a:pt x="127" y="164"/>
                      <a:pt x="127" y="164"/>
                    </a:cubicBezTo>
                    <a:cubicBezTo>
                      <a:pt x="126" y="164"/>
                      <a:pt x="125" y="164"/>
                      <a:pt x="125" y="164"/>
                    </a:cubicBezTo>
                    <a:cubicBezTo>
                      <a:pt x="125" y="164"/>
                      <a:pt x="125" y="164"/>
                      <a:pt x="125" y="164"/>
                    </a:cubicBezTo>
                    <a:cubicBezTo>
                      <a:pt x="125" y="163"/>
                      <a:pt x="125" y="162"/>
                      <a:pt x="125" y="162"/>
                    </a:cubicBezTo>
                    <a:cubicBezTo>
                      <a:pt x="125" y="162"/>
                      <a:pt x="125" y="162"/>
                      <a:pt x="125" y="162"/>
                    </a:cubicBezTo>
                    <a:cubicBezTo>
                      <a:pt x="126" y="162"/>
                      <a:pt x="126" y="162"/>
                      <a:pt x="126" y="162"/>
                    </a:cubicBezTo>
                    <a:cubicBezTo>
                      <a:pt x="126" y="162"/>
                      <a:pt x="126" y="162"/>
                      <a:pt x="126" y="162"/>
                    </a:cubicBezTo>
                    <a:cubicBezTo>
                      <a:pt x="127" y="162"/>
                      <a:pt x="127" y="162"/>
                      <a:pt x="127" y="162"/>
                    </a:cubicBezTo>
                    <a:close/>
                    <a:moveTo>
                      <a:pt x="116" y="170"/>
                    </a:moveTo>
                    <a:cubicBezTo>
                      <a:pt x="116" y="170"/>
                      <a:pt x="116" y="171"/>
                      <a:pt x="115" y="171"/>
                    </a:cubicBezTo>
                    <a:cubicBezTo>
                      <a:pt x="115" y="171"/>
                      <a:pt x="115" y="171"/>
                      <a:pt x="115" y="171"/>
                    </a:cubicBezTo>
                    <a:cubicBezTo>
                      <a:pt x="115" y="172"/>
                      <a:pt x="114" y="172"/>
                      <a:pt x="114" y="171"/>
                    </a:cubicBezTo>
                    <a:cubicBezTo>
                      <a:pt x="114" y="171"/>
                      <a:pt x="114" y="171"/>
                      <a:pt x="114" y="171"/>
                    </a:cubicBezTo>
                    <a:cubicBezTo>
                      <a:pt x="113" y="170"/>
                      <a:pt x="113" y="170"/>
                      <a:pt x="114" y="169"/>
                    </a:cubicBezTo>
                    <a:cubicBezTo>
                      <a:pt x="114" y="169"/>
                      <a:pt x="114" y="169"/>
                      <a:pt x="114" y="169"/>
                    </a:cubicBezTo>
                    <a:cubicBezTo>
                      <a:pt x="114" y="169"/>
                      <a:pt x="115" y="169"/>
                      <a:pt x="115" y="169"/>
                    </a:cubicBezTo>
                    <a:cubicBezTo>
                      <a:pt x="115" y="169"/>
                      <a:pt x="115" y="169"/>
                      <a:pt x="115" y="169"/>
                    </a:cubicBezTo>
                    <a:cubicBezTo>
                      <a:pt x="115" y="169"/>
                      <a:pt x="116" y="169"/>
                      <a:pt x="116" y="170"/>
                    </a:cubicBezTo>
                    <a:close/>
                    <a:moveTo>
                      <a:pt x="105" y="177"/>
                    </a:moveTo>
                    <a:cubicBezTo>
                      <a:pt x="105" y="178"/>
                      <a:pt x="105" y="178"/>
                      <a:pt x="104" y="179"/>
                    </a:cubicBezTo>
                    <a:cubicBezTo>
                      <a:pt x="104" y="179"/>
                      <a:pt x="104" y="179"/>
                      <a:pt x="104" y="179"/>
                    </a:cubicBezTo>
                    <a:cubicBezTo>
                      <a:pt x="104" y="179"/>
                      <a:pt x="103" y="179"/>
                      <a:pt x="102" y="178"/>
                    </a:cubicBezTo>
                    <a:cubicBezTo>
                      <a:pt x="102" y="178"/>
                      <a:pt x="102" y="178"/>
                      <a:pt x="102" y="178"/>
                    </a:cubicBezTo>
                    <a:cubicBezTo>
                      <a:pt x="102" y="178"/>
                      <a:pt x="102" y="177"/>
                      <a:pt x="103" y="177"/>
                    </a:cubicBezTo>
                    <a:cubicBezTo>
                      <a:pt x="103" y="177"/>
                      <a:pt x="103" y="177"/>
                      <a:pt x="103" y="177"/>
                    </a:cubicBezTo>
                    <a:cubicBezTo>
                      <a:pt x="103" y="176"/>
                      <a:pt x="103" y="176"/>
                      <a:pt x="103" y="176"/>
                    </a:cubicBezTo>
                    <a:cubicBezTo>
                      <a:pt x="103" y="176"/>
                      <a:pt x="103" y="176"/>
                      <a:pt x="103" y="176"/>
                    </a:cubicBezTo>
                    <a:cubicBezTo>
                      <a:pt x="104" y="176"/>
                      <a:pt x="104" y="177"/>
                      <a:pt x="105" y="177"/>
                    </a:cubicBezTo>
                    <a:close/>
                    <a:moveTo>
                      <a:pt x="93" y="184"/>
                    </a:moveTo>
                    <a:cubicBezTo>
                      <a:pt x="94" y="185"/>
                      <a:pt x="93" y="186"/>
                      <a:pt x="93" y="186"/>
                    </a:cubicBezTo>
                    <a:cubicBezTo>
                      <a:pt x="93" y="186"/>
                      <a:pt x="93" y="186"/>
                      <a:pt x="93" y="186"/>
                    </a:cubicBezTo>
                    <a:cubicBezTo>
                      <a:pt x="92" y="187"/>
                      <a:pt x="91" y="186"/>
                      <a:pt x="91" y="186"/>
                    </a:cubicBezTo>
                    <a:cubicBezTo>
                      <a:pt x="91" y="186"/>
                      <a:pt x="91" y="186"/>
                      <a:pt x="91" y="186"/>
                    </a:cubicBezTo>
                    <a:cubicBezTo>
                      <a:pt x="91" y="185"/>
                      <a:pt x="91" y="184"/>
                      <a:pt x="91" y="184"/>
                    </a:cubicBezTo>
                    <a:cubicBezTo>
                      <a:pt x="91" y="184"/>
                      <a:pt x="91" y="184"/>
                      <a:pt x="91" y="184"/>
                    </a:cubicBezTo>
                    <a:cubicBezTo>
                      <a:pt x="92" y="184"/>
                      <a:pt x="92" y="184"/>
                      <a:pt x="92" y="184"/>
                    </a:cubicBezTo>
                    <a:cubicBezTo>
                      <a:pt x="92" y="184"/>
                      <a:pt x="92" y="184"/>
                      <a:pt x="92" y="184"/>
                    </a:cubicBezTo>
                    <a:cubicBezTo>
                      <a:pt x="93" y="184"/>
                      <a:pt x="93" y="184"/>
                      <a:pt x="93" y="184"/>
                    </a:cubicBezTo>
                    <a:close/>
                    <a:moveTo>
                      <a:pt x="82" y="192"/>
                    </a:moveTo>
                    <a:cubicBezTo>
                      <a:pt x="82" y="192"/>
                      <a:pt x="82" y="193"/>
                      <a:pt x="82" y="194"/>
                    </a:cubicBezTo>
                    <a:cubicBezTo>
                      <a:pt x="82" y="194"/>
                      <a:pt x="82" y="194"/>
                      <a:pt x="82" y="194"/>
                    </a:cubicBezTo>
                    <a:cubicBezTo>
                      <a:pt x="81" y="194"/>
                      <a:pt x="80" y="194"/>
                      <a:pt x="80" y="193"/>
                    </a:cubicBezTo>
                    <a:cubicBezTo>
                      <a:pt x="80" y="193"/>
                      <a:pt x="80" y="193"/>
                      <a:pt x="80" y="193"/>
                    </a:cubicBezTo>
                    <a:cubicBezTo>
                      <a:pt x="79" y="192"/>
                      <a:pt x="80" y="192"/>
                      <a:pt x="80" y="191"/>
                    </a:cubicBezTo>
                    <a:cubicBezTo>
                      <a:pt x="80" y="191"/>
                      <a:pt x="80" y="191"/>
                      <a:pt x="80" y="191"/>
                    </a:cubicBezTo>
                    <a:cubicBezTo>
                      <a:pt x="80" y="191"/>
                      <a:pt x="81" y="191"/>
                      <a:pt x="81" y="191"/>
                    </a:cubicBezTo>
                    <a:cubicBezTo>
                      <a:pt x="81" y="191"/>
                      <a:pt x="81" y="191"/>
                      <a:pt x="81" y="191"/>
                    </a:cubicBezTo>
                    <a:cubicBezTo>
                      <a:pt x="81" y="191"/>
                      <a:pt x="82" y="191"/>
                      <a:pt x="82" y="192"/>
                    </a:cubicBezTo>
                    <a:close/>
                    <a:moveTo>
                      <a:pt x="71" y="199"/>
                    </a:moveTo>
                    <a:cubicBezTo>
                      <a:pt x="71" y="200"/>
                      <a:pt x="71" y="200"/>
                      <a:pt x="70" y="201"/>
                    </a:cubicBezTo>
                    <a:cubicBezTo>
                      <a:pt x="70" y="201"/>
                      <a:pt x="70" y="201"/>
                      <a:pt x="70" y="201"/>
                    </a:cubicBezTo>
                    <a:cubicBezTo>
                      <a:pt x="70" y="201"/>
                      <a:pt x="69" y="201"/>
                      <a:pt x="68" y="200"/>
                    </a:cubicBezTo>
                    <a:cubicBezTo>
                      <a:pt x="68" y="200"/>
                      <a:pt x="68" y="200"/>
                      <a:pt x="68" y="200"/>
                    </a:cubicBezTo>
                    <a:cubicBezTo>
                      <a:pt x="68" y="200"/>
                      <a:pt x="68" y="199"/>
                      <a:pt x="69" y="199"/>
                    </a:cubicBezTo>
                    <a:cubicBezTo>
                      <a:pt x="69" y="199"/>
                      <a:pt x="69" y="199"/>
                      <a:pt x="69" y="199"/>
                    </a:cubicBezTo>
                    <a:cubicBezTo>
                      <a:pt x="69" y="198"/>
                      <a:pt x="69" y="198"/>
                      <a:pt x="70" y="198"/>
                    </a:cubicBezTo>
                    <a:cubicBezTo>
                      <a:pt x="70" y="198"/>
                      <a:pt x="70" y="198"/>
                      <a:pt x="70" y="198"/>
                    </a:cubicBezTo>
                    <a:cubicBezTo>
                      <a:pt x="70" y="198"/>
                      <a:pt x="70" y="199"/>
                      <a:pt x="71" y="199"/>
                    </a:cubicBezTo>
                    <a:close/>
                    <a:moveTo>
                      <a:pt x="59" y="206"/>
                    </a:moveTo>
                    <a:cubicBezTo>
                      <a:pt x="60" y="207"/>
                      <a:pt x="60" y="208"/>
                      <a:pt x="59" y="208"/>
                    </a:cubicBezTo>
                    <a:cubicBezTo>
                      <a:pt x="59" y="208"/>
                      <a:pt x="59" y="208"/>
                      <a:pt x="59" y="208"/>
                    </a:cubicBezTo>
                    <a:cubicBezTo>
                      <a:pt x="58" y="209"/>
                      <a:pt x="58" y="208"/>
                      <a:pt x="57" y="208"/>
                    </a:cubicBezTo>
                    <a:cubicBezTo>
                      <a:pt x="57" y="208"/>
                      <a:pt x="57" y="208"/>
                      <a:pt x="57" y="208"/>
                    </a:cubicBezTo>
                    <a:cubicBezTo>
                      <a:pt x="57" y="207"/>
                      <a:pt x="57" y="206"/>
                      <a:pt x="58" y="206"/>
                    </a:cubicBezTo>
                    <a:cubicBezTo>
                      <a:pt x="58" y="206"/>
                      <a:pt x="58" y="206"/>
                      <a:pt x="58" y="206"/>
                    </a:cubicBezTo>
                    <a:cubicBezTo>
                      <a:pt x="58" y="206"/>
                      <a:pt x="58" y="206"/>
                      <a:pt x="58" y="206"/>
                    </a:cubicBezTo>
                    <a:cubicBezTo>
                      <a:pt x="58" y="206"/>
                      <a:pt x="58" y="206"/>
                      <a:pt x="58" y="206"/>
                    </a:cubicBezTo>
                    <a:cubicBezTo>
                      <a:pt x="59" y="206"/>
                      <a:pt x="59" y="206"/>
                      <a:pt x="59" y="206"/>
                    </a:cubicBezTo>
                    <a:close/>
                    <a:moveTo>
                      <a:pt x="48" y="214"/>
                    </a:moveTo>
                    <a:cubicBezTo>
                      <a:pt x="48" y="214"/>
                      <a:pt x="48" y="215"/>
                      <a:pt x="48" y="216"/>
                    </a:cubicBezTo>
                    <a:cubicBezTo>
                      <a:pt x="48" y="216"/>
                      <a:pt x="48" y="216"/>
                      <a:pt x="48" y="216"/>
                    </a:cubicBezTo>
                    <a:cubicBezTo>
                      <a:pt x="47" y="216"/>
                      <a:pt x="46" y="216"/>
                      <a:pt x="46" y="215"/>
                    </a:cubicBezTo>
                    <a:cubicBezTo>
                      <a:pt x="46" y="215"/>
                      <a:pt x="46" y="215"/>
                      <a:pt x="46" y="215"/>
                    </a:cubicBezTo>
                    <a:cubicBezTo>
                      <a:pt x="45" y="215"/>
                      <a:pt x="46" y="214"/>
                      <a:pt x="46" y="213"/>
                    </a:cubicBezTo>
                    <a:cubicBezTo>
                      <a:pt x="46" y="213"/>
                      <a:pt x="46" y="213"/>
                      <a:pt x="46" y="213"/>
                    </a:cubicBezTo>
                    <a:cubicBezTo>
                      <a:pt x="46" y="213"/>
                      <a:pt x="47" y="213"/>
                      <a:pt x="47" y="213"/>
                    </a:cubicBezTo>
                    <a:cubicBezTo>
                      <a:pt x="47" y="213"/>
                      <a:pt x="47" y="213"/>
                      <a:pt x="47" y="213"/>
                    </a:cubicBezTo>
                    <a:cubicBezTo>
                      <a:pt x="47" y="213"/>
                      <a:pt x="48" y="213"/>
                      <a:pt x="48" y="214"/>
                    </a:cubicBezTo>
                    <a:close/>
                    <a:moveTo>
                      <a:pt x="37" y="221"/>
                    </a:moveTo>
                    <a:cubicBezTo>
                      <a:pt x="37" y="222"/>
                      <a:pt x="37" y="223"/>
                      <a:pt x="36" y="223"/>
                    </a:cubicBezTo>
                    <a:cubicBezTo>
                      <a:pt x="36" y="223"/>
                      <a:pt x="36" y="223"/>
                      <a:pt x="36" y="223"/>
                    </a:cubicBezTo>
                    <a:cubicBezTo>
                      <a:pt x="36" y="223"/>
                      <a:pt x="35" y="223"/>
                      <a:pt x="34" y="223"/>
                    </a:cubicBezTo>
                    <a:cubicBezTo>
                      <a:pt x="34" y="223"/>
                      <a:pt x="34" y="223"/>
                      <a:pt x="34" y="223"/>
                    </a:cubicBezTo>
                    <a:cubicBezTo>
                      <a:pt x="34" y="222"/>
                      <a:pt x="34" y="221"/>
                      <a:pt x="35" y="221"/>
                    </a:cubicBezTo>
                    <a:cubicBezTo>
                      <a:pt x="35" y="221"/>
                      <a:pt x="35" y="221"/>
                      <a:pt x="35" y="221"/>
                    </a:cubicBezTo>
                    <a:cubicBezTo>
                      <a:pt x="35" y="221"/>
                      <a:pt x="35" y="221"/>
                      <a:pt x="36" y="221"/>
                    </a:cubicBezTo>
                    <a:cubicBezTo>
                      <a:pt x="36" y="221"/>
                      <a:pt x="36" y="221"/>
                      <a:pt x="36" y="221"/>
                    </a:cubicBezTo>
                    <a:cubicBezTo>
                      <a:pt x="36" y="221"/>
                      <a:pt x="36" y="221"/>
                      <a:pt x="37" y="221"/>
                    </a:cubicBezTo>
                    <a:close/>
                    <a:moveTo>
                      <a:pt x="25" y="228"/>
                    </a:moveTo>
                    <a:cubicBezTo>
                      <a:pt x="26" y="229"/>
                      <a:pt x="26" y="230"/>
                      <a:pt x="25" y="230"/>
                    </a:cubicBezTo>
                    <a:cubicBezTo>
                      <a:pt x="25" y="230"/>
                      <a:pt x="25" y="230"/>
                      <a:pt x="25" y="230"/>
                    </a:cubicBezTo>
                    <a:cubicBezTo>
                      <a:pt x="24" y="231"/>
                      <a:pt x="24" y="231"/>
                      <a:pt x="23" y="230"/>
                    </a:cubicBezTo>
                    <a:cubicBezTo>
                      <a:pt x="23" y="230"/>
                      <a:pt x="23" y="230"/>
                      <a:pt x="23" y="230"/>
                    </a:cubicBezTo>
                    <a:cubicBezTo>
                      <a:pt x="23" y="229"/>
                      <a:pt x="23" y="229"/>
                      <a:pt x="24" y="228"/>
                    </a:cubicBezTo>
                    <a:cubicBezTo>
                      <a:pt x="24" y="228"/>
                      <a:pt x="24" y="228"/>
                      <a:pt x="24" y="228"/>
                    </a:cubicBezTo>
                    <a:cubicBezTo>
                      <a:pt x="24" y="228"/>
                      <a:pt x="24" y="228"/>
                      <a:pt x="24" y="228"/>
                    </a:cubicBezTo>
                    <a:cubicBezTo>
                      <a:pt x="24" y="228"/>
                      <a:pt x="24" y="228"/>
                      <a:pt x="24" y="228"/>
                    </a:cubicBezTo>
                    <a:cubicBezTo>
                      <a:pt x="25" y="228"/>
                      <a:pt x="25" y="228"/>
                      <a:pt x="25" y="228"/>
                    </a:cubicBezTo>
                    <a:close/>
                    <a:moveTo>
                      <a:pt x="14" y="236"/>
                    </a:moveTo>
                    <a:cubicBezTo>
                      <a:pt x="15" y="236"/>
                      <a:pt x="14" y="237"/>
                      <a:pt x="14" y="238"/>
                    </a:cubicBezTo>
                    <a:cubicBezTo>
                      <a:pt x="14" y="238"/>
                      <a:pt x="14" y="238"/>
                      <a:pt x="14" y="238"/>
                    </a:cubicBezTo>
                    <a:cubicBezTo>
                      <a:pt x="13" y="238"/>
                      <a:pt x="12" y="238"/>
                      <a:pt x="12" y="237"/>
                    </a:cubicBezTo>
                    <a:cubicBezTo>
                      <a:pt x="12" y="237"/>
                      <a:pt x="12" y="237"/>
                      <a:pt x="12" y="237"/>
                    </a:cubicBezTo>
                    <a:cubicBezTo>
                      <a:pt x="11" y="237"/>
                      <a:pt x="12" y="236"/>
                      <a:pt x="12" y="235"/>
                    </a:cubicBezTo>
                    <a:cubicBezTo>
                      <a:pt x="12" y="235"/>
                      <a:pt x="12" y="235"/>
                      <a:pt x="12" y="235"/>
                    </a:cubicBezTo>
                    <a:cubicBezTo>
                      <a:pt x="12" y="235"/>
                      <a:pt x="13" y="235"/>
                      <a:pt x="13" y="235"/>
                    </a:cubicBezTo>
                    <a:cubicBezTo>
                      <a:pt x="13" y="235"/>
                      <a:pt x="13" y="235"/>
                      <a:pt x="13" y="235"/>
                    </a:cubicBezTo>
                    <a:cubicBezTo>
                      <a:pt x="13" y="235"/>
                      <a:pt x="14" y="235"/>
                      <a:pt x="14" y="236"/>
                    </a:cubicBezTo>
                    <a:close/>
                    <a:moveTo>
                      <a:pt x="3" y="243"/>
                    </a:moveTo>
                    <a:cubicBezTo>
                      <a:pt x="3" y="244"/>
                      <a:pt x="3" y="245"/>
                      <a:pt x="2" y="245"/>
                    </a:cubicBezTo>
                    <a:cubicBezTo>
                      <a:pt x="2" y="245"/>
                      <a:pt x="2" y="245"/>
                      <a:pt x="2" y="245"/>
                    </a:cubicBezTo>
                    <a:cubicBezTo>
                      <a:pt x="2" y="245"/>
                      <a:pt x="1" y="245"/>
                      <a:pt x="1" y="245"/>
                    </a:cubicBezTo>
                    <a:cubicBezTo>
                      <a:pt x="1" y="245"/>
                      <a:pt x="1" y="245"/>
                      <a:pt x="1" y="245"/>
                    </a:cubicBezTo>
                    <a:cubicBezTo>
                      <a:pt x="0" y="244"/>
                      <a:pt x="0" y="243"/>
                      <a:pt x="1" y="243"/>
                    </a:cubicBezTo>
                    <a:cubicBezTo>
                      <a:pt x="1" y="243"/>
                      <a:pt x="1" y="243"/>
                      <a:pt x="1" y="243"/>
                    </a:cubicBezTo>
                    <a:cubicBezTo>
                      <a:pt x="1" y="243"/>
                      <a:pt x="1" y="243"/>
                      <a:pt x="2" y="243"/>
                    </a:cubicBezTo>
                    <a:cubicBezTo>
                      <a:pt x="2" y="243"/>
                      <a:pt x="2" y="243"/>
                      <a:pt x="2" y="243"/>
                    </a:cubicBezTo>
                    <a:cubicBezTo>
                      <a:pt x="2" y="243"/>
                      <a:pt x="3"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5"/>
              <p:cNvSpPr/>
              <p:nvPr/>
            </p:nvSpPr>
            <p:spPr>
              <a:xfrm rot="10800000">
                <a:off x="14730039" y="218373"/>
                <a:ext cx="15007" cy="15007"/>
              </a:xfrm>
              <a:custGeom>
                <a:rect b="b" l="l" r="r" t="t"/>
                <a:pathLst>
                  <a:path extrusionOk="0" h="3" w="3">
                    <a:moveTo>
                      <a:pt x="1" y="0"/>
                    </a:moveTo>
                    <a:cubicBezTo>
                      <a:pt x="1" y="0"/>
                      <a:pt x="2" y="0"/>
                      <a:pt x="2" y="0"/>
                    </a:cubicBezTo>
                    <a:cubicBezTo>
                      <a:pt x="2" y="0"/>
                      <a:pt x="2" y="0"/>
                      <a:pt x="2" y="1"/>
                    </a:cubicBezTo>
                    <a:cubicBezTo>
                      <a:pt x="2" y="1"/>
                      <a:pt x="3" y="1"/>
                      <a:pt x="3" y="2"/>
                    </a:cubicBezTo>
                    <a:cubicBezTo>
                      <a:pt x="3" y="2"/>
                      <a:pt x="2" y="2"/>
                      <a:pt x="2" y="2"/>
                    </a:cubicBezTo>
                    <a:cubicBezTo>
                      <a:pt x="2" y="2"/>
                      <a:pt x="2" y="2"/>
                      <a:pt x="2" y="2"/>
                    </a:cubicBezTo>
                    <a:cubicBezTo>
                      <a:pt x="2" y="3"/>
                      <a:pt x="2" y="3"/>
                      <a:pt x="2" y="3"/>
                    </a:cubicBezTo>
                    <a:cubicBezTo>
                      <a:pt x="1" y="3"/>
                      <a:pt x="1" y="3"/>
                      <a:pt x="1" y="3"/>
                    </a:cubicBezTo>
                    <a:cubicBezTo>
                      <a:pt x="1" y="3"/>
                      <a:pt x="0" y="3"/>
                      <a:pt x="0" y="2"/>
                    </a:cubicBezTo>
                    <a:cubicBezTo>
                      <a:pt x="0" y="2"/>
                      <a:pt x="0" y="2"/>
                      <a:pt x="0" y="2"/>
                    </a:cubicBezTo>
                    <a:cubicBezTo>
                      <a:pt x="0" y="2"/>
                      <a:pt x="0" y="2"/>
                      <a:pt x="0" y="2"/>
                    </a:cubicBezTo>
                    <a:cubicBezTo>
                      <a:pt x="0" y="1"/>
                      <a:pt x="0" y="1"/>
                      <a:pt x="0" y="1"/>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5"/>
              <p:cNvSpPr/>
              <p:nvPr/>
            </p:nvSpPr>
            <p:spPr>
              <a:xfrm rot="10800000">
                <a:off x="16725911" y="-1006160"/>
                <a:ext cx="9004" cy="15007"/>
              </a:xfrm>
              <a:custGeom>
                <a:rect b="b" l="l" r="r" t="t"/>
                <a:pathLst>
                  <a:path extrusionOk="0" h="3" w="2">
                    <a:moveTo>
                      <a:pt x="1" y="0"/>
                    </a:moveTo>
                    <a:cubicBezTo>
                      <a:pt x="1" y="0"/>
                      <a:pt x="1" y="0"/>
                      <a:pt x="2" y="0"/>
                    </a:cubicBezTo>
                    <a:cubicBezTo>
                      <a:pt x="2" y="0"/>
                      <a:pt x="2" y="0"/>
                      <a:pt x="2" y="0"/>
                    </a:cubicBezTo>
                    <a:cubicBezTo>
                      <a:pt x="2" y="1"/>
                      <a:pt x="2" y="1"/>
                      <a:pt x="2" y="1"/>
                    </a:cubicBezTo>
                    <a:cubicBezTo>
                      <a:pt x="2" y="2"/>
                      <a:pt x="2" y="2"/>
                      <a:pt x="2" y="2"/>
                    </a:cubicBezTo>
                    <a:cubicBezTo>
                      <a:pt x="2" y="3"/>
                      <a:pt x="1" y="3"/>
                      <a:pt x="1" y="3"/>
                    </a:cubicBezTo>
                    <a:cubicBezTo>
                      <a:pt x="0" y="2"/>
                      <a:pt x="0" y="2"/>
                      <a:pt x="0" y="2"/>
                    </a:cubicBezTo>
                    <a:cubicBezTo>
                      <a:pt x="0" y="2"/>
                      <a:pt x="0" y="2"/>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5"/>
              <p:cNvSpPr/>
              <p:nvPr/>
            </p:nvSpPr>
            <p:spPr>
              <a:xfrm rot="10800000">
                <a:off x="14895111" y="-967143"/>
                <a:ext cx="1788782" cy="1161505"/>
              </a:xfrm>
              <a:custGeom>
                <a:rect b="b" l="l" r="r" t="t"/>
                <a:pathLst>
                  <a:path extrusionOk="0" h="245" w="376">
                    <a:moveTo>
                      <a:pt x="376" y="0"/>
                    </a:moveTo>
                    <a:cubicBezTo>
                      <a:pt x="376" y="1"/>
                      <a:pt x="376" y="2"/>
                      <a:pt x="375" y="2"/>
                    </a:cubicBezTo>
                    <a:cubicBezTo>
                      <a:pt x="375" y="2"/>
                      <a:pt x="375" y="2"/>
                      <a:pt x="375" y="2"/>
                    </a:cubicBezTo>
                    <a:cubicBezTo>
                      <a:pt x="375" y="2"/>
                      <a:pt x="374" y="2"/>
                      <a:pt x="373" y="2"/>
                    </a:cubicBezTo>
                    <a:cubicBezTo>
                      <a:pt x="373" y="2"/>
                      <a:pt x="373" y="2"/>
                      <a:pt x="373" y="2"/>
                    </a:cubicBezTo>
                    <a:cubicBezTo>
                      <a:pt x="373" y="1"/>
                      <a:pt x="373" y="0"/>
                      <a:pt x="374" y="0"/>
                    </a:cubicBezTo>
                    <a:cubicBezTo>
                      <a:pt x="374" y="0"/>
                      <a:pt x="374" y="0"/>
                      <a:pt x="374" y="0"/>
                    </a:cubicBezTo>
                    <a:cubicBezTo>
                      <a:pt x="374" y="0"/>
                      <a:pt x="374" y="0"/>
                      <a:pt x="375" y="0"/>
                    </a:cubicBezTo>
                    <a:cubicBezTo>
                      <a:pt x="375" y="0"/>
                      <a:pt x="375" y="0"/>
                      <a:pt x="375" y="0"/>
                    </a:cubicBezTo>
                    <a:cubicBezTo>
                      <a:pt x="375" y="0"/>
                      <a:pt x="375" y="0"/>
                      <a:pt x="376" y="0"/>
                    </a:cubicBezTo>
                    <a:close/>
                    <a:moveTo>
                      <a:pt x="364" y="8"/>
                    </a:moveTo>
                    <a:cubicBezTo>
                      <a:pt x="365" y="8"/>
                      <a:pt x="365" y="9"/>
                      <a:pt x="364" y="9"/>
                    </a:cubicBezTo>
                    <a:cubicBezTo>
                      <a:pt x="364" y="9"/>
                      <a:pt x="364" y="9"/>
                      <a:pt x="364" y="9"/>
                    </a:cubicBezTo>
                    <a:cubicBezTo>
                      <a:pt x="363" y="10"/>
                      <a:pt x="362" y="10"/>
                      <a:pt x="362" y="9"/>
                    </a:cubicBezTo>
                    <a:cubicBezTo>
                      <a:pt x="362" y="9"/>
                      <a:pt x="362" y="9"/>
                      <a:pt x="362" y="9"/>
                    </a:cubicBezTo>
                    <a:cubicBezTo>
                      <a:pt x="362" y="8"/>
                      <a:pt x="362" y="8"/>
                      <a:pt x="362" y="7"/>
                    </a:cubicBezTo>
                    <a:cubicBezTo>
                      <a:pt x="362" y="7"/>
                      <a:pt x="362" y="7"/>
                      <a:pt x="362" y="7"/>
                    </a:cubicBezTo>
                    <a:cubicBezTo>
                      <a:pt x="363" y="7"/>
                      <a:pt x="363" y="7"/>
                      <a:pt x="363" y="7"/>
                    </a:cubicBezTo>
                    <a:cubicBezTo>
                      <a:pt x="363" y="7"/>
                      <a:pt x="363" y="7"/>
                      <a:pt x="363" y="7"/>
                    </a:cubicBezTo>
                    <a:cubicBezTo>
                      <a:pt x="364" y="7"/>
                      <a:pt x="364" y="7"/>
                      <a:pt x="364" y="8"/>
                    </a:cubicBezTo>
                    <a:close/>
                    <a:moveTo>
                      <a:pt x="353" y="15"/>
                    </a:moveTo>
                    <a:cubicBezTo>
                      <a:pt x="353" y="16"/>
                      <a:pt x="353" y="16"/>
                      <a:pt x="353" y="17"/>
                    </a:cubicBezTo>
                    <a:cubicBezTo>
                      <a:pt x="353" y="17"/>
                      <a:pt x="353" y="17"/>
                      <a:pt x="353" y="17"/>
                    </a:cubicBezTo>
                    <a:cubicBezTo>
                      <a:pt x="352" y="17"/>
                      <a:pt x="351" y="17"/>
                      <a:pt x="351" y="16"/>
                    </a:cubicBezTo>
                    <a:cubicBezTo>
                      <a:pt x="351" y="16"/>
                      <a:pt x="351" y="16"/>
                      <a:pt x="351" y="16"/>
                    </a:cubicBezTo>
                    <a:cubicBezTo>
                      <a:pt x="350" y="16"/>
                      <a:pt x="351" y="15"/>
                      <a:pt x="351" y="14"/>
                    </a:cubicBezTo>
                    <a:cubicBezTo>
                      <a:pt x="351" y="14"/>
                      <a:pt x="351" y="14"/>
                      <a:pt x="351" y="14"/>
                    </a:cubicBezTo>
                    <a:cubicBezTo>
                      <a:pt x="351" y="14"/>
                      <a:pt x="352" y="14"/>
                      <a:pt x="352" y="14"/>
                    </a:cubicBezTo>
                    <a:cubicBezTo>
                      <a:pt x="352" y="14"/>
                      <a:pt x="352" y="14"/>
                      <a:pt x="352" y="14"/>
                    </a:cubicBezTo>
                    <a:cubicBezTo>
                      <a:pt x="352" y="14"/>
                      <a:pt x="353" y="14"/>
                      <a:pt x="353" y="15"/>
                    </a:cubicBezTo>
                    <a:close/>
                    <a:moveTo>
                      <a:pt x="342" y="22"/>
                    </a:moveTo>
                    <a:cubicBezTo>
                      <a:pt x="342" y="23"/>
                      <a:pt x="342" y="24"/>
                      <a:pt x="341" y="24"/>
                    </a:cubicBezTo>
                    <a:cubicBezTo>
                      <a:pt x="341" y="24"/>
                      <a:pt x="341" y="24"/>
                      <a:pt x="341" y="24"/>
                    </a:cubicBezTo>
                    <a:cubicBezTo>
                      <a:pt x="341" y="25"/>
                      <a:pt x="340" y="24"/>
                      <a:pt x="339" y="24"/>
                    </a:cubicBezTo>
                    <a:cubicBezTo>
                      <a:pt x="339" y="24"/>
                      <a:pt x="339" y="24"/>
                      <a:pt x="339" y="24"/>
                    </a:cubicBezTo>
                    <a:cubicBezTo>
                      <a:pt x="339" y="23"/>
                      <a:pt x="339" y="22"/>
                      <a:pt x="340" y="22"/>
                    </a:cubicBezTo>
                    <a:cubicBezTo>
                      <a:pt x="340" y="22"/>
                      <a:pt x="340" y="22"/>
                      <a:pt x="340" y="22"/>
                    </a:cubicBezTo>
                    <a:cubicBezTo>
                      <a:pt x="340" y="22"/>
                      <a:pt x="340" y="22"/>
                      <a:pt x="341" y="22"/>
                    </a:cubicBezTo>
                    <a:cubicBezTo>
                      <a:pt x="341" y="22"/>
                      <a:pt x="341" y="22"/>
                      <a:pt x="341" y="22"/>
                    </a:cubicBezTo>
                    <a:cubicBezTo>
                      <a:pt x="341" y="22"/>
                      <a:pt x="341" y="22"/>
                      <a:pt x="342" y="22"/>
                    </a:cubicBezTo>
                    <a:close/>
                    <a:moveTo>
                      <a:pt x="330" y="30"/>
                    </a:moveTo>
                    <a:cubicBezTo>
                      <a:pt x="331" y="30"/>
                      <a:pt x="331" y="31"/>
                      <a:pt x="330" y="31"/>
                    </a:cubicBezTo>
                    <a:cubicBezTo>
                      <a:pt x="330" y="31"/>
                      <a:pt x="330" y="31"/>
                      <a:pt x="330" y="31"/>
                    </a:cubicBezTo>
                    <a:cubicBezTo>
                      <a:pt x="329" y="32"/>
                      <a:pt x="329" y="32"/>
                      <a:pt x="328" y="31"/>
                    </a:cubicBezTo>
                    <a:cubicBezTo>
                      <a:pt x="328" y="31"/>
                      <a:pt x="328" y="31"/>
                      <a:pt x="328" y="31"/>
                    </a:cubicBezTo>
                    <a:cubicBezTo>
                      <a:pt x="328" y="30"/>
                      <a:pt x="328" y="30"/>
                      <a:pt x="329" y="29"/>
                    </a:cubicBezTo>
                    <a:cubicBezTo>
                      <a:pt x="329" y="29"/>
                      <a:pt x="329" y="29"/>
                      <a:pt x="329" y="29"/>
                    </a:cubicBezTo>
                    <a:cubicBezTo>
                      <a:pt x="329" y="29"/>
                      <a:pt x="329" y="29"/>
                      <a:pt x="329" y="29"/>
                    </a:cubicBezTo>
                    <a:cubicBezTo>
                      <a:pt x="329" y="29"/>
                      <a:pt x="329" y="29"/>
                      <a:pt x="329" y="29"/>
                    </a:cubicBezTo>
                    <a:cubicBezTo>
                      <a:pt x="330" y="29"/>
                      <a:pt x="330" y="29"/>
                      <a:pt x="330" y="30"/>
                    </a:cubicBezTo>
                    <a:close/>
                    <a:moveTo>
                      <a:pt x="319" y="37"/>
                    </a:moveTo>
                    <a:cubicBezTo>
                      <a:pt x="320" y="38"/>
                      <a:pt x="319" y="38"/>
                      <a:pt x="319" y="39"/>
                    </a:cubicBezTo>
                    <a:cubicBezTo>
                      <a:pt x="319" y="39"/>
                      <a:pt x="319" y="39"/>
                      <a:pt x="319" y="39"/>
                    </a:cubicBezTo>
                    <a:cubicBezTo>
                      <a:pt x="318" y="39"/>
                      <a:pt x="317" y="39"/>
                      <a:pt x="317" y="38"/>
                    </a:cubicBezTo>
                    <a:cubicBezTo>
                      <a:pt x="317" y="38"/>
                      <a:pt x="317" y="38"/>
                      <a:pt x="317" y="38"/>
                    </a:cubicBezTo>
                    <a:cubicBezTo>
                      <a:pt x="316" y="38"/>
                      <a:pt x="317" y="37"/>
                      <a:pt x="317" y="37"/>
                    </a:cubicBezTo>
                    <a:cubicBezTo>
                      <a:pt x="317" y="37"/>
                      <a:pt x="317" y="37"/>
                      <a:pt x="317" y="37"/>
                    </a:cubicBezTo>
                    <a:cubicBezTo>
                      <a:pt x="317" y="36"/>
                      <a:pt x="318" y="36"/>
                      <a:pt x="318" y="36"/>
                    </a:cubicBezTo>
                    <a:cubicBezTo>
                      <a:pt x="318" y="36"/>
                      <a:pt x="318" y="36"/>
                      <a:pt x="318" y="36"/>
                    </a:cubicBezTo>
                    <a:cubicBezTo>
                      <a:pt x="318" y="36"/>
                      <a:pt x="319" y="37"/>
                      <a:pt x="319" y="37"/>
                    </a:cubicBezTo>
                    <a:close/>
                    <a:moveTo>
                      <a:pt x="308" y="44"/>
                    </a:moveTo>
                    <a:cubicBezTo>
                      <a:pt x="308" y="45"/>
                      <a:pt x="308" y="46"/>
                      <a:pt x="307" y="46"/>
                    </a:cubicBezTo>
                    <a:cubicBezTo>
                      <a:pt x="307" y="46"/>
                      <a:pt x="307" y="46"/>
                      <a:pt x="307" y="46"/>
                    </a:cubicBezTo>
                    <a:cubicBezTo>
                      <a:pt x="307" y="47"/>
                      <a:pt x="306" y="46"/>
                      <a:pt x="306" y="46"/>
                    </a:cubicBezTo>
                    <a:cubicBezTo>
                      <a:pt x="306" y="46"/>
                      <a:pt x="306" y="46"/>
                      <a:pt x="306" y="46"/>
                    </a:cubicBezTo>
                    <a:cubicBezTo>
                      <a:pt x="305" y="45"/>
                      <a:pt x="305" y="44"/>
                      <a:pt x="306" y="44"/>
                    </a:cubicBezTo>
                    <a:cubicBezTo>
                      <a:pt x="306" y="44"/>
                      <a:pt x="306" y="44"/>
                      <a:pt x="306" y="44"/>
                    </a:cubicBezTo>
                    <a:cubicBezTo>
                      <a:pt x="306" y="44"/>
                      <a:pt x="306" y="44"/>
                      <a:pt x="307" y="44"/>
                    </a:cubicBezTo>
                    <a:cubicBezTo>
                      <a:pt x="307" y="44"/>
                      <a:pt x="307" y="44"/>
                      <a:pt x="307" y="44"/>
                    </a:cubicBezTo>
                    <a:cubicBezTo>
                      <a:pt x="307" y="44"/>
                      <a:pt x="308" y="44"/>
                      <a:pt x="308" y="44"/>
                    </a:cubicBezTo>
                    <a:close/>
                    <a:moveTo>
                      <a:pt x="296" y="52"/>
                    </a:moveTo>
                    <a:cubicBezTo>
                      <a:pt x="297" y="52"/>
                      <a:pt x="297" y="53"/>
                      <a:pt x="296" y="54"/>
                    </a:cubicBezTo>
                    <a:cubicBezTo>
                      <a:pt x="296" y="54"/>
                      <a:pt x="296" y="54"/>
                      <a:pt x="296" y="54"/>
                    </a:cubicBezTo>
                    <a:cubicBezTo>
                      <a:pt x="295" y="54"/>
                      <a:pt x="295" y="54"/>
                      <a:pt x="294" y="53"/>
                    </a:cubicBezTo>
                    <a:cubicBezTo>
                      <a:pt x="294" y="53"/>
                      <a:pt x="294" y="53"/>
                      <a:pt x="294" y="53"/>
                    </a:cubicBezTo>
                    <a:cubicBezTo>
                      <a:pt x="294" y="53"/>
                      <a:pt x="294" y="52"/>
                      <a:pt x="295" y="51"/>
                    </a:cubicBezTo>
                    <a:cubicBezTo>
                      <a:pt x="295" y="51"/>
                      <a:pt x="295" y="51"/>
                      <a:pt x="295" y="51"/>
                    </a:cubicBezTo>
                    <a:cubicBezTo>
                      <a:pt x="295" y="51"/>
                      <a:pt x="295" y="51"/>
                      <a:pt x="295" y="51"/>
                    </a:cubicBezTo>
                    <a:cubicBezTo>
                      <a:pt x="295" y="51"/>
                      <a:pt x="295" y="51"/>
                      <a:pt x="295" y="51"/>
                    </a:cubicBezTo>
                    <a:cubicBezTo>
                      <a:pt x="296" y="51"/>
                      <a:pt x="296" y="51"/>
                      <a:pt x="296" y="52"/>
                    </a:cubicBezTo>
                    <a:close/>
                    <a:moveTo>
                      <a:pt x="285" y="59"/>
                    </a:moveTo>
                    <a:cubicBezTo>
                      <a:pt x="286" y="60"/>
                      <a:pt x="285" y="61"/>
                      <a:pt x="285" y="61"/>
                    </a:cubicBezTo>
                    <a:cubicBezTo>
                      <a:pt x="285" y="61"/>
                      <a:pt x="285" y="61"/>
                      <a:pt x="285" y="61"/>
                    </a:cubicBezTo>
                    <a:cubicBezTo>
                      <a:pt x="284" y="61"/>
                      <a:pt x="283" y="61"/>
                      <a:pt x="283" y="61"/>
                    </a:cubicBezTo>
                    <a:cubicBezTo>
                      <a:pt x="283" y="61"/>
                      <a:pt x="283" y="61"/>
                      <a:pt x="283" y="61"/>
                    </a:cubicBezTo>
                    <a:cubicBezTo>
                      <a:pt x="283" y="60"/>
                      <a:pt x="283" y="59"/>
                      <a:pt x="283" y="59"/>
                    </a:cubicBezTo>
                    <a:cubicBezTo>
                      <a:pt x="283" y="59"/>
                      <a:pt x="283" y="59"/>
                      <a:pt x="283" y="59"/>
                    </a:cubicBezTo>
                    <a:cubicBezTo>
                      <a:pt x="284" y="59"/>
                      <a:pt x="284" y="58"/>
                      <a:pt x="284" y="58"/>
                    </a:cubicBezTo>
                    <a:cubicBezTo>
                      <a:pt x="284" y="58"/>
                      <a:pt x="284" y="58"/>
                      <a:pt x="284" y="58"/>
                    </a:cubicBezTo>
                    <a:cubicBezTo>
                      <a:pt x="284" y="58"/>
                      <a:pt x="285" y="59"/>
                      <a:pt x="285" y="59"/>
                    </a:cubicBezTo>
                    <a:close/>
                    <a:moveTo>
                      <a:pt x="274" y="66"/>
                    </a:moveTo>
                    <a:cubicBezTo>
                      <a:pt x="274" y="67"/>
                      <a:pt x="274" y="68"/>
                      <a:pt x="273" y="68"/>
                    </a:cubicBezTo>
                    <a:cubicBezTo>
                      <a:pt x="273" y="68"/>
                      <a:pt x="273" y="68"/>
                      <a:pt x="273" y="68"/>
                    </a:cubicBezTo>
                    <a:cubicBezTo>
                      <a:pt x="273" y="69"/>
                      <a:pt x="272" y="69"/>
                      <a:pt x="272" y="68"/>
                    </a:cubicBezTo>
                    <a:cubicBezTo>
                      <a:pt x="272" y="68"/>
                      <a:pt x="272" y="68"/>
                      <a:pt x="272" y="68"/>
                    </a:cubicBezTo>
                    <a:cubicBezTo>
                      <a:pt x="271" y="67"/>
                      <a:pt x="271" y="66"/>
                      <a:pt x="272" y="66"/>
                    </a:cubicBezTo>
                    <a:cubicBezTo>
                      <a:pt x="272" y="66"/>
                      <a:pt x="272" y="66"/>
                      <a:pt x="272" y="66"/>
                    </a:cubicBezTo>
                    <a:cubicBezTo>
                      <a:pt x="272" y="66"/>
                      <a:pt x="272" y="66"/>
                      <a:pt x="273" y="66"/>
                    </a:cubicBezTo>
                    <a:cubicBezTo>
                      <a:pt x="273" y="66"/>
                      <a:pt x="273" y="66"/>
                      <a:pt x="273" y="66"/>
                    </a:cubicBezTo>
                    <a:cubicBezTo>
                      <a:pt x="273" y="66"/>
                      <a:pt x="274" y="66"/>
                      <a:pt x="274" y="66"/>
                    </a:cubicBezTo>
                    <a:close/>
                    <a:moveTo>
                      <a:pt x="263" y="74"/>
                    </a:moveTo>
                    <a:cubicBezTo>
                      <a:pt x="263" y="74"/>
                      <a:pt x="263" y="75"/>
                      <a:pt x="262" y="76"/>
                    </a:cubicBezTo>
                    <a:cubicBezTo>
                      <a:pt x="262" y="76"/>
                      <a:pt x="262" y="76"/>
                      <a:pt x="262" y="76"/>
                    </a:cubicBezTo>
                    <a:cubicBezTo>
                      <a:pt x="262" y="76"/>
                      <a:pt x="261" y="76"/>
                      <a:pt x="260" y="75"/>
                    </a:cubicBezTo>
                    <a:cubicBezTo>
                      <a:pt x="260" y="75"/>
                      <a:pt x="260" y="75"/>
                      <a:pt x="260" y="75"/>
                    </a:cubicBezTo>
                    <a:cubicBezTo>
                      <a:pt x="260" y="75"/>
                      <a:pt x="260" y="74"/>
                      <a:pt x="261" y="73"/>
                    </a:cubicBezTo>
                    <a:cubicBezTo>
                      <a:pt x="261" y="73"/>
                      <a:pt x="261" y="73"/>
                      <a:pt x="261" y="73"/>
                    </a:cubicBezTo>
                    <a:cubicBezTo>
                      <a:pt x="261" y="73"/>
                      <a:pt x="261" y="73"/>
                      <a:pt x="261" y="73"/>
                    </a:cubicBezTo>
                    <a:cubicBezTo>
                      <a:pt x="261" y="73"/>
                      <a:pt x="261" y="73"/>
                      <a:pt x="261" y="73"/>
                    </a:cubicBezTo>
                    <a:cubicBezTo>
                      <a:pt x="262" y="73"/>
                      <a:pt x="262" y="73"/>
                      <a:pt x="263" y="74"/>
                    </a:cubicBezTo>
                    <a:close/>
                    <a:moveTo>
                      <a:pt x="251" y="81"/>
                    </a:moveTo>
                    <a:cubicBezTo>
                      <a:pt x="252" y="82"/>
                      <a:pt x="251" y="83"/>
                      <a:pt x="251" y="83"/>
                    </a:cubicBezTo>
                    <a:cubicBezTo>
                      <a:pt x="251" y="83"/>
                      <a:pt x="251" y="83"/>
                      <a:pt x="251" y="83"/>
                    </a:cubicBezTo>
                    <a:cubicBezTo>
                      <a:pt x="250" y="83"/>
                      <a:pt x="249" y="83"/>
                      <a:pt x="249" y="83"/>
                    </a:cubicBezTo>
                    <a:cubicBezTo>
                      <a:pt x="249" y="83"/>
                      <a:pt x="249" y="83"/>
                      <a:pt x="249" y="83"/>
                    </a:cubicBezTo>
                    <a:cubicBezTo>
                      <a:pt x="249" y="82"/>
                      <a:pt x="249" y="81"/>
                      <a:pt x="249" y="81"/>
                    </a:cubicBezTo>
                    <a:cubicBezTo>
                      <a:pt x="249" y="81"/>
                      <a:pt x="249" y="81"/>
                      <a:pt x="249" y="81"/>
                    </a:cubicBezTo>
                    <a:cubicBezTo>
                      <a:pt x="250" y="81"/>
                      <a:pt x="250" y="81"/>
                      <a:pt x="250" y="81"/>
                    </a:cubicBezTo>
                    <a:cubicBezTo>
                      <a:pt x="250" y="81"/>
                      <a:pt x="250" y="81"/>
                      <a:pt x="250" y="81"/>
                    </a:cubicBezTo>
                    <a:cubicBezTo>
                      <a:pt x="251" y="81"/>
                      <a:pt x="251" y="81"/>
                      <a:pt x="251" y="81"/>
                    </a:cubicBezTo>
                    <a:close/>
                    <a:moveTo>
                      <a:pt x="240" y="89"/>
                    </a:moveTo>
                    <a:cubicBezTo>
                      <a:pt x="240" y="89"/>
                      <a:pt x="240" y="90"/>
                      <a:pt x="240" y="90"/>
                    </a:cubicBezTo>
                    <a:cubicBezTo>
                      <a:pt x="240" y="90"/>
                      <a:pt x="240" y="90"/>
                      <a:pt x="240" y="90"/>
                    </a:cubicBezTo>
                    <a:cubicBezTo>
                      <a:pt x="239" y="91"/>
                      <a:pt x="238" y="91"/>
                      <a:pt x="238" y="90"/>
                    </a:cubicBezTo>
                    <a:cubicBezTo>
                      <a:pt x="238" y="90"/>
                      <a:pt x="238" y="90"/>
                      <a:pt x="238" y="90"/>
                    </a:cubicBezTo>
                    <a:cubicBezTo>
                      <a:pt x="237" y="89"/>
                      <a:pt x="237" y="89"/>
                      <a:pt x="238" y="88"/>
                    </a:cubicBezTo>
                    <a:cubicBezTo>
                      <a:pt x="238" y="88"/>
                      <a:pt x="238" y="88"/>
                      <a:pt x="238" y="88"/>
                    </a:cubicBezTo>
                    <a:cubicBezTo>
                      <a:pt x="238" y="88"/>
                      <a:pt x="239" y="88"/>
                      <a:pt x="239" y="88"/>
                    </a:cubicBezTo>
                    <a:cubicBezTo>
                      <a:pt x="239" y="88"/>
                      <a:pt x="239" y="88"/>
                      <a:pt x="239" y="88"/>
                    </a:cubicBezTo>
                    <a:cubicBezTo>
                      <a:pt x="239" y="88"/>
                      <a:pt x="240" y="88"/>
                      <a:pt x="240" y="89"/>
                    </a:cubicBezTo>
                    <a:close/>
                    <a:moveTo>
                      <a:pt x="229" y="96"/>
                    </a:moveTo>
                    <a:cubicBezTo>
                      <a:pt x="229" y="97"/>
                      <a:pt x="229" y="97"/>
                      <a:pt x="228" y="98"/>
                    </a:cubicBezTo>
                    <a:cubicBezTo>
                      <a:pt x="228" y="98"/>
                      <a:pt x="228" y="98"/>
                      <a:pt x="228" y="98"/>
                    </a:cubicBezTo>
                    <a:cubicBezTo>
                      <a:pt x="228" y="98"/>
                      <a:pt x="227" y="98"/>
                      <a:pt x="226" y="97"/>
                    </a:cubicBezTo>
                    <a:cubicBezTo>
                      <a:pt x="226" y="97"/>
                      <a:pt x="226" y="97"/>
                      <a:pt x="226" y="97"/>
                    </a:cubicBezTo>
                    <a:cubicBezTo>
                      <a:pt x="226" y="97"/>
                      <a:pt x="226" y="96"/>
                      <a:pt x="227" y="96"/>
                    </a:cubicBezTo>
                    <a:cubicBezTo>
                      <a:pt x="227" y="96"/>
                      <a:pt x="227" y="96"/>
                      <a:pt x="227" y="96"/>
                    </a:cubicBezTo>
                    <a:cubicBezTo>
                      <a:pt x="227" y="95"/>
                      <a:pt x="227" y="95"/>
                      <a:pt x="228" y="95"/>
                    </a:cubicBezTo>
                    <a:cubicBezTo>
                      <a:pt x="228" y="95"/>
                      <a:pt x="228" y="95"/>
                      <a:pt x="228" y="95"/>
                    </a:cubicBezTo>
                    <a:cubicBezTo>
                      <a:pt x="228" y="95"/>
                      <a:pt x="228" y="96"/>
                      <a:pt x="229" y="96"/>
                    </a:cubicBezTo>
                    <a:close/>
                    <a:moveTo>
                      <a:pt x="217" y="103"/>
                    </a:moveTo>
                    <a:cubicBezTo>
                      <a:pt x="218" y="104"/>
                      <a:pt x="218" y="105"/>
                      <a:pt x="217" y="105"/>
                    </a:cubicBezTo>
                    <a:cubicBezTo>
                      <a:pt x="217" y="105"/>
                      <a:pt x="217" y="105"/>
                      <a:pt x="217" y="105"/>
                    </a:cubicBezTo>
                    <a:cubicBezTo>
                      <a:pt x="216" y="106"/>
                      <a:pt x="215" y="105"/>
                      <a:pt x="215" y="105"/>
                    </a:cubicBezTo>
                    <a:cubicBezTo>
                      <a:pt x="215" y="105"/>
                      <a:pt x="215" y="105"/>
                      <a:pt x="215" y="105"/>
                    </a:cubicBezTo>
                    <a:cubicBezTo>
                      <a:pt x="215" y="104"/>
                      <a:pt x="215" y="103"/>
                      <a:pt x="215" y="103"/>
                    </a:cubicBezTo>
                    <a:cubicBezTo>
                      <a:pt x="215" y="103"/>
                      <a:pt x="215" y="103"/>
                      <a:pt x="215" y="103"/>
                    </a:cubicBezTo>
                    <a:cubicBezTo>
                      <a:pt x="216" y="103"/>
                      <a:pt x="216" y="103"/>
                      <a:pt x="216" y="103"/>
                    </a:cubicBezTo>
                    <a:cubicBezTo>
                      <a:pt x="216" y="103"/>
                      <a:pt x="216" y="103"/>
                      <a:pt x="216" y="103"/>
                    </a:cubicBezTo>
                    <a:cubicBezTo>
                      <a:pt x="217" y="103"/>
                      <a:pt x="217" y="103"/>
                      <a:pt x="217" y="103"/>
                    </a:cubicBezTo>
                    <a:close/>
                    <a:moveTo>
                      <a:pt x="206" y="111"/>
                    </a:moveTo>
                    <a:cubicBezTo>
                      <a:pt x="206" y="111"/>
                      <a:pt x="206" y="112"/>
                      <a:pt x="206" y="112"/>
                    </a:cubicBezTo>
                    <a:cubicBezTo>
                      <a:pt x="206" y="112"/>
                      <a:pt x="206" y="112"/>
                      <a:pt x="206" y="112"/>
                    </a:cubicBezTo>
                    <a:cubicBezTo>
                      <a:pt x="205" y="113"/>
                      <a:pt x="204" y="113"/>
                      <a:pt x="204" y="112"/>
                    </a:cubicBezTo>
                    <a:cubicBezTo>
                      <a:pt x="204" y="112"/>
                      <a:pt x="204" y="112"/>
                      <a:pt x="204" y="112"/>
                    </a:cubicBezTo>
                    <a:cubicBezTo>
                      <a:pt x="203" y="111"/>
                      <a:pt x="204" y="111"/>
                      <a:pt x="204" y="110"/>
                    </a:cubicBezTo>
                    <a:cubicBezTo>
                      <a:pt x="204" y="110"/>
                      <a:pt x="204" y="110"/>
                      <a:pt x="204" y="110"/>
                    </a:cubicBezTo>
                    <a:cubicBezTo>
                      <a:pt x="204" y="110"/>
                      <a:pt x="205" y="110"/>
                      <a:pt x="205" y="110"/>
                    </a:cubicBezTo>
                    <a:cubicBezTo>
                      <a:pt x="205" y="110"/>
                      <a:pt x="205" y="110"/>
                      <a:pt x="205" y="110"/>
                    </a:cubicBezTo>
                    <a:cubicBezTo>
                      <a:pt x="205" y="110"/>
                      <a:pt x="206" y="110"/>
                      <a:pt x="206" y="111"/>
                    </a:cubicBezTo>
                    <a:close/>
                    <a:moveTo>
                      <a:pt x="195" y="118"/>
                    </a:moveTo>
                    <a:cubicBezTo>
                      <a:pt x="195" y="119"/>
                      <a:pt x="195" y="119"/>
                      <a:pt x="194" y="120"/>
                    </a:cubicBezTo>
                    <a:cubicBezTo>
                      <a:pt x="194" y="120"/>
                      <a:pt x="194" y="120"/>
                      <a:pt x="194" y="120"/>
                    </a:cubicBezTo>
                    <a:cubicBezTo>
                      <a:pt x="194" y="120"/>
                      <a:pt x="193" y="120"/>
                      <a:pt x="192" y="119"/>
                    </a:cubicBezTo>
                    <a:cubicBezTo>
                      <a:pt x="192" y="119"/>
                      <a:pt x="192" y="119"/>
                      <a:pt x="192" y="119"/>
                    </a:cubicBezTo>
                    <a:cubicBezTo>
                      <a:pt x="192" y="119"/>
                      <a:pt x="192" y="118"/>
                      <a:pt x="193" y="118"/>
                    </a:cubicBezTo>
                    <a:cubicBezTo>
                      <a:pt x="193" y="118"/>
                      <a:pt x="193" y="118"/>
                      <a:pt x="193" y="118"/>
                    </a:cubicBezTo>
                    <a:cubicBezTo>
                      <a:pt x="193" y="117"/>
                      <a:pt x="193" y="117"/>
                      <a:pt x="194" y="117"/>
                    </a:cubicBezTo>
                    <a:cubicBezTo>
                      <a:pt x="194" y="117"/>
                      <a:pt x="194" y="117"/>
                      <a:pt x="194" y="117"/>
                    </a:cubicBezTo>
                    <a:cubicBezTo>
                      <a:pt x="194" y="117"/>
                      <a:pt x="194" y="118"/>
                      <a:pt x="195" y="118"/>
                    </a:cubicBezTo>
                    <a:close/>
                    <a:moveTo>
                      <a:pt x="183" y="125"/>
                    </a:moveTo>
                    <a:cubicBezTo>
                      <a:pt x="184" y="126"/>
                      <a:pt x="184" y="127"/>
                      <a:pt x="183" y="127"/>
                    </a:cubicBezTo>
                    <a:cubicBezTo>
                      <a:pt x="183" y="127"/>
                      <a:pt x="183" y="127"/>
                      <a:pt x="183" y="127"/>
                    </a:cubicBezTo>
                    <a:cubicBezTo>
                      <a:pt x="182" y="128"/>
                      <a:pt x="182" y="127"/>
                      <a:pt x="181" y="127"/>
                    </a:cubicBezTo>
                    <a:cubicBezTo>
                      <a:pt x="181" y="127"/>
                      <a:pt x="181" y="127"/>
                      <a:pt x="181" y="127"/>
                    </a:cubicBezTo>
                    <a:cubicBezTo>
                      <a:pt x="181" y="126"/>
                      <a:pt x="181" y="125"/>
                      <a:pt x="182" y="125"/>
                    </a:cubicBezTo>
                    <a:cubicBezTo>
                      <a:pt x="182" y="125"/>
                      <a:pt x="182" y="125"/>
                      <a:pt x="182" y="125"/>
                    </a:cubicBezTo>
                    <a:cubicBezTo>
                      <a:pt x="182" y="125"/>
                      <a:pt x="182" y="125"/>
                      <a:pt x="182" y="125"/>
                    </a:cubicBezTo>
                    <a:cubicBezTo>
                      <a:pt x="182" y="125"/>
                      <a:pt x="182" y="125"/>
                      <a:pt x="182" y="125"/>
                    </a:cubicBezTo>
                    <a:cubicBezTo>
                      <a:pt x="183" y="125"/>
                      <a:pt x="183" y="125"/>
                      <a:pt x="183" y="125"/>
                    </a:cubicBezTo>
                    <a:close/>
                    <a:moveTo>
                      <a:pt x="172" y="133"/>
                    </a:moveTo>
                    <a:cubicBezTo>
                      <a:pt x="172" y="133"/>
                      <a:pt x="172" y="134"/>
                      <a:pt x="172" y="135"/>
                    </a:cubicBezTo>
                    <a:cubicBezTo>
                      <a:pt x="172" y="135"/>
                      <a:pt x="172" y="135"/>
                      <a:pt x="172" y="135"/>
                    </a:cubicBezTo>
                    <a:cubicBezTo>
                      <a:pt x="171" y="135"/>
                      <a:pt x="170" y="135"/>
                      <a:pt x="170" y="134"/>
                    </a:cubicBezTo>
                    <a:cubicBezTo>
                      <a:pt x="170" y="134"/>
                      <a:pt x="170" y="134"/>
                      <a:pt x="170" y="134"/>
                    </a:cubicBezTo>
                    <a:cubicBezTo>
                      <a:pt x="169" y="134"/>
                      <a:pt x="170" y="133"/>
                      <a:pt x="170" y="132"/>
                    </a:cubicBezTo>
                    <a:cubicBezTo>
                      <a:pt x="170" y="132"/>
                      <a:pt x="170" y="132"/>
                      <a:pt x="170" y="132"/>
                    </a:cubicBezTo>
                    <a:cubicBezTo>
                      <a:pt x="170" y="132"/>
                      <a:pt x="171" y="132"/>
                      <a:pt x="171" y="132"/>
                    </a:cubicBezTo>
                    <a:cubicBezTo>
                      <a:pt x="171" y="132"/>
                      <a:pt x="171" y="132"/>
                      <a:pt x="171" y="132"/>
                    </a:cubicBezTo>
                    <a:cubicBezTo>
                      <a:pt x="171" y="132"/>
                      <a:pt x="172" y="132"/>
                      <a:pt x="172" y="133"/>
                    </a:cubicBezTo>
                    <a:close/>
                    <a:moveTo>
                      <a:pt x="161" y="140"/>
                    </a:moveTo>
                    <a:cubicBezTo>
                      <a:pt x="161" y="141"/>
                      <a:pt x="161" y="142"/>
                      <a:pt x="160" y="142"/>
                    </a:cubicBezTo>
                    <a:cubicBezTo>
                      <a:pt x="160" y="142"/>
                      <a:pt x="160" y="142"/>
                      <a:pt x="160" y="142"/>
                    </a:cubicBezTo>
                    <a:cubicBezTo>
                      <a:pt x="160" y="142"/>
                      <a:pt x="159" y="142"/>
                      <a:pt x="159" y="142"/>
                    </a:cubicBezTo>
                    <a:cubicBezTo>
                      <a:pt x="159" y="142"/>
                      <a:pt x="159" y="142"/>
                      <a:pt x="159" y="142"/>
                    </a:cubicBezTo>
                    <a:cubicBezTo>
                      <a:pt x="158" y="141"/>
                      <a:pt x="158" y="140"/>
                      <a:pt x="159" y="140"/>
                    </a:cubicBezTo>
                    <a:cubicBezTo>
                      <a:pt x="159" y="140"/>
                      <a:pt x="159" y="140"/>
                      <a:pt x="159" y="140"/>
                    </a:cubicBezTo>
                    <a:cubicBezTo>
                      <a:pt x="159" y="140"/>
                      <a:pt x="159" y="139"/>
                      <a:pt x="160" y="139"/>
                    </a:cubicBezTo>
                    <a:cubicBezTo>
                      <a:pt x="160" y="139"/>
                      <a:pt x="160" y="139"/>
                      <a:pt x="160" y="139"/>
                    </a:cubicBezTo>
                    <a:cubicBezTo>
                      <a:pt x="160" y="139"/>
                      <a:pt x="161" y="140"/>
                      <a:pt x="161" y="140"/>
                    </a:cubicBezTo>
                    <a:close/>
                    <a:moveTo>
                      <a:pt x="149" y="147"/>
                    </a:moveTo>
                    <a:cubicBezTo>
                      <a:pt x="150" y="148"/>
                      <a:pt x="150" y="149"/>
                      <a:pt x="149" y="149"/>
                    </a:cubicBezTo>
                    <a:cubicBezTo>
                      <a:pt x="149" y="149"/>
                      <a:pt x="149" y="149"/>
                      <a:pt x="149" y="149"/>
                    </a:cubicBezTo>
                    <a:cubicBezTo>
                      <a:pt x="148" y="150"/>
                      <a:pt x="148" y="150"/>
                      <a:pt x="147" y="149"/>
                    </a:cubicBezTo>
                    <a:cubicBezTo>
                      <a:pt x="147" y="149"/>
                      <a:pt x="147" y="149"/>
                      <a:pt x="147" y="149"/>
                    </a:cubicBezTo>
                    <a:cubicBezTo>
                      <a:pt x="147" y="148"/>
                      <a:pt x="147" y="147"/>
                      <a:pt x="148" y="147"/>
                    </a:cubicBezTo>
                    <a:cubicBezTo>
                      <a:pt x="148" y="147"/>
                      <a:pt x="148" y="147"/>
                      <a:pt x="148" y="147"/>
                    </a:cubicBezTo>
                    <a:cubicBezTo>
                      <a:pt x="148" y="147"/>
                      <a:pt x="148" y="147"/>
                      <a:pt x="148" y="147"/>
                    </a:cubicBezTo>
                    <a:cubicBezTo>
                      <a:pt x="148" y="147"/>
                      <a:pt x="148" y="147"/>
                      <a:pt x="148" y="147"/>
                    </a:cubicBezTo>
                    <a:cubicBezTo>
                      <a:pt x="149" y="147"/>
                      <a:pt x="149" y="147"/>
                      <a:pt x="149" y="147"/>
                    </a:cubicBezTo>
                    <a:close/>
                    <a:moveTo>
                      <a:pt x="138" y="155"/>
                    </a:moveTo>
                    <a:cubicBezTo>
                      <a:pt x="139" y="155"/>
                      <a:pt x="138" y="156"/>
                      <a:pt x="138" y="157"/>
                    </a:cubicBezTo>
                    <a:cubicBezTo>
                      <a:pt x="138" y="157"/>
                      <a:pt x="138" y="157"/>
                      <a:pt x="138" y="157"/>
                    </a:cubicBezTo>
                    <a:cubicBezTo>
                      <a:pt x="137" y="157"/>
                      <a:pt x="136" y="157"/>
                      <a:pt x="136" y="156"/>
                    </a:cubicBezTo>
                    <a:cubicBezTo>
                      <a:pt x="136" y="156"/>
                      <a:pt x="136" y="156"/>
                      <a:pt x="136" y="156"/>
                    </a:cubicBezTo>
                    <a:cubicBezTo>
                      <a:pt x="136" y="156"/>
                      <a:pt x="136" y="155"/>
                      <a:pt x="136" y="154"/>
                    </a:cubicBezTo>
                    <a:cubicBezTo>
                      <a:pt x="136" y="154"/>
                      <a:pt x="136" y="154"/>
                      <a:pt x="136" y="154"/>
                    </a:cubicBezTo>
                    <a:cubicBezTo>
                      <a:pt x="137" y="154"/>
                      <a:pt x="137" y="154"/>
                      <a:pt x="137" y="154"/>
                    </a:cubicBezTo>
                    <a:cubicBezTo>
                      <a:pt x="137" y="154"/>
                      <a:pt x="137" y="154"/>
                      <a:pt x="137" y="154"/>
                    </a:cubicBezTo>
                    <a:cubicBezTo>
                      <a:pt x="137" y="154"/>
                      <a:pt x="138" y="154"/>
                      <a:pt x="138" y="155"/>
                    </a:cubicBezTo>
                    <a:close/>
                    <a:moveTo>
                      <a:pt x="127" y="162"/>
                    </a:moveTo>
                    <a:cubicBezTo>
                      <a:pt x="127" y="163"/>
                      <a:pt x="127" y="164"/>
                      <a:pt x="126" y="164"/>
                    </a:cubicBezTo>
                    <a:cubicBezTo>
                      <a:pt x="126" y="164"/>
                      <a:pt x="126" y="164"/>
                      <a:pt x="126" y="164"/>
                    </a:cubicBezTo>
                    <a:cubicBezTo>
                      <a:pt x="126" y="164"/>
                      <a:pt x="125" y="164"/>
                      <a:pt x="125" y="164"/>
                    </a:cubicBezTo>
                    <a:cubicBezTo>
                      <a:pt x="125" y="164"/>
                      <a:pt x="125" y="164"/>
                      <a:pt x="125" y="164"/>
                    </a:cubicBezTo>
                    <a:cubicBezTo>
                      <a:pt x="124" y="163"/>
                      <a:pt x="124" y="162"/>
                      <a:pt x="125" y="162"/>
                    </a:cubicBezTo>
                    <a:cubicBezTo>
                      <a:pt x="125" y="162"/>
                      <a:pt x="125" y="162"/>
                      <a:pt x="125" y="162"/>
                    </a:cubicBezTo>
                    <a:cubicBezTo>
                      <a:pt x="125" y="162"/>
                      <a:pt x="125" y="162"/>
                      <a:pt x="126" y="162"/>
                    </a:cubicBezTo>
                    <a:cubicBezTo>
                      <a:pt x="126" y="162"/>
                      <a:pt x="126" y="162"/>
                      <a:pt x="126" y="162"/>
                    </a:cubicBezTo>
                    <a:cubicBezTo>
                      <a:pt x="126" y="162"/>
                      <a:pt x="127" y="162"/>
                      <a:pt x="127" y="162"/>
                    </a:cubicBezTo>
                    <a:close/>
                    <a:moveTo>
                      <a:pt x="116" y="170"/>
                    </a:moveTo>
                    <a:cubicBezTo>
                      <a:pt x="116" y="170"/>
                      <a:pt x="116" y="171"/>
                      <a:pt x="115" y="171"/>
                    </a:cubicBezTo>
                    <a:cubicBezTo>
                      <a:pt x="115" y="171"/>
                      <a:pt x="115" y="171"/>
                      <a:pt x="115" y="171"/>
                    </a:cubicBezTo>
                    <a:cubicBezTo>
                      <a:pt x="115" y="172"/>
                      <a:pt x="114" y="172"/>
                      <a:pt x="113" y="171"/>
                    </a:cubicBezTo>
                    <a:cubicBezTo>
                      <a:pt x="113" y="171"/>
                      <a:pt x="113" y="171"/>
                      <a:pt x="113" y="171"/>
                    </a:cubicBezTo>
                    <a:cubicBezTo>
                      <a:pt x="113" y="170"/>
                      <a:pt x="113" y="170"/>
                      <a:pt x="114" y="169"/>
                    </a:cubicBezTo>
                    <a:cubicBezTo>
                      <a:pt x="114" y="169"/>
                      <a:pt x="114" y="169"/>
                      <a:pt x="114" y="169"/>
                    </a:cubicBezTo>
                    <a:cubicBezTo>
                      <a:pt x="114" y="169"/>
                      <a:pt x="114" y="169"/>
                      <a:pt x="114" y="169"/>
                    </a:cubicBezTo>
                    <a:cubicBezTo>
                      <a:pt x="114" y="169"/>
                      <a:pt x="114" y="169"/>
                      <a:pt x="114" y="169"/>
                    </a:cubicBezTo>
                    <a:cubicBezTo>
                      <a:pt x="115" y="169"/>
                      <a:pt x="115" y="169"/>
                      <a:pt x="116" y="170"/>
                    </a:cubicBezTo>
                    <a:close/>
                    <a:moveTo>
                      <a:pt x="104" y="177"/>
                    </a:moveTo>
                    <a:cubicBezTo>
                      <a:pt x="105" y="178"/>
                      <a:pt x="104" y="178"/>
                      <a:pt x="104" y="179"/>
                    </a:cubicBezTo>
                    <a:cubicBezTo>
                      <a:pt x="104" y="179"/>
                      <a:pt x="104" y="179"/>
                      <a:pt x="104" y="179"/>
                    </a:cubicBezTo>
                    <a:cubicBezTo>
                      <a:pt x="103" y="179"/>
                      <a:pt x="102" y="179"/>
                      <a:pt x="102" y="178"/>
                    </a:cubicBezTo>
                    <a:cubicBezTo>
                      <a:pt x="102" y="178"/>
                      <a:pt x="102" y="178"/>
                      <a:pt x="102" y="178"/>
                    </a:cubicBezTo>
                    <a:cubicBezTo>
                      <a:pt x="102" y="178"/>
                      <a:pt x="102" y="177"/>
                      <a:pt x="102" y="177"/>
                    </a:cubicBezTo>
                    <a:cubicBezTo>
                      <a:pt x="102" y="177"/>
                      <a:pt x="102" y="177"/>
                      <a:pt x="102" y="177"/>
                    </a:cubicBezTo>
                    <a:cubicBezTo>
                      <a:pt x="103" y="176"/>
                      <a:pt x="103" y="176"/>
                      <a:pt x="103" y="176"/>
                    </a:cubicBezTo>
                    <a:cubicBezTo>
                      <a:pt x="103" y="176"/>
                      <a:pt x="103" y="176"/>
                      <a:pt x="103" y="176"/>
                    </a:cubicBezTo>
                    <a:cubicBezTo>
                      <a:pt x="104" y="176"/>
                      <a:pt x="104" y="177"/>
                      <a:pt x="104" y="177"/>
                    </a:cubicBezTo>
                    <a:close/>
                    <a:moveTo>
                      <a:pt x="93" y="184"/>
                    </a:moveTo>
                    <a:cubicBezTo>
                      <a:pt x="93" y="185"/>
                      <a:pt x="93" y="186"/>
                      <a:pt x="93" y="186"/>
                    </a:cubicBezTo>
                    <a:cubicBezTo>
                      <a:pt x="93" y="186"/>
                      <a:pt x="93" y="186"/>
                      <a:pt x="93" y="186"/>
                    </a:cubicBezTo>
                    <a:cubicBezTo>
                      <a:pt x="92" y="187"/>
                      <a:pt x="91" y="186"/>
                      <a:pt x="91" y="186"/>
                    </a:cubicBezTo>
                    <a:cubicBezTo>
                      <a:pt x="91" y="186"/>
                      <a:pt x="91" y="186"/>
                      <a:pt x="91" y="186"/>
                    </a:cubicBezTo>
                    <a:cubicBezTo>
                      <a:pt x="90" y="185"/>
                      <a:pt x="90" y="184"/>
                      <a:pt x="91" y="184"/>
                    </a:cubicBezTo>
                    <a:cubicBezTo>
                      <a:pt x="91" y="184"/>
                      <a:pt x="91" y="184"/>
                      <a:pt x="91" y="184"/>
                    </a:cubicBezTo>
                    <a:cubicBezTo>
                      <a:pt x="91" y="184"/>
                      <a:pt x="92" y="184"/>
                      <a:pt x="92" y="184"/>
                    </a:cubicBezTo>
                    <a:cubicBezTo>
                      <a:pt x="92" y="184"/>
                      <a:pt x="92" y="184"/>
                      <a:pt x="92" y="184"/>
                    </a:cubicBezTo>
                    <a:cubicBezTo>
                      <a:pt x="92" y="184"/>
                      <a:pt x="93" y="184"/>
                      <a:pt x="93" y="184"/>
                    </a:cubicBezTo>
                    <a:close/>
                    <a:moveTo>
                      <a:pt x="82" y="192"/>
                    </a:moveTo>
                    <a:cubicBezTo>
                      <a:pt x="82" y="192"/>
                      <a:pt x="82" y="193"/>
                      <a:pt x="81" y="194"/>
                    </a:cubicBezTo>
                    <a:cubicBezTo>
                      <a:pt x="81" y="194"/>
                      <a:pt x="81" y="194"/>
                      <a:pt x="81" y="194"/>
                    </a:cubicBezTo>
                    <a:cubicBezTo>
                      <a:pt x="81" y="194"/>
                      <a:pt x="80" y="194"/>
                      <a:pt x="79" y="193"/>
                    </a:cubicBezTo>
                    <a:cubicBezTo>
                      <a:pt x="79" y="193"/>
                      <a:pt x="79" y="193"/>
                      <a:pt x="79" y="193"/>
                    </a:cubicBezTo>
                    <a:cubicBezTo>
                      <a:pt x="79" y="192"/>
                      <a:pt x="79" y="192"/>
                      <a:pt x="80" y="191"/>
                    </a:cubicBezTo>
                    <a:cubicBezTo>
                      <a:pt x="80" y="191"/>
                      <a:pt x="80" y="191"/>
                      <a:pt x="80" y="191"/>
                    </a:cubicBezTo>
                    <a:cubicBezTo>
                      <a:pt x="80" y="191"/>
                      <a:pt x="80" y="191"/>
                      <a:pt x="81" y="191"/>
                    </a:cubicBezTo>
                    <a:cubicBezTo>
                      <a:pt x="81" y="191"/>
                      <a:pt x="81" y="191"/>
                      <a:pt x="81" y="191"/>
                    </a:cubicBezTo>
                    <a:cubicBezTo>
                      <a:pt x="81" y="191"/>
                      <a:pt x="81" y="191"/>
                      <a:pt x="82" y="192"/>
                    </a:cubicBezTo>
                    <a:close/>
                    <a:moveTo>
                      <a:pt x="70" y="199"/>
                    </a:moveTo>
                    <a:cubicBezTo>
                      <a:pt x="71" y="200"/>
                      <a:pt x="71" y="200"/>
                      <a:pt x="70" y="201"/>
                    </a:cubicBezTo>
                    <a:cubicBezTo>
                      <a:pt x="70" y="201"/>
                      <a:pt x="70" y="201"/>
                      <a:pt x="70" y="201"/>
                    </a:cubicBezTo>
                    <a:cubicBezTo>
                      <a:pt x="69" y="201"/>
                      <a:pt x="68" y="201"/>
                      <a:pt x="68" y="200"/>
                    </a:cubicBezTo>
                    <a:cubicBezTo>
                      <a:pt x="68" y="200"/>
                      <a:pt x="68" y="200"/>
                      <a:pt x="68" y="200"/>
                    </a:cubicBezTo>
                    <a:cubicBezTo>
                      <a:pt x="68" y="200"/>
                      <a:pt x="68" y="199"/>
                      <a:pt x="68" y="199"/>
                    </a:cubicBezTo>
                    <a:cubicBezTo>
                      <a:pt x="68" y="199"/>
                      <a:pt x="68" y="199"/>
                      <a:pt x="68" y="199"/>
                    </a:cubicBezTo>
                    <a:cubicBezTo>
                      <a:pt x="69" y="198"/>
                      <a:pt x="69" y="198"/>
                      <a:pt x="69" y="198"/>
                    </a:cubicBezTo>
                    <a:cubicBezTo>
                      <a:pt x="69" y="198"/>
                      <a:pt x="69" y="198"/>
                      <a:pt x="69" y="198"/>
                    </a:cubicBezTo>
                    <a:cubicBezTo>
                      <a:pt x="70" y="198"/>
                      <a:pt x="70" y="199"/>
                      <a:pt x="70" y="199"/>
                    </a:cubicBezTo>
                    <a:close/>
                    <a:moveTo>
                      <a:pt x="59" y="206"/>
                    </a:moveTo>
                    <a:cubicBezTo>
                      <a:pt x="59" y="207"/>
                      <a:pt x="59" y="208"/>
                      <a:pt x="59" y="208"/>
                    </a:cubicBezTo>
                    <a:cubicBezTo>
                      <a:pt x="59" y="208"/>
                      <a:pt x="59" y="208"/>
                      <a:pt x="59" y="208"/>
                    </a:cubicBezTo>
                    <a:cubicBezTo>
                      <a:pt x="58" y="209"/>
                      <a:pt x="57" y="208"/>
                      <a:pt x="57" y="208"/>
                    </a:cubicBezTo>
                    <a:cubicBezTo>
                      <a:pt x="57" y="208"/>
                      <a:pt x="57" y="208"/>
                      <a:pt x="57" y="208"/>
                    </a:cubicBezTo>
                    <a:cubicBezTo>
                      <a:pt x="56" y="207"/>
                      <a:pt x="57" y="206"/>
                      <a:pt x="57" y="206"/>
                    </a:cubicBezTo>
                    <a:cubicBezTo>
                      <a:pt x="57" y="206"/>
                      <a:pt x="57" y="206"/>
                      <a:pt x="57" y="206"/>
                    </a:cubicBezTo>
                    <a:cubicBezTo>
                      <a:pt x="57" y="206"/>
                      <a:pt x="58" y="206"/>
                      <a:pt x="58" y="206"/>
                    </a:cubicBezTo>
                    <a:cubicBezTo>
                      <a:pt x="58" y="206"/>
                      <a:pt x="58" y="206"/>
                      <a:pt x="58" y="206"/>
                    </a:cubicBezTo>
                    <a:cubicBezTo>
                      <a:pt x="58" y="206"/>
                      <a:pt x="59" y="206"/>
                      <a:pt x="59" y="206"/>
                    </a:cubicBezTo>
                    <a:close/>
                    <a:moveTo>
                      <a:pt x="48" y="214"/>
                    </a:moveTo>
                    <a:cubicBezTo>
                      <a:pt x="48" y="214"/>
                      <a:pt x="48" y="215"/>
                      <a:pt x="47" y="216"/>
                    </a:cubicBezTo>
                    <a:cubicBezTo>
                      <a:pt x="47" y="216"/>
                      <a:pt x="47" y="216"/>
                      <a:pt x="47" y="216"/>
                    </a:cubicBezTo>
                    <a:cubicBezTo>
                      <a:pt x="47" y="216"/>
                      <a:pt x="46" y="216"/>
                      <a:pt x="45" y="215"/>
                    </a:cubicBezTo>
                    <a:cubicBezTo>
                      <a:pt x="45" y="215"/>
                      <a:pt x="45" y="215"/>
                      <a:pt x="45" y="215"/>
                    </a:cubicBezTo>
                    <a:cubicBezTo>
                      <a:pt x="45" y="215"/>
                      <a:pt x="45" y="214"/>
                      <a:pt x="46" y="213"/>
                    </a:cubicBezTo>
                    <a:cubicBezTo>
                      <a:pt x="46" y="213"/>
                      <a:pt x="46" y="213"/>
                      <a:pt x="46" y="213"/>
                    </a:cubicBezTo>
                    <a:cubicBezTo>
                      <a:pt x="46" y="213"/>
                      <a:pt x="46" y="213"/>
                      <a:pt x="47" y="213"/>
                    </a:cubicBezTo>
                    <a:cubicBezTo>
                      <a:pt x="47" y="213"/>
                      <a:pt x="47" y="213"/>
                      <a:pt x="47" y="213"/>
                    </a:cubicBezTo>
                    <a:cubicBezTo>
                      <a:pt x="47" y="213"/>
                      <a:pt x="47" y="213"/>
                      <a:pt x="48" y="214"/>
                    </a:cubicBezTo>
                    <a:close/>
                    <a:moveTo>
                      <a:pt x="36" y="221"/>
                    </a:moveTo>
                    <a:cubicBezTo>
                      <a:pt x="37" y="222"/>
                      <a:pt x="37" y="223"/>
                      <a:pt x="36" y="223"/>
                    </a:cubicBezTo>
                    <a:cubicBezTo>
                      <a:pt x="36" y="223"/>
                      <a:pt x="36" y="223"/>
                      <a:pt x="36" y="223"/>
                    </a:cubicBezTo>
                    <a:cubicBezTo>
                      <a:pt x="35" y="223"/>
                      <a:pt x="35" y="223"/>
                      <a:pt x="34" y="223"/>
                    </a:cubicBezTo>
                    <a:cubicBezTo>
                      <a:pt x="34" y="223"/>
                      <a:pt x="34" y="223"/>
                      <a:pt x="34" y="223"/>
                    </a:cubicBezTo>
                    <a:cubicBezTo>
                      <a:pt x="34" y="222"/>
                      <a:pt x="34" y="221"/>
                      <a:pt x="35" y="221"/>
                    </a:cubicBezTo>
                    <a:cubicBezTo>
                      <a:pt x="35" y="221"/>
                      <a:pt x="35" y="221"/>
                      <a:pt x="35" y="221"/>
                    </a:cubicBezTo>
                    <a:cubicBezTo>
                      <a:pt x="35" y="221"/>
                      <a:pt x="35" y="221"/>
                      <a:pt x="35" y="221"/>
                    </a:cubicBezTo>
                    <a:cubicBezTo>
                      <a:pt x="35" y="221"/>
                      <a:pt x="35" y="221"/>
                      <a:pt x="35" y="221"/>
                    </a:cubicBezTo>
                    <a:cubicBezTo>
                      <a:pt x="36" y="221"/>
                      <a:pt x="36" y="221"/>
                      <a:pt x="36" y="221"/>
                    </a:cubicBezTo>
                    <a:close/>
                    <a:moveTo>
                      <a:pt x="25" y="228"/>
                    </a:moveTo>
                    <a:cubicBezTo>
                      <a:pt x="25" y="229"/>
                      <a:pt x="25" y="230"/>
                      <a:pt x="25" y="230"/>
                    </a:cubicBezTo>
                    <a:cubicBezTo>
                      <a:pt x="25" y="230"/>
                      <a:pt x="25" y="230"/>
                      <a:pt x="25" y="230"/>
                    </a:cubicBezTo>
                    <a:cubicBezTo>
                      <a:pt x="24" y="231"/>
                      <a:pt x="23" y="231"/>
                      <a:pt x="23" y="230"/>
                    </a:cubicBezTo>
                    <a:cubicBezTo>
                      <a:pt x="23" y="230"/>
                      <a:pt x="23" y="230"/>
                      <a:pt x="23" y="230"/>
                    </a:cubicBezTo>
                    <a:cubicBezTo>
                      <a:pt x="22" y="229"/>
                      <a:pt x="23" y="229"/>
                      <a:pt x="23" y="228"/>
                    </a:cubicBezTo>
                    <a:cubicBezTo>
                      <a:pt x="23" y="228"/>
                      <a:pt x="23" y="228"/>
                      <a:pt x="23" y="228"/>
                    </a:cubicBezTo>
                    <a:cubicBezTo>
                      <a:pt x="23" y="228"/>
                      <a:pt x="24" y="228"/>
                      <a:pt x="24" y="228"/>
                    </a:cubicBezTo>
                    <a:cubicBezTo>
                      <a:pt x="24" y="228"/>
                      <a:pt x="24" y="228"/>
                      <a:pt x="24" y="228"/>
                    </a:cubicBezTo>
                    <a:cubicBezTo>
                      <a:pt x="24" y="228"/>
                      <a:pt x="25" y="228"/>
                      <a:pt x="25" y="228"/>
                    </a:cubicBezTo>
                    <a:close/>
                    <a:moveTo>
                      <a:pt x="14" y="236"/>
                    </a:moveTo>
                    <a:cubicBezTo>
                      <a:pt x="14" y="236"/>
                      <a:pt x="14" y="237"/>
                      <a:pt x="13" y="238"/>
                    </a:cubicBezTo>
                    <a:cubicBezTo>
                      <a:pt x="13" y="238"/>
                      <a:pt x="13" y="238"/>
                      <a:pt x="13" y="238"/>
                    </a:cubicBezTo>
                    <a:cubicBezTo>
                      <a:pt x="13" y="238"/>
                      <a:pt x="12" y="238"/>
                      <a:pt x="12" y="237"/>
                    </a:cubicBezTo>
                    <a:cubicBezTo>
                      <a:pt x="12" y="237"/>
                      <a:pt x="12" y="237"/>
                      <a:pt x="12" y="237"/>
                    </a:cubicBezTo>
                    <a:cubicBezTo>
                      <a:pt x="11" y="237"/>
                      <a:pt x="11" y="236"/>
                      <a:pt x="12" y="235"/>
                    </a:cubicBezTo>
                    <a:cubicBezTo>
                      <a:pt x="12" y="235"/>
                      <a:pt x="12" y="235"/>
                      <a:pt x="12" y="235"/>
                    </a:cubicBezTo>
                    <a:cubicBezTo>
                      <a:pt x="12" y="235"/>
                      <a:pt x="12" y="235"/>
                      <a:pt x="13" y="235"/>
                    </a:cubicBezTo>
                    <a:cubicBezTo>
                      <a:pt x="13" y="235"/>
                      <a:pt x="13" y="235"/>
                      <a:pt x="13" y="235"/>
                    </a:cubicBezTo>
                    <a:cubicBezTo>
                      <a:pt x="13" y="235"/>
                      <a:pt x="14" y="235"/>
                      <a:pt x="14" y="236"/>
                    </a:cubicBezTo>
                    <a:close/>
                    <a:moveTo>
                      <a:pt x="2" y="243"/>
                    </a:moveTo>
                    <a:cubicBezTo>
                      <a:pt x="3" y="244"/>
                      <a:pt x="3" y="245"/>
                      <a:pt x="2" y="245"/>
                    </a:cubicBezTo>
                    <a:cubicBezTo>
                      <a:pt x="2" y="245"/>
                      <a:pt x="2" y="245"/>
                      <a:pt x="2" y="245"/>
                    </a:cubicBezTo>
                    <a:cubicBezTo>
                      <a:pt x="1" y="245"/>
                      <a:pt x="1" y="245"/>
                      <a:pt x="0" y="245"/>
                    </a:cubicBezTo>
                    <a:cubicBezTo>
                      <a:pt x="0" y="245"/>
                      <a:pt x="0" y="245"/>
                      <a:pt x="0" y="245"/>
                    </a:cubicBezTo>
                    <a:cubicBezTo>
                      <a:pt x="0" y="244"/>
                      <a:pt x="0" y="243"/>
                      <a:pt x="1" y="243"/>
                    </a:cubicBezTo>
                    <a:cubicBezTo>
                      <a:pt x="1" y="243"/>
                      <a:pt x="1" y="243"/>
                      <a:pt x="1" y="243"/>
                    </a:cubicBezTo>
                    <a:cubicBezTo>
                      <a:pt x="1" y="243"/>
                      <a:pt x="1" y="243"/>
                      <a:pt x="1" y="243"/>
                    </a:cubicBezTo>
                    <a:cubicBezTo>
                      <a:pt x="1" y="243"/>
                      <a:pt x="1" y="243"/>
                      <a:pt x="1" y="243"/>
                    </a:cubicBezTo>
                    <a:cubicBezTo>
                      <a:pt x="2" y="243"/>
                      <a:pt x="2" y="243"/>
                      <a:pt x="2"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5"/>
              <p:cNvSpPr/>
              <p:nvPr/>
            </p:nvSpPr>
            <p:spPr>
              <a:xfrm rot="10800000">
                <a:off x="14844089" y="218373"/>
                <a:ext cx="15007" cy="15007"/>
              </a:xfrm>
              <a:custGeom>
                <a:rect b="b" l="l" r="r" t="t"/>
                <a:pathLst>
                  <a:path extrusionOk="0" h="3" w="3">
                    <a:moveTo>
                      <a:pt x="2" y="0"/>
                    </a:moveTo>
                    <a:cubicBezTo>
                      <a:pt x="2" y="0"/>
                      <a:pt x="3" y="0"/>
                      <a:pt x="3" y="1"/>
                    </a:cubicBezTo>
                    <a:cubicBezTo>
                      <a:pt x="3" y="1"/>
                      <a:pt x="3" y="1"/>
                      <a:pt x="3" y="2"/>
                    </a:cubicBezTo>
                    <a:cubicBezTo>
                      <a:pt x="3" y="2"/>
                      <a:pt x="3" y="2"/>
                      <a:pt x="3" y="2"/>
                    </a:cubicBezTo>
                    <a:cubicBezTo>
                      <a:pt x="3" y="2"/>
                      <a:pt x="3" y="2"/>
                      <a:pt x="3" y="2"/>
                    </a:cubicBezTo>
                    <a:cubicBezTo>
                      <a:pt x="3" y="3"/>
                      <a:pt x="3" y="3"/>
                      <a:pt x="2" y="3"/>
                    </a:cubicBezTo>
                    <a:cubicBezTo>
                      <a:pt x="2" y="3"/>
                      <a:pt x="2" y="3"/>
                      <a:pt x="1" y="3"/>
                    </a:cubicBezTo>
                    <a:cubicBezTo>
                      <a:pt x="1" y="3"/>
                      <a:pt x="1" y="3"/>
                      <a:pt x="1" y="2"/>
                    </a:cubicBezTo>
                    <a:cubicBezTo>
                      <a:pt x="1" y="2"/>
                      <a:pt x="0" y="2"/>
                      <a:pt x="0" y="2"/>
                    </a:cubicBezTo>
                    <a:cubicBezTo>
                      <a:pt x="0" y="1"/>
                      <a:pt x="1" y="1"/>
                      <a:pt x="1" y="1"/>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5"/>
              <p:cNvSpPr/>
              <p:nvPr/>
            </p:nvSpPr>
            <p:spPr>
              <a:xfrm rot="10800000">
                <a:off x="16833959" y="-1006160"/>
                <a:ext cx="15007" cy="15007"/>
              </a:xfrm>
              <a:custGeom>
                <a:rect b="b" l="l" r="r" t="t"/>
                <a:pathLst>
                  <a:path extrusionOk="0" h="3" w="3">
                    <a:moveTo>
                      <a:pt x="2" y="0"/>
                    </a:moveTo>
                    <a:cubicBezTo>
                      <a:pt x="2" y="0"/>
                      <a:pt x="2" y="0"/>
                      <a:pt x="2" y="0"/>
                    </a:cubicBezTo>
                    <a:cubicBezTo>
                      <a:pt x="2" y="0"/>
                      <a:pt x="3" y="0"/>
                      <a:pt x="3" y="0"/>
                    </a:cubicBezTo>
                    <a:cubicBezTo>
                      <a:pt x="3" y="1"/>
                      <a:pt x="3" y="1"/>
                      <a:pt x="3" y="1"/>
                    </a:cubicBezTo>
                    <a:cubicBezTo>
                      <a:pt x="3" y="2"/>
                      <a:pt x="3" y="2"/>
                      <a:pt x="3" y="2"/>
                    </a:cubicBezTo>
                    <a:cubicBezTo>
                      <a:pt x="2" y="3"/>
                      <a:pt x="1" y="3"/>
                      <a:pt x="1" y="2"/>
                    </a:cubicBezTo>
                    <a:cubicBezTo>
                      <a:pt x="0" y="2"/>
                      <a:pt x="0" y="2"/>
                      <a:pt x="0" y="1"/>
                    </a:cubicBezTo>
                    <a:cubicBezTo>
                      <a:pt x="0" y="1"/>
                      <a:pt x="0" y="1"/>
                      <a:pt x="0" y="1"/>
                    </a:cubicBezTo>
                    <a:cubicBezTo>
                      <a:pt x="1"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5"/>
              <p:cNvSpPr/>
              <p:nvPr/>
            </p:nvSpPr>
            <p:spPr>
              <a:xfrm rot="10800000">
                <a:off x="15006160" y="-967143"/>
                <a:ext cx="1791783" cy="1161505"/>
              </a:xfrm>
              <a:custGeom>
                <a:rect b="b" l="l" r="r" t="t"/>
                <a:pathLst>
                  <a:path extrusionOk="0" h="245" w="377">
                    <a:moveTo>
                      <a:pt x="376" y="0"/>
                    </a:moveTo>
                    <a:cubicBezTo>
                      <a:pt x="377" y="1"/>
                      <a:pt x="377" y="2"/>
                      <a:pt x="376" y="2"/>
                    </a:cubicBezTo>
                    <a:cubicBezTo>
                      <a:pt x="376" y="2"/>
                      <a:pt x="376" y="2"/>
                      <a:pt x="376" y="2"/>
                    </a:cubicBezTo>
                    <a:cubicBezTo>
                      <a:pt x="375" y="2"/>
                      <a:pt x="374" y="2"/>
                      <a:pt x="374" y="2"/>
                    </a:cubicBezTo>
                    <a:cubicBezTo>
                      <a:pt x="374" y="2"/>
                      <a:pt x="374" y="2"/>
                      <a:pt x="374" y="2"/>
                    </a:cubicBezTo>
                    <a:cubicBezTo>
                      <a:pt x="374" y="1"/>
                      <a:pt x="374" y="0"/>
                      <a:pt x="374" y="0"/>
                    </a:cubicBezTo>
                    <a:cubicBezTo>
                      <a:pt x="374" y="0"/>
                      <a:pt x="374" y="0"/>
                      <a:pt x="374" y="0"/>
                    </a:cubicBezTo>
                    <a:cubicBezTo>
                      <a:pt x="375" y="0"/>
                      <a:pt x="375" y="0"/>
                      <a:pt x="375" y="0"/>
                    </a:cubicBezTo>
                    <a:cubicBezTo>
                      <a:pt x="375" y="0"/>
                      <a:pt x="375" y="0"/>
                      <a:pt x="375" y="0"/>
                    </a:cubicBezTo>
                    <a:cubicBezTo>
                      <a:pt x="376" y="0"/>
                      <a:pt x="376" y="0"/>
                      <a:pt x="376" y="0"/>
                    </a:cubicBezTo>
                    <a:close/>
                    <a:moveTo>
                      <a:pt x="365" y="8"/>
                    </a:moveTo>
                    <a:cubicBezTo>
                      <a:pt x="365" y="8"/>
                      <a:pt x="365" y="9"/>
                      <a:pt x="365" y="9"/>
                    </a:cubicBezTo>
                    <a:cubicBezTo>
                      <a:pt x="365" y="9"/>
                      <a:pt x="365" y="9"/>
                      <a:pt x="365" y="9"/>
                    </a:cubicBezTo>
                    <a:cubicBezTo>
                      <a:pt x="364" y="10"/>
                      <a:pt x="363" y="10"/>
                      <a:pt x="363" y="9"/>
                    </a:cubicBezTo>
                    <a:cubicBezTo>
                      <a:pt x="363" y="9"/>
                      <a:pt x="363" y="9"/>
                      <a:pt x="363" y="9"/>
                    </a:cubicBezTo>
                    <a:cubicBezTo>
                      <a:pt x="362" y="8"/>
                      <a:pt x="363" y="8"/>
                      <a:pt x="363" y="7"/>
                    </a:cubicBezTo>
                    <a:cubicBezTo>
                      <a:pt x="363" y="7"/>
                      <a:pt x="363" y="7"/>
                      <a:pt x="363" y="7"/>
                    </a:cubicBezTo>
                    <a:cubicBezTo>
                      <a:pt x="363" y="7"/>
                      <a:pt x="364" y="7"/>
                      <a:pt x="364" y="7"/>
                    </a:cubicBezTo>
                    <a:cubicBezTo>
                      <a:pt x="364" y="7"/>
                      <a:pt x="364" y="7"/>
                      <a:pt x="364" y="7"/>
                    </a:cubicBezTo>
                    <a:cubicBezTo>
                      <a:pt x="364" y="7"/>
                      <a:pt x="365" y="7"/>
                      <a:pt x="365" y="8"/>
                    </a:cubicBezTo>
                    <a:close/>
                    <a:moveTo>
                      <a:pt x="354" y="15"/>
                    </a:moveTo>
                    <a:cubicBezTo>
                      <a:pt x="354" y="16"/>
                      <a:pt x="354" y="16"/>
                      <a:pt x="353" y="17"/>
                    </a:cubicBezTo>
                    <a:cubicBezTo>
                      <a:pt x="353" y="17"/>
                      <a:pt x="353" y="17"/>
                      <a:pt x="353" y="17"/>
                    </a:cubicBezTo>
                    <a:cubicBezTo>
                      <a:pt x="353" y="17"/>
                      <a:pt x="352" y="17"/>
                      <a:pt x="351" y="16"/>
                    </a:cubicBezTo>
                    <a:cubicBezTo>
                      <a:pt x="351" y="16"/>
                      <a:pt x="351" y="16"/>
                      <a:pt x="351" y="16"/>
                    </a:cubicBezTo>
                    <a:cubicBezTo>
                      <a:pt x="351" y="16"/>
                      <a:pt x="351" y="15"/>
                      <a:pt x="352" y="14"/>
                    </a:cubicBezTo>
                    <a:cubicBezTo>
                      <a:pt x="352" y="14"/>
                      <a:pt x="352" y="14"/>
                      <a:pt x="352" y="14"/>
                    </a:cubicBezTo>
                    <a:cubicBezTo>
                      <a:pt x="352" y="14"/>
                      <a:pt x="352" y="14"/>
                      <a:pt x="353" y="14"/>
                    </a:cubicBezTo>
                    <a:cubicBezTo>
                      <a:pt x="353" y="14"/>
                      <a:pt x="353" y="14"/>
                      <a:pt x="353" y="14"/>
                    </a:cubicBezTo>
                    <a:cubicBezTo>
                      <a:pt x="353" y="14"/>
                      <a:pt x="353" y="14"/>
                      <a:pt x="354" y="15"/>
                    </a:cubicBezTo>
                    <a:close/>
                    <a:moveTo>
                      <a:pt x="342" y="22"/>
                    </a:moveTo>
                    <a:cubicBezTo>
                      <a:pt x="343" y="23"/>
                      <a:pt x="343" y="24"/>
                      <a:pt x="342" y="24"/>
                    </a:cubicBezTo>
                    <a:cubicBezTo>
                      <a:pt x="342" y="24"/>
                      <a:pt x="342" y="24"/>
                      <a:pt x="342" y="24"/>
                    </a:cubicBezTo>
                    <a:cubicBezTo>
                      <a:pt x="341" y="25"/>
                      <a:pt x="341" y="24"/>
                      <a:pt x="340" y="24"/>
                    </a:cubicBezTo>
                    <a:cubicBezTo>
                      <a:pt x="340" y="24"/>
                      <a:pt x="340" y="24"/>
                      <a:pt x="340" y="24"/>
                    </a:cubicBezTo>
                    <a:cubicBezTo>
                      <a:pt x="340" y="23"/>
                      <a:pt x="340" y="22"/>
                      <a:pt x="341" y="22"/>
                    </a:cubicBezTo>
                    <a:cubicBezTo>
                      <a:pt x="341" y="22"/>
                      <a:pt x="341" y="22"/>
                      <a:pt x="341" y="22"/>
                    </a:cubicBezTo>
                    <a:cubicBezTo>
                      <a:pt x="341" y="22"/>
                      <a:pt x="341" y="22"/>
                      <a:pt x="341" y="22"/>
                    </a:cubicBezTo>
                    <a:cubicBezTo>
                      <a:pt x="341" y="22"/>
                      <a:pt x="341" y="22"/>
                      <a:pt x="341" y="22"/>
                    </a:cubicBezTo>
                    <a:cubicBezTo>
                      <a:pt x="342" y="22"/>
                      <a:pt x="342" y="22"/>
                      <a:pt x="342" y="22"/>
                    </a:cubicBezTo>
                    <a:close/>
                    <a:moveTo>
                      <a:pt x="331" y="30"/>
                    </a:moveTo>
                    <a:cubicBezTo>
                      <a:pt x="331" y="30"/>
                      <a:pt x="331" y="31"/>
                      <a:pt x="331" y="31"/>
                    </a:cubicBezTo>
                    <a:cubicBezTo>
                      <a:pt x="331" y="31"/>
                      <a:pt x="331" y="31"/>
                      <a:pt x="331" y="31"/>
                    </a:cubicBezTo>
                    <a:cubicBezTo>
                      <a:pt x="330" y="32"/>
                      <a:pt x="329" y="32"/>
                      <a:pt x="329" y="31"/>
                    </a:cubicBezTo>
                    <a:cubicBezTo>
                      <a:pt x="329" y="31"/>
                      <a:pt x="329" y="31"/>
                      <a:pt x="329" y="31"/>
                    </a:cubicBezTo>
                    <a:cubicBezTo>
                      <a:pt x="328" y="30"/>
                      <a:pt x="329" y="30"/>
                      <a:pt x="329" y="29"/>
                    </a:cubicBezTo>
                    <a:cubicBezTo>
                      <a:pt x="329" y="29"/>
                      <a:pt x="329" y="29"/>
                      <a:pt x="329" y="29"/>
                    </a:cubicBezTo>
                    <a:cubicBezTo>
                      <a:pt x="329" y="29"/>
                      <a:pt x="330" y="29"/>
                      <a:pt x="330" y="29"/>
                    </a:cubicBezTo>
                    <a:cubicBezTo>
                      <a:pt x="330" y="29"/>
                      <a:pt x="330" y="29"/>
                      <a:pt x="330" y="29"/>
                    </a:cubicBezTo>
                    <a:cubicBezTo>
                      <a:pt x="330" y="29"/>
                      <a:pt x="331" y="29"/>
                      <a:pt x="331" y="30"/>
                    </a:cubicBezTo>
                    <a:close/>
                    <a:moveTo>
                      <a:pt x="320" y="37"/>
                    </a:moveTo>
                    <a:cubicBezTo>
                      <a:pt x="320" y="38"/>
                      <a:pt x="320" y="38"/>
                      <a:pt x="319" y="39"/>
                    </a:cubicBezTo>
                    <a:cubicBezTo>
                      <a:pt x="319" y="39"/>
                      <a:pt x="319" y="39"/>
                      <a:pt x="319" y="39"/>
                    </a:cubicBezTo>
                    <a:cubicBezTo>
                      <a:pt x="319" y="39"/>
                      <a:pt x="318" y="39"/>
                      <a:pt x="318" y="38"/>
                    </a:cubicBezTo>
                    <a:cubicBezTo>
                      <a:pt x="318" y="38"/>
                      <a:pt x="318" y="38"/>
                      <a:pt x="318" y="38"/>
                    </a:cubicBezTo>
                    <a:cubicBezTo>
                      <a:pt x="317" y="38"/>
                      <a:pt x="317" y="37"/>
                      <a:pt x="318" y="37"/>
                    </a:cubicBezTo>
                    <a:cubicBezTo>
                      <a:pt x="318" y="37"/>
                      <a:pt x="318" y="37"/>
                      <a:pt x="318" y="37"/>
                    </a:cubicBezTo>
                    <a:cubicBezTo>
                      <a:pt x="318" y="36"/>
                      <a:pt x="318" y="36"/>
                      <a:pt x="319" y="36"/>
                    </a:cubicBezTo>
                    <a:cubicBezTo>
                      <a:pt x="319" y="36"/>
                      <a:pt x="319" y="36"/>
                      <a:pt x="319" y="36"/>
                    </a:cubicBezTo>
                    <a:cubicBezTo>
                      <a:pt x="319" y="36"/>
                      <a:pt x="320" y="37"/>
                      <a:pt x="320" y="37"/>
                    </a:cubicBezTo>
                    <a:close/>
                    <a:moveTo>
                      <a:pt x="308" y="44"/>
                    </a:moveTo>
                    <a:cubicBezTo>
                      <a:pt x="309" y="45"/>
                      <a:pt x="309" y="46"/>
                      <a:pt x="308" y="46"/>
                    </a:cubicBezTo>
                    <a:cubicBezTo>
                      <a:pt x="308" y="46"/>
                      <a:pt x="308" y="46"/>
                      <a:pt x="308" y="46"/>
                    </a:cubicBezTo>
                    <a:cubicBezTo>
                      <a:pt x="307" y="47"/>
                      <a:pt x="307" y="46"/>
                      <a:pt x="306" y="46"/>
                    </a:cubicBezTo>
                    <a:cubicBezTo>
                      <a:pt x="306" y="46"/>
                      <a:pt x="306" y="46"/>
                      <a:pt x="306" y="46"/>
                    </a:cubicBezTo>
                    <a:cubicBezTo>
                      <a:pt x="306" y="45"/>
                      <a:pt x="306" y="44"/>
                      <a:pt x="307" y="44"/>
                    </a:cubicBezTo>
                    <a:cubicBezTo>
                      <a:pt x="307" y="44"/>
                      <a:pt x="307" y="44"/>
                      <a:pt x="307" y="44"/>
                    </a:cubicBezTo>
                    <a:cubicBezTo>
                      <a:pt x="307" y="44"/>
                      <a:pt x="307" y="44"/>
                      <a:pt x="307" y="44"/>
                    </a:cubicBezTo>
                    <a:cubicBezTo>
                      <a:pt x="307" y="44"/>
                      <a:pt x="307" y="44"/>
                      <a:pt x="307" y="44"/>
                    </a:cubicBezTo>
                    <a:cubicBezTo>
                      <a:pt x="308" y="44"/>
                      <a:pt x="308" y="44"/>
                      <a:pt x="308" y="44"/>
                    </a:cubicBezTo>
                    <a:close/>
                    <a:moveTo>
                      <a:pt x="297" y="52"/>
                    </a:moveTo>
                    <a:cubicBezTo>
                      <a:pt x="298" y="52"/>
                      <a:pt x="297" y="53"/>
                      <a:pt x="297" y="54"/>
                    </a:cubicBezTo>
                    <a:cubicBezTo>
                      <a:pt x="297" y="54"/>
                      <a:pt x="297" y="54"/>
                      <a:pt x="297" y="54"/>
                    </a:cubicBezTo>
                    <a:cubicBezTo>
                      <a:pt x="296" y="54"/>
                      <a:pt x="295" y="54"/>
                      <a:pt x="295" y="53"/>
                    </a:cubicBezTo>
                    <a:cubicBezTo>
                      <a:pt x="295" y="53"/>
                      <a:pt x="295" y="53"/>
                      <a:pt x="295" y="53"/>
                    </a:cubicBezTo>
                    <a:cubicBezTo>
                      <a:pt x="294" y="53"/>
                      <a:pt x="295" y="52"/>
                      <a:pt x="295" y="51"/>
                    </a:cubicBezTo>
                    <a:cubicBezTo>
                      <a:pt x="295" y="51"/>
                      <a:pt x="295" y="51"/>
                      <a:pt x="295" y="51"/>
                    </a:cubicBezTo>
                    <a:cubicBezTo>
                      <a:pt x="296" y="51"/>
                      <a:pt x="296" y="51"/>
                      <a:pt x="296" y="51"/>
                    </a:cubicBezTo>
                    <a:cubicBezTo>
                      <a:pt x="296" y="51"/>
                      <a:pt x="296" y="51"/>
                      <a:pt x="296" y="51"/>
                    </a:cubicBezTo>
                    <a:cubicBezTo>
                      <a:pt x="296" y="51"/>
                      <a:pt x="297" y="51"/>
                      <a:pt x="297" y="52"/>
                    </a:cubicBezTo>
                    <a:close/>
                    <a:moveTo>
                      <a:pt x="286" y="59"/>
                    </a:moveTo>
                    <a:cubicBezTo>
                      <a:pt x="286" y="60"/>
                      <a:pt x="286" y="61"/>
                      <a:pt x="285" y="61"/>
                    </a:cubicBezTo>
                    <a:cubicBezTo>
                      <a:pt x="285" y="61"/>
                      <a:pt x="285" y="61"/>
                      <a:pt x="285" y="61"/>
                    </a:cubicBezTo>
                    <a:cubicBezTo>
                      <a:pt x="285" y="61"/>
                      <a:pt x="284" y="61"/>
                      <a:pt x="284" y="61"/>
                    </a:cubicBezTo>
                    <a:cubicBezTo>
                      <a:pt x="284" y="61"/>
                      <a:pt x="284" y="61"/>
                      <a:pt x="284" y="61"/>
                    </a:cubicBezTo>
                    <a:cubicBezTo>
                      <a:pt x="283" y="60"/>
                      <a:pt x="283" y="59"/>
                      <a:pt x="284" y="59"/>
                    </a:cubicBezTo>
                    <a:cubicBezTo>
                      <a:pt x="284" y="59"/>
                      <a:pt x="284" y="59"/>
                      <a:pt x="284" y="59"/>
                    </a:cubicBezTo>
                    <a:cubicBezTo>
                      <a:pt x="284" y="59"/>
                      <a:pt x="284" y="58"/>
                      <a:pt x="285" y="58"/>
                    </a:cubicBezTo>
                    <a:cubicBezTo>
                      <a:pt x="285" y="58"/>
                      <a:pt x="285" y="58"/>
                      <a:pt x="285" y="58"/>
                    </a:cubicBezTo>
                    <a:cubicBezTo>
                      <a:pt x="285" y="58"/>
                      <a:pt x="286" y="59"/>
                      <a:pt x="286" y="59"/>
                    </a:cubicBezTo>
                    <a:close/>
                    <a:moveTo>
                      <a:pt x="275" y="66"/>
                    </a:moveTo>
                    <a:cubicBezTo>
                      <a:pt x="275" y="67"/>
                      <a:pt x="275" y="68"/>
                      <a:pt x="274" y="68"/>
                    </a:cubicBezTo>
                    <a:cubicBezTo>
                      <a:pt x="274" y="68"/>
                      <a:pt x="274" y="68"/>
                      <a:pt x="274" y="68"/>
                    </a:cubicBezTo>
                    <a:cubicBezTo>
                      <a:pt x="274" y="69"/>
                      <a:pt x="273" y="69"/>
                      <a:pt x="272" y="68"/>
                    </a:cubicBezTo>
                    <a:cubicBezTo>
                      <a:pt x="272" y="68"/>
                      <a:pt x="272" y="68"/>
                      <a:pt x="272" y="68"/>
                    </a:cubicBezTo>
                    <a:cubicBezTo>
                      <a:pt x="272" y="67"/>
                      <a:pt x="272" y="66"/>
                      <a:pt x="273" y="66"/>
                    </a:cubicBezTo>
                    <a:cubicBezTo>
                      <a:pt x="273" y="66"/>
                      <a:pt x="273" y="66"/>
                      <a:pt x="273" y="66"/>
                    </a:cubicBezTo>
                    <a:cubicBezTo>
                      <a:pt x="273" y="66"/>
                      <a:pt x="273" y="66"/>
                      <a:pt x="273" y="66"/>
                    </a:cubicBezTo>
                    <a:cubicBezTo>
                      <a:pt x="273" y="66"/>
                      <a:pt x="273" y="66"/>
                      <a:pt x="273" y="66"/>
                    </a:cubicBezTo>
                    <a:cubicBezTo>
                      <a:pt x="274" y="66"/>
                      <a:pt x="274" y="66"/>
                      <a:pt x="275" y="66"/>
                    </a:cubicBezTo>
                    <a:close/>
                    <a:moveTo>
                      <a:pt x="263" y="74"/>
                    </a:moveTo>
                    <a:cubicBezTo>
                      <a:pt x="264" y="74"/>
                      <a:pt x="263" y="75"/>
                      <a:pt x="263" y="76"/>
                    </a:cubicBezTo>
                    <a:cubicBezTo>
                      <a:pt x="263" y="76"/>
                      <a:pt x="263" y="76"/>
                      <a:pt x="263" y="76"/>
                    </a:cubicBezTo>
                    <a:cubicBezTo>
                      <a:pt x="262" y="76"/>
                      <a:pt x="261" y="76"/>
                      <a:pt x="261" y="75"/>
                    </a:cubicBezTo>
                    <a:cubicBezTo>
                      <a:pt x="261" y="75"/>
                      <a:pt x="261" y="75"/>
                      <a:pt x="261" y="75"/>
                    </a:cubicBezTo>
                    <a:cubicBezTo>
                      <a:pt x="261" y="75"/>
                      <a:pt x="261" y="74"/>
                      <a:pt x="261" y="73"/>
                    </a:cubicBezTo>
                    <a:cubicBezTo>
                      <a:pt x="261" y="73"/>
                      <a:pt x="261" y="73"/>
                      <a:pt x="261" y="73"/>
                    </a:cubicBezTo>
                    <a:cubicBezTo>
                      <a:pt x="262" y="73"/>
                      <a:pt x="262" y="73"/>
                      <a:pt x="262" y="73"/>
                    </a:cubicBezTo>
                    <a:cubicBezTo>
                      <a:pt x="262" y="73"/>
                      <a:pt x="262" y="73"/>
                      <a:pt x="262" y="73"/>
                    </a:cubicBezTo>
                    <a:cubicBezTo>
                      <a:pt x="263" y="73"/>
                      <a:pt x="263" y="73"/>
                      <a:pt x="263" y="74"/>
                    </a:cubicBezTo>
                    <a:close/>
                    <a:moveTo>
                      <a:pt x="252" y="81"/>
                    </a:moveTo>
                    <a:cubicBezTo>
                      <a:pt x="252" y="82"/>
                      <a:pt x="252" y="83"/>
                      <a:pt x="252" y="83"/>
                    </a:cubicBezTo>
                    <a:cubicBezTo>
                      <a:pt x="252" y="83"/>
                      <a:pt x="252" y="83"/>
                      <a:pt x="252" y="83"/>
                    </a:cubicBezTo>
                    <a:cubicBezTo>
                      <a:pt x="251" y="83"/>
                      <a:pt x="250" y="83"/>
                      <a:pt x="250" y="83"/>
                    </a:cubicBezTo>
                    <a:cubicBezTo>
                      <a:pt x="250" y="83"/>
                      <a:pt x="250" y="83"/>
                      <a:pt x="250" y="83"/>
                    </a:cubicBezTo>
                    <a:cubicBezTo>
                      <a:pt x="249" y="82"/>
                      <a:pt x="249" y="81"/>
                      <a:pt x="250" y="81"/>
                    </a:cubicBezTo>
                    <a:cubicBezTo>
                      <a:pt x="250" y="81"/>
                      <a:pt x="250" y="81"/>
                      <a:pt x="250" y="81"/>
                    </a:cubicBezTo>
                    <a:cubicBezTo>
                      <a:pt x="250" y="81"/>
                      <a:pt x="251" y="81"/>
                      <a:pt x="251" y="81"/>
                    </a:cubicBezTo>
                    <a:cubicBezTo>
                      <a:pt x="251" y="81"/>
                      <a:pt x="251" y="81"/>
                      <a:pt x="251" y="81"/>
                    </a:cubicBezTo>
                    <a:cubicBezTo>
                      <a:pt x="251" y="81"/>
                      <a:pt x="252" y="81"/>
                      <a:pt x="252" y="81"/>
                    </a:cubicBezTo>
                    <a:close/>
                    <a:moveTo>
                      <a:pt x="241" y="89"/>
                    </a:moveTo>
                    <a:cubicBezTo>
                      <a:pt x="241" y="89"/>
                      <a:pt x="241" y="90"/>
                      <a:pt x="240" y="90"/>
                    </a:cubicBezTo>
                    <a:cubicBezTo>
                      <a:pt x="240" y="90"/>
                      <a:pt x="240" y="90"/>
                      <a:pt x="240" y="90"/>
                    </a:cubicBezTo>
                    <a:cubicBezTo>
                      <a:pt x="240" y="91"/>
                      <a:pt x="239" y="91"/>
                      <a:pt x="238" y="90"/>
                    </a:cubicBezTo>
                    <a:cubicBezTo>
                      <a:pt x="238" y="90"/>
                      <a:pt x="238" y="90"/>
                      <a:pt x="238" y="90"/>
                    </a:cubicBezTo>
                    <a:cubicBezTo>
                      <a:pt x="238" y="89"/>
                      <a:pt x="238" y="89"/>
                      <a:pt x="239" y="88"/>
                    </a:cubicBezTo>
                    <a:cubicBezTo>
                      <a:pt x="239" y="88"/>
                      <a:pt x="239" y="88"/>
                      <a:pt x="239" y="88"/>
                    </a:cubicBezTo>
                    <a:cubicBezTo>
                      <a:pt x="239" y="88"/>
                      <a:pt x="239" y="88"/>
                      <a:pt x="239" y="88"/>
                    </a:cubicBezTo>
                    <a:cubicBezTo>
                      <a:pt x="239" y="88"/>
                      <a:pt x="239" y="88"/>
                      <a:pt x="239" y="88"/>
                    </a:cubicBezTo>
                    <a:cubicBezTo>
                      <a:pt x="240" y="88"/>
                      <a:pt x="240" y="88"/>
                      <a:pt x="241" y="89"/>
                    </a:cubicBezTo>
                    <a:close/>
                    <a:moveTo>
                      <a:pt x="229" y="96"/>
                    </a:moveTo>
                    <a:cubicBezTo>
                      <a:pt x="230" y="97"/>
                      <a:pt x="230" y="97"/>
                      <a:pt x="229" y="98"/>
                    </a:cubicBezTo>
                    <a:cubicBezTo>
                      <a:pt x="229" y="98"/>
                      <a:pt x="229" y="98"/>
                      <a:pt x="229" y="98"/>
                    </a:cubicBezTo>
                    <a:cubicBezTo>
                      <a:pt x="228" y="98"/>
                      <a:pt x="227" y="98"/>
                      <a:pt x="227" y="97"/>
                    </a:cubicBezTo>
                    <a:cubicBezTo>
                      <a:pt x="227" y="97"/>
                      <a:pt x="227" y="97"/>
                      <a:pt x="227" y="97"/>
                    </a:cubicBezTo>
                    <a:cubicBezTo>
                      <a:pt x="227" y="97"/>
                      <a:pt x="227" y="96"/>
                      <a:pt x="227" y="96"/>
                    </a:cubicBezTo>
                    <a:cubicBezTo>
                      <a:pt x="227" y="96"/>
                      <a:pt x="227" y="96"/>
                      <a:pt x="227" y="96"/>
                    </a:cubicBezTo>
                    <a:cubicBezTo>
                      <a:pt x="228" y="95"/>
                      <a:pt x="228" y="95"/>
                      <a:pt x="228" y="95"/>
                    </a:cubicBezTo>
                    <a:cubicBezTo>
                      <a:pt x="228" y="95"/>
                      <a:pt x="228" y="95"/>
                      <a:pt x="228" y="95"/>
                    </a:cubicBezTo>
                    <a:cubicBezTo>
                      <a:pt x="229" y="95"/>
                      <a:pt x="229" y="96"/>
                      <a:pt x="229" y="96"/>
                    </a:cubicBezTo>
                    <a:close/>
                    <a:moveTo>
                      <a:pt x="218" y="103"/>
                    </a:moveTo>
                    <a:cubicBezTo>
                      <a:pt x="218" y="104"/>
                      <a:pt x="218" y="105"/>
                      <a:pt x="218" y="105"/>
                    </a:cubicBezTo>
                    <a:cubicBezTo>
                      <a:pt x="218" y="105"/>
                      <a:pt x="218" y="105"/>
                      <a:pt x="218" y="105"/>
                    </a:cubicBezTo>
                    <a:cubicBezTo>
                      <a:pt x="217" y="106"/>
                      <a:pt x="216" y="105"/>
                      <a:pt x="216" y="105"/>
                    </a:cubicBezTo>
                    <a:cubicBezTo>
                      <a:pt x="216" y="105"/>
                      <a:pt x="216" y="105"/>
                      <a:pt x="216" y="105"/>
                    </a:cubicBezTo>
                    <a:cubicBezTo>
                      <a:pt x="215" y="104"/>
                      <a:pt x="216" y="103"/>
                      <a:pt x="216" y="103"/>
                    </a:cubicBezTo>
                    <a:cubicBezTo>
                      <a:pt x="216" y="103"/>
                      <a:pt x="216" y="103"/>
                      <a:pt x="216" y="103"/>
                    </a:cubicBezTo>
                    <a:cubicBezTo>
                      <a:pt x="216" y="103"/>
                      <a:pt x="217" y="103"/>
                      <a:pt x="217" y="103"/>
                    </a:cubicBezTo>
                    <a:cubicBezTo>
                      <a:pt x="217" y="103"/>
                      <a:pt x="217" y="103"/>
                      <a:pt x="217" y="103"/>
                    </a:cubicBezTo>
                    <a:cubicBezTo>
                      <a:pt x="217" y="103"/>
                      <a:pt x="218" y="103"/>
                      <a:pt x="218" y="103"/>
                    </a:cubicBezTo>
                    <a:close/>
                    <a:moveTo>
                      <a:pt x="207" y="111"/>
                    </a:moveTo>
                    <a:cubicBezTo>
                      <a:pt x="207" y="111"/>
                      <a:pt x="207" y="112"/>
                      <a:pt x="206" y="112"/>
                    </a:cubicBezTo>
                    <a:cubicBezTo>
                      <a:pt x="206" y="112"/>
                      <a:pt x="206" y="112"/>
                      <a:pt x="206" y="112"/>
                    </a:cubicBezTo>
                    <a:cubicBezTo>
                      <a:pt x="206" y="113"/>
                      <a:pt x="205" y="113"/>
                      <a:pt x="204" y="112"/>
                    </a:cubicBezTo>
                    <a:cubicBezTo>
                      <a:pt x="204" y="112"/>
                      <a:pt x="204" y="112"/>
                      <a:pt x="204" y="112"/>
                    </a:cubicBezTo>
                    <a:cubicBezTo>
                      <a:pt x="204" y="111"/>
                      <a:pt x="204" y="111"/>
                      <a:pt x="205" y="110"/>
                    </a:cubicBezTo>
                    <a:cubicBezTo>
                      <a:pt x="205" y="110"/>
                      <a:pt x="205" y="110"/>
                      <a:pt x="205" y="110"/>
                    </a:cubicBezTo>
                    <a:cubicBezTo>
                      <a:pt x="205" y="110"/>
                      <a:pt x="205" y="110"/>
                      <a:pt x="206" y="110"/>
                    </a:cubicBezTo>
                    <a:cubicBezTo>
                      <a:pt x="206" y="110"/>
                      <a:pt x="206" y="110"/>
                      <a:pt x="206" y="110"/>
                    </a:cubicBezTo>
                    <a:cubicBezTo>
                      <a:pt x="206" y="110"/>
                      <a:pt x="206" y="110"/>
                      <a:pt x="207" y="111"/>
                    </a:cubicBezTo>
                    <a:close/>
                    <a:moveTo>
                      <a:pt x="195" y="118"/>
                    </a:moveTo>
                    <a:cubicBezTo>
                      <a:pt x="196" y="119"/>
                      <a:pt x="196" y="119"/>
                      <a:pt x="195" y="120"/>
                    </a:cubicBezTo>
                    <a:cubicBezTo>
                      <a:pt x="195" y="120"/>
                      <a:pt x="195" y="120"/>
                      <a:pt x="195" y="120"/>
                    </a:cubicBezTo>
                    <a:cubicBezTo>
                      <a:pt x="194" y="120"/>
                      <a:pt x="194" y="120"/>
                      <a:pt x="193" y="119"/>
                    </a:cubicBezTo>
                    <a:cubicBezTo>
                      <a:pt x="193" y="119"/>
                      <a:pt x="193" y="119"/>
                      <a:pt x="193" y="119"/>
                    </a:cubicBezTo>
                    <a:cubicBezTo>
                      <a:pt x="193" y="119"/>
                      <a:pt x="193" y="118"/>
                      <a:pt x="194" y="118"/>
                    </a:cubicBezTo>
                    <a:cubicBezTo>
                      <a:pt x="194" y="118"/>
                      <a:pt x="194" y="118"/>
                      <a:pt x="194" y="118"/>
                    </a:cubicBezTo>
                    <a:cubicBezTo>
                      <a:pt x="194" y="117"/>
                      <a:pt x="194" y="117"/>
                      <a:pt x="194" y="117"/>
                    </a:cubicBezTo>
                    <a:cubicBezTo>
                      <a:pt x="194" y="117"/>
                      <a:pt x="194" y="117"/>
                      <a:pt x="194" y="117"/>
                    </a:cubicBezTo>
                    <a:cubicBezTo>
                      <a:pt x="195" y="117"/>
                      <a:pt x="195" y="118"/>
                      <a:pt x="195" y="118"/>
                    </a:cubicBezTo>
                    <a:close/>
                    <a:moveTo>
                      <a:pt x="184" y="125"/>
                    </a:moveTo>
                    <a:cubicBezTo>
                      <a:pt x="184" y="126"/>
                      <a:pt x="184" y="127"/>
                      <a:pt x="184" y="127"/>
                    </a:cubicBezTo>
                    <a:cubicBezTo>
                      <a:pt x="184" y="127"/>
                      <a:pt x="184" y="127"/>
                      <a:pt x="184" y="127"/>
                    </a:cubicBezTo>
                    <a:cubicBezTo>
                      <a:pt x="183" y="128"/>
                      <a:pt x="182" y="127"/>
                      <a:pt x="182" y="127"/>
                    </a:cubicBezTo>
                    <a:cubicBezTo>
                      <a:pt x="182" y="127"/>
                      <a:pt x="182" y="127"/>
                      <a:pt x="182" y="127"/>
                    </a:cubicBezTo>
                    <a:cubicBezTo>
                      <a:pt x="181" y="126"/>
                      <a:pt x="182" y="125"/>
                      <a:pt x="182" y="125"/>
                    </a:cubicBezTo>
                    <a:cubicBezTo>
                      <a:pt x="182" y="125"/>
                      <a:pt x="182" y="125"/>
                      <a:pt x="182" y="125"/>
                    </a:cubicBezTo>
                    <a:cubicBezTo>
                      <a:pt x="182" y="125"/>
                      <a:pt x="183" y="125"/>
                      <a:pt x="183" y="125"/>
                    </a:cubicBezTo>
                    <a:cubicBezTo>
                      <a:pt x="183" y="125"/>
                      <a:pt x="183" y="125"/>
                      <a:pt x="183" y="125"/>
                    </a:cubicBezTo>
                    <a:cubicBezTo>
                      <a:pt x="183" y="125"/>
                      <a:pt x="184" y="125"/>
                      <a:pt x="184" y="125"/>
                    </a:cubicBezTo>
                    <a:close/>
                    <a:moveTo>
                      <a:pt x="173" y="133"/>
                    </a:moveTo>
                    <a:cubicBezTo>
                      <a:pt x="173" y="133"/>
                      <a:pt x="173" y="134"/>
                      <a:pt x="172" y="135"/>
                    </a:cubicBezTo>
                    <a:cubicBezTo>
                      <a:pt x="172" y="135"/>
                      <a:pt x="172" y="135"/>
                      <a:pt x="172" y="135"/>
                    </a:cubicBezTo>
                    <a:cubicBezTo>
                      <a:pt x="172" y="135"/>
                      <a:pt x="171" y="135"/>
                      <a:pt x="171" y="134"/>
                    </a:cubicBezTo>
                    <a:cubicBezTo>
                      <a:pt x="171" y="134"/>
                      <a:pt x="171" y="134"/>
                      <a:pt x="171" y="134"/>
                    </a:cubicBezTo>
                    <a:cubicBezTo>
                      <a:pt x="170" y="134"/>
                      <a:pt x="170" y="133"/>
                      <a:pt x="171" y="132"/>
                    </a:cubicBezTo>
                    <a:cubicBezTo>
                      <a:pt x="171" y="132"/>
                      <a:pt x="171" y="132"/>
                      <a:pt x="171" y="132"/>
                    </a:cubicBezTo>
                    <a:cubicBezTo>
                      <a:pt x="171" y="132"/>
                      <a:pt x="171" y="132"/>
                      <a:pt x="172" y="132"/>
                    </a:cubicBezTo>
                    <a:cubicBezTo>
                      <a:pt x="172" y="132"/>
                      <a:pt x="172" y="132"/>
                      <a:pt x="172" y="132"/>
                    </a:cubicBezTo>
                    <a:cubicBezTo>
                      <a:pt x="172" y="132"/>
                      <a:pt x="172" y="132"/>
                      <a:pt x="173" y="133"/>
                    </a:cubicBezTo>
                    <a:close/>
                    <a:moveTo>
                      <a:pt x="161" y="140"/>
                    </a:moveTo>
                    <a:cubicBezTo>
                      <a:pt x="162" y="141"/>
                      <a:pt x="162" y="142"/>
                      <a:pt x="161" y="142"/>
                    </a:cubicBezTo>
                    <a:cubicBezTo>
                      <a:pt x="161" y="142"/>
                      <a:pt x="161" y="142"/>
                      <a:pt x="161" y="142"/>
                    </a:cubicBezTo>
                    <a:cubicBezTo>
                      <a:pt x="160" y="142"/>
                      <a:pt x="160" y="142"/>
                      <a:pt x="159" y="142"/>
                    </a:cubicBezTo>
                    <a:cubicBezTo>
                      <a:pt x="159" y="142"/>
                      <a:pt x="159" y="142"/>
                      <a:pt x="159" y="142"/>
                    </a:cubicBezTo>
                    <a:cubicBezTo>
                      <a:pt x="159" y="141"/>
                      <a:pt x="159" y="140"/>
                      <a:pt x="160" y="140"/>
                    </a:cubicBezTo>
                    <a:cubicBezTo>
                      <a:pt x="160" y="140"/>
                      <a:pt x="160" y="140"/>
                      <a:pt x="160" y="140"/>
                    </a:cubicBezTo>
                    <a:cubicBezTo>
                      <a:pt x="160" y="140"/>
                      <a:pt x="160" y="139"/>
                      <a:pt x="160" y="139"/>
                    </a:cubicBezTo>
                    <a:cubicBezTo>
                      <a:pt x="160" y="139"/>
                      <a:pt x="160" y="139"/>
                      <a:pt x="160" y="139"/>
                    </a:cubicBezTo>
                    <a:cubicBezTo>
                      <a:pt x="161" y="139"/>
                      <a:pt x="161" y="140"/>
                      <a:pt x="161" y="140"/>
                    </a:cubicBezTo>
                    <a:close/>
                    <a:moveTo>
                      <a:pt x="150" y="147"/>
                    </a:moveTo>
                    <a:cubicBezTo>
                      <a:pt x="151" y="148"/>
                      <a:pt x="150" y="149"/>
                      <a:pt x="150" y="149"/>
                    </a:cubicBezTo>
                    <a:cubicBezTo>
                      <a:pt x="150" y="149"/>
                      <a:pt x="150" y="149"/>
                      <a:pt x="150" y="149"/>
                    </a:cubicBezTo>
                    <a:cubicBezTo>
                      <a:pt x="149" y="150"/>
                      <a:pt x="148" y="150"/>
                      <a:pt x="148" y="149"/>
                    </a:cubicBezTo>
                    <a:cubicBezTo>
                      <a:pt x="148" y="149"/>
                      <a:pt x="148" y="149"/>
                      <a:pt x="148" y="149"/>
                    </a:cubicBezTo>
                    <a:cubicBezTo>
                      <a:pt x="147" y="148"/>
                      <a:pt x="148" y="147"/>
                      <a:pt x="148" y="147"/>
                    </a:cubicBezTo>
                    <a:cubicBezTo>
                      <a:pt x="148" y="147"/>
                      <a:pt x="148" y="147"/>
                      <a:pt x="148" y="147"/>
                    </a:cubicBezTo>
                    <a:cubicBezTo>
                      <a:pt x="149" y="147"/>
                      <a:pt x="149" y="147"/>
                      <a:pt x="149" y="147"/>
                    </a:cubicBezTo>
                    <a:cubicBezTo>
                      <a:pt x="149" y="147"/>
                      <a:pt x="149" y="147"/>
                      <a:pt x="149" y="147"/>
                    </a:cubicBezTo>
                    <a:cubicBezTo>
                      <a:pt x="149" y="147"/>
                      <a:pt x="150" y="147"/>
                      <a:pt x="150" y="147"/>
                    </a:cubicBezTo>
                    <a:close/>
                    <a:moveTo>
                      <a:pt x="139" y="155"/>
                    </a:moveTo>
                    <a:cubicBezTo>
                      <a:pt x="139" y="155"/>
                      <a:pt x="139" y="156"/>
                      <a:pt x="138" y="157"/>
                    </a:cubicBezTo>
                    <a:cubicBezTo>
                      <a:pt x="138" y="157"/>
                      <a:pt x="138" y="157"/>
                      <a:pt x="138" y="157"/>
                    </a:cubicBezTo>
                    <a:cubicBezTo>
                      <a:pt x="138" y="157"/>
                      <a:pt x="137" y="157"/>
                      <a:pt x="137" y="156"/>
                    </a:cubicBezTo>
                    <a:cubicBezTo>
                      <a:pt x="137" y="156"/>
                      <a:pt x="137" y="156"/>
                      <a:pt x="137" y="156"/>
                    </a:cubicBezTo>
                    <a:cubicBezTo>
                      <a:pt x="136" y="156"/>
                      <a:pt x="136" y="155"/>
                      <a:pt x="137" y="154"/>
                    </a:cubicBezTo>
                    <a:cubicBezTo>
                      <a:pt x="137" y="154"/>
                      <a:pt x="137" y="154"/>
                      <a:pt x="137" y="154"/>
                    </a:cubicBezTo>
                    <a:cubicBezTo>
                      <a:pt x="137" y="154"/>
                      <a:pt x="137" y="154"/>
                      <a:pt x="138" y="154"/>
                    </a:cubicBezTo>
                    <a:cubicBezTo>
                      <a:pt x="138" y="154"/>
                      <a:pt x="138" y="154"/>
                      <a:pt x="138" y="154"/>
                    </a:cubicBezTo>
                    <a:cubicBezTo>
                      <a:pt x="138" y="154"/>
                      <a:pt x="139" y="154"/>
                      <a:pt x="139" y="155"/>
                    </a:cubicBezTo>
                    <a:close/>
                    <a:moveTo>
                      <a:pt x="127" y="162"/>
                    </a:moveTo>
                    <a:cubicBezTo>
                      <a:pt x="128" y="163"/>
                      <a:pt x="128" y="164"/>
                      <a:pt x="127" y="164"/>
                    </a:cubicBezTo>
                    <a:cubicBezTo>
                      <a:pt x="127" y="164"/>
                      <a:pt x="127" y="164"/>
                      <a:pt x="127" y="164"/>
                    </a:cubicBezTo>
                    <a:cubicBezTo>
                      <a:pt x="127" y="164"/>
                      <a:pt x="126" y="164"/>
                      <a:pt x="125" y="164"/>
                    </a:cubicBezTo>
                    <a:cubicBezTo>
                      <a:pt x="125" y="164"/>
                      <a:pt x="125" y="164"/>
                      <a:pt x="125" y="164"/>
                    </a:cubicBezTo>
                    <a:cubicBezTo>
                      <a:pt x="125" y="163"/>
                      <a:pt x="125" y="162"/>
                      <a:pt x="126" y="162"/>
                    </a:cubicBezTo>
                    <a:cubicBezTo>
                      <a:pt x="126" y="162"/>
                      <a:pt x="126" y="162"/>
                      <a:pt x="126" y="162"/>
                    </a:cubicBezTo>
                    <a:cubicBezTo>
                      <a:pt x="126" y="162"/>
                      <a:pt x="126" y="162"/>
                      <a:pt x="126" y="162"/>
                    </a:cubicBezTo>
                    <a:cubicBezTo>
                      <a:pt x="126" y="162"/>
                      <a:pt x="126" y="162"/>
                      <a:pt x="126" y="162"/>
                    </a:cubicBezTo>
                    <a:cubicBezTo>
                      <a:pt x="127" y="162"/>
                      <a:pt x="127" y="162"/>
                      <a:pt x="127" y="162"/>
                    </a:cubicBezTo>
                    <a:close/>
                    <a:moveTo>
                      <a:pt x="116" y="170"/>
                    </a:moveTo>
                    <a:cubicBezTo>
                      <a:pt x="117" y="170"/>
                      <a:pt x="116" y="171"/>
                      <a:pt x="116" y="171"/>
                    </a:cubicBezTo>
                    <a:cubicBezTo>
                      <a:pt x="116" y="171"/>
                      <a:pt x="116" y="171"/>
                      <a:pt x="116" y="171"/>
                    </a:cubicBezTo>
                    <a:cubicBezTo>
                      <a:pt x="115" y="172"/>
                      <a:pt x="114" y="172"/>
                      <a:pt x="114" y="171"/>
                    </a:cubicBezTo>
                    <a:cubicBezTo>
                      <a:pt x="114" y="171"/>
                      <a:pt x="114" y="171"/>
                      <a:pt x="114" y="171"/>
                    </a:cubicBezTo>
                    <a:cubicBezTo>
                      <a:pt x="114" y="170"/>
                      <a:pt x="114" y="170"/>
                      <a:pt x="114" y="169"/>
                    </a:cubicBezTo>
                    <a:cubicBezTo>
                      <a:pt x="114" y="169"/>
                      <a:pt x="114" y="169"/>
                      <a:pt x="114" y="169"/>
                    </a:cubicBezTo>
                    <a:cubicBezTo>
                      <a:pt x="115" y="169"/>
                      <a:pt x="115" y="169"/>
                      <a:pt x="115" y="169"/>
                    </a:cubicBezTo>
                    <a:cubicBezTo>
                      <a:pt x="115" y="169"/>
                      <a:pt x="115" y="169"/>
                      <a:pt x="115" y="169"/>
                    </a:cubicBezTo>
                    <a:cubicBezTo>
                      <a:pt x="116" y="169"/>
                      <a:pt x="116" y="169"/>
                      <a:pt x="116" y="170"/>
                    </a:cubicBezTo>
                    <a:close/>
                    <a:moveTo>
                      <a:pt x="105" y="177"/>
                    </a:moveTo>
                    <a:cubicBezTo>
                      <a:pt x="105" y="178"/>
                      <a:pt x="105" y="178"/>
                      <a:pt x="105" y="179"/>
                    </a:cubicBezTo>
                    <a:cubicBezTo>
                      <a:pt x="105" y="179"/>
                      <a:pt x="105" y="179"/>
                      <a:pt x="105" y="179"/>
                    </a:cubicBezTo>
                    <a:cubicBezTo>
                      <a:pt x="104" y="179"/>
                      <a:pt x="103" y="179"/>
                      <a:pt x="103" y="178"/>
                    </a:cubicBezTo>
                    <a:cubicBezTo>
                      <a:pt x="103" y="178"/>
                      <a:pt x="103" y="178"/>
                      <a:pt x="103" y="178"/>
                    </a:cubicBezTo>
                    <a:cubicBezTo>
                      <a:pt x="102" y="178"/>
                      <a:pt x="102" y="177"/>
                      <a:pt x="103" y="177"/>
                    </a:cubicBezTo>
                    <a:cubicBezTo>
                      <a:pt x="103" y="177"/>
                      <a:pt x="103" y="177"/>
                      <a:pt x="103" y="177"/>
                    </a:cubicBezTo>
                    <a:cubicBezTo>
                      <a:pt x="103" y="176"/>
                      <a:pt x="104" y="176"/>
                      <a:pt x="104" y="176"/>
                    </a:cubicBezTo>
                    <a:cubicBezTo>
                      <a:pt x="104" y="176"/>
                      <a:pt x="104" y="176"/>
                      <a:pt x="104" y="176"/>
                    </a:cubicBezTo>
                    <a:cubicBezTo>
                      <a:pt x="104" y="176"/>
                      <a:pt x="105" y="177"/>
                      <a:pt x="105" y="177"/>
                    </a:cubicBezTo>
                    <a:close/>
                    <a:moveTo>
                      <a:pt x="94" y="184"/>
                    </a:moveTo>
                    <a:cubicBezTo>
                      <a:pt x="94" y="185"/>
                      <a:pt x="94" y="186"/>
                      <a:pt x="93" y="186"/>
                    </a:cubicBezTo>
                    <a:cubicBezTo>
                      <a:pt x="93" y="186"/>
                      <a:pt x="93" y="186"/>
                      <a:pt x="93" y="186"/>
                    </a:cubicBezTo>
                    <a:cubicBezTo>
                      <a:pt x="93" y="187"/>
                      <a:pt x="92" y="186"/>
                      <a:pt x="91" y="186"/>
                    </a:cubicBezTo>
                    <a:cubicBezTo>
                      <a:pt x="91" y="186"/>
                      <a:pt x="91" y="186"/>
                      <a:pt x="91" y="186"/>
                    </a:cubicBezTo>
                    <a:cubicBezTo>
                      <a:pt x="91" y="185"/>
                      <a:pt x="91" y="184"/>
                      <a:pt x="92" y="184"/>
                    </a:cubicBezTo>
                    <a:cubicBezTo>
                      <a:pt x="92" y="184"/>
                      <a:pt x="92" y="184"/>
                      <a:pt x="92" y="184"/>
                    </a:cubicBezTo>
                    <a:cubicBezTo>
                      <a:pt x="92" y="184"/>
                      <a:pt x="92" y="184"/>
                      <a:pt x="92" y="184"/>
                    </a:cubicBezTo>
                    <a:cubicBezTo>
                      <a:pt x="92" y="184"/>
                      <a:pt x="92" y="184"/>
                      <a:pt x="92" y="184"/>
                    </a:cubicBezTo>
                    <a:cubicBezTo>
                      <a:pt x="93" y="184"/>
                      <a:pt x="93" y="184"/>
                      <a:pt x="94" y="184"/>
                    </a:cubicBezTo>
                    <a:close/>
                    <a:moveTo>
                      <a:pt x="82" y="192"/>
                    </a:moveTo>
                    <a:cubicBezTo>
                      <a:pt x="83" y="192"/>
                      <a:pt x="83" y="193"/>
                      <a:pt x="82" y="194"/>
                    </a:cubicBezTo>
                    <a:cubicBezTo>
                      <a:pt x="82" y="194"/>
                      <a:pt x="82" y="194"/>
                      <a:pt x="82" y="194"/>
                    </a:cubicBezTo>
                    <a:cubicBezTo>
                      <a:pt x="81" y="194"/>
                      <a:pt x="80" y="194"/>
                      <a:pt x="80" y="193"/>
                    </a:cubicBezTo>
                    <a:cubicBezTo>
                      <a:pt x="80" y="193"/>
                      <a:pt x="80" y="193"/>
                      <a:pt x="80" y="193"/>
                    </a:cubicBezTo>
                    <a:cubicBezTo>
                      <a:pt x="80" y="192"/>
                      <a:pt x="80" y="192"/>
                      <a:pt x="80" y="191"/>
                    </a:cubicBezTo>
                    <a:cubicBezTo>
                      <a:pt x="80" y="191"/>
                      <a:pt x="80" y="191"/>
                      <a:pt x="80" y="191"/>
                    </a:cubicBezTo>
                    <a:cubicBezTo>
                      <a:pt x="81" y="191"/>
                      <a:pt x="81" y="191"/>
                      <a:pt x="81" y="191"/>
                    </a:cubicBezTo>
                    <a:cubicBezTo>
                      <a:pt x="81" y="191"/>
                      <a:pt x="81" y="191"/>
                      <a:pt x="81" y="191"/>
                    </a:cubicBezTo>
                    <a:cubicBezTo>
                      <a:pt x="82" y="191"/>
                      <a:pt x="82" y="191"/>
                      <a:pt x="82" y="192"/>
                    </a:cubicBezTo>
                    <a:close/>
                    <a:moveTo>
                      <a:pt x="71" y="199"/>
                    </a:moveTo>
                    <a:cubicBezTo>
                      <a:pt x="71" y="200"/>
                      <a:pt x="71" y="200"/>
                      <a:pt x="71" y="201"/>
                    </a:cubicBezTo>
                    <a:cubicBezTo>
                      <a:pt x="71" y="201"/>
                      <a:pt x="71" y="201"/>
                      <a:pt x="71" y="201"/>
                    </a:cubicBezTo>
                    <a:cubicBezTo>
                      <a:pt x="70" y="201"/>
                      <a:pt x="69" y="201"/>
                      <a:pt x="69" y="200"/>
                    </a:cubicBezTo>
                    <a:cubicBezTo>
                      <a:pt x="69" y="200"/>
                      <a:pt x="69" y="200"/>
                      <a:pt x="69" y="200"/>
                    </a:cubicBezTo>
                    <a:cubicBezTo>
                      <a:pt x="68" y="200"/>
                      <a:pt x="69" y="199"/>
                      <a:pt x="69" y="199"/>
                    </a:cubicBezTo>
                    <a:cubicBezTo>
                      <a:pt x="69" y="199"/>
                      <a:pt x="69" y="199"/>
                      <a:pt x="69" y="199"/>
                    </a:cubicBezTo>
                    <a:cubicBezTo>
                      <a:pt x="69" y="198"/>
                      <a:pt x="70" y="198"/>
                      <a:pt x="70" y="198"/>
                    </a:cubicBezTo>
                    <a:cubicBezTo>
                      <a:pt x="70" y="198"/>
                      <a:pt x="70" y="198"/>
                      <a:pt x="70" y="198"/>
                    </a:cubicBezTo>
                    <a:cubicBezTo>
                      <a:pt x="70" y="198"/>
                      <a:pt x="71" y="199"/>
                      <a:pt x="71" y="199"/>
                    </a:cubicBezTo>
                    <a:close/>
                    <a:moveTo>
                      <a:pt x="60" y="206"/>
                    </a:moveTo>
                    <a:cubicBezTo>
                      <a:pt x="60" y="207"/>
                      <a:pt x="60" y="208"/>
                      <a:pt x="59" y="208"/>
                    </a:cubicBezTo>
                    <a:cubicBezTo>
                      <a:pt x="59" y="208"/>
                      <a:pt x="59" y="208"/>
                      <a:pt x="59" y="208"/>
                    </a:cubicBezTo>
                    <a:cubicBezTo>
                      <a:pt x="59" y="209"/>
                      <a:pt x="58" y="208"/>
                      <a:pt x="57" y="208"/>
                    </a:cubicBezTo>
                    <a:cubicBezTo>
                      <a:pt x="57" y="208"/>
                      <a:pt x="57" y="208"/>
                      <a:pt x="57" y="208"/>
                    </a:cubicBezTo>
                    <a:cubicBezTo>
                      <a:pt x="57" y="207"/>
                      <a:pt x="57" y="206"/>
                      <a:pt x="58" y="206"/>
                    </a:cubicBezTo>
                    <a:cubicBezTo>
                      <a:pt x="58" y="206"/>
                      <a:pt x="58" y="206"/>
                      <a:pt x="58" y="206"/>
                    </a:cubicBezTo>
                    <a:cubicBezTo>
                      <a:pt x="58" y="206"/>
                      <a:pt x="58" y="206"/>
                      <a:pt x="59" y="206"/>
                    </a:cubicBezTo>
                    <a:cubicBezTo>
                      <a:pt x="59" y="206"/>
                      <a:pt x="59" y="206"/>
                      <a:pt x="59" y="206"/>
                    </a:cubicBezTo>
                    <a:cubicBezTo>
                      <a:pt x="59" y="206"/>
                      <a:pt x="59" y="206"/>
                      <a:pt x="60" y="206"/>
                    </a:cubicBezTo>
                    <a:close/>
                    <a:moveTo>
                      <a:pt x="48" y="214"/>
                    </a:moveTo>
                    <a:cubicBezTo>
                      <a:pt x="49" y="214"/>
                      <a:pt x="49" y="215"/>
                      <a:pt x="48" y="216"/>
                    </a:cubicBezTo>
                    <a:cubicBezTo>
                      <a:pt x="48" y="216"/>
                      <a:pt x="48" y="216"/>
                      <a:pt x="48" y="216"/>
                    </a:cubicBezTo>
                    <a:cubicBezTo>
                      <a:pt x="47" y="216"/>
                      <a:pt x="47" y="216"/>
                      <a:pt x="46" y="215"/>
                    </a:cubicBezTo>
                    <a:cubicBezTo>
                      <a:pt x="46" y="215"/>
                      <a:pt x="46" y="215"/>
                      <a:pt x="46" y="215"/>
                    </a:cubicBezTo>
                    <a:cubicBezTo>
                      <a:pt x="46" y="215"/>
                      <a:pt x="46" y="214"/>
                      <a:pt x="46" y="213"/>
                    </a:cubicBezTo>
                    <a:cubicBezTo>
                      <a:pt x="46" y="213"/>
                      <a:pt x="46" y="213"/>
                      <a:pt x="46" y="213"/>
                    </a:cubicBezTo>
                    <a:cubicBezTo>
                      <a:pt x="47" y="213"/>
                      <a:pt x="47" y="213"/>
                      <a:pt x="47" y="213"/>
                    </a:cubicBezTo>
                    <a:cubicBezTo>
                      <a:pt x="47" y="213"/>
                      <a:pt x="47" y="213"/>
                      <a:pt x="47" y="213"/>
                    </a:cubicBezTo>
                    <a:cubicBezTo>
                      <a:pt x="48" y="213"/>
                      <a:pt x="48" y="213"/>
                      <a:pt x="48" y="214"/>
                    </a:cubicBezTo>
                    <a:close/>
                    <a:moveTo>
                      <a:pt x="37" y="221"/>
                    </a:moveTo>
                    <a:cubicBezTo>
                      <a:pt x="37" y="222"/>
                      <a:pt x="37" y="223"/>
                      <a:pt x="37" y="223"/>
                    </a:cubicBezTo>
                    <a:cubicBezTo>
                      <a:pt x="37" y="223"/>
                      <a:pt x="37" y="223"/>
                      <a:pt x="37" y="223"/>
                    </a:cubicBezTo>
                    <a:cubicBezTo>
                      <a:pt x="36" y="223"/>
                      <a:pt x="35" y="223"/>
                      <a:pt x="35" y="223"/>
                    </a:cubicBezTo>
                    <a:cubicBezTo>
                      <a:pt x="35" y="223"/>
                      <a:pt x="35" y="223"/>
                      <a:pt x="35" y="223"/>
                    </a:cubicBezTo>
                    <a:cubicBezTo>
                      <a:pt x="34" y="222"/>
                      <a:pt x="35" y="221"/>
                      <a:pt x="35" y="221"/>
                    </a:cubicBezTo>
                    <a:cubicBezTo>
                      <a:pt x="35" y="221"/>
                      <a:pt x="35" y="221"/>
                      <a:pt x="35" y="221"/>
                    </a:cubicBezTo>
                    <a:cubicBezTo>
                      <a:pt x="35" y="221"/>
                      <a:pt x="36" y="221"/>
                      <a:pt x="36" y="221"/>
                    </a:cubicBezTo>
                    <a:cubicBezTo>
                      <a:pt x="36" y="221"/>
                      <a:pt x="36" y="221"/>
                      <a:pt x="36" y="221"/>
                    </a:cubicBezTo>
                    <a:cubicBezTo>
                      <a:pt x="36" y="221"/>
                      <a:pt x="37" y="221"/>
                      <a:pt x="37" y="221"/>
                    </a:cubicBezTo>
                    <a:close/>
                    <a:moveTo>
                      <a:pt x="26" y="228"/>
                    </a:moveTo>
                    <a:cubicBezTo>
                      <a:pt x="26" y="229"/>
                      <a:pt x="26" y="230"/>
                      <a:pt x="25" y="230"/>
                    </a:cubicBezTo>
                    <a:cubicBezTo>
                      <a:pt x="25" y="230"/>
                      <a:pt x="25" y="230"/>
                      <a:pt x="25" y="230"/>
                    </a:cubicBezTo>
                    <a:cubicBezTo>
                      <a:pt x="25" y="231"/>
                      <a:pt x="24" y="231"/>
                      <a:pt x="24" y="230"/>
                    </a:cubicBezTo>
                    <a:cubicBezTo>
                      <a:pt x="24" y="230"/>
                      <a:pt x="24" y="230"/>
                      <a:pt x="24" y="230"/>
                    </a:cubicBezTo>
                    <a:cubicBezTo>
                      <a:pt x="23" y="229"/>
                      <a:pt x="23" y="229"/>
                      <a:pt x="24" y="228"/>
                    </a:cubicBezTo>
                    <a:cubicBezTo>
                      <a:pt x="24" y="228"/>
                      <a:pt x="24" y="228"/>
                      <a:pt x="24" y="228"/>
                    </a:cubicBezTo>
                    <a:cubicBezTo>
                      <a:pt x="24" y="228"/>
                      <a:pt x="24" y="228"/>
                      <a:pt x="25" y="228"/>
                    </a:cubicBezTo>
                    <a:cubicBezTo>
                      <a:pt x="25" y="228"/>
                      <a:pt x="25" y="228"/>
                      <a:pt x="25" y="228"/>
                    </a:cubicBezTo>
                    <a:cubicBezTo>
                      <a:pt x="25" y="228"/>
                      <a:pt x="25" y="228"/>
                      <a:pt x="26" y="228"/>
                    </a:cubicBezTo>
                    <a:close/>
                    <a:moveTo>
                      <a:pt x="14" y="236"/>
                    </a:moveTo>
                    <a:cubicBezTo>
                      <a:pt x="15" y="236"/>
                      <a:pt x="15" y="237"/>
                      <a:pt x="14" y="238"/>
                    </a:cubicBezTo>
                    <a:cubicBezTo>
                      <a:pt x="14" y="238"/>
                      <a:pt x="14" y="238"/>
                      <a:pt x="14" y="238"/>
                    </a:cubicBezTo>
                    <a:cubicBezTo>
                      <a:pt x="13" y="238"/>
                      <a:pt x="13" y="238"/>
                      <a:pt x="12" y="237"/>
                    </a:cubicBezTo>
                    <a:cubicBezTo>
                      <a:pt x="12" y="237"/>
                      <a:pt x="12" y="237"/>
                      <a:pt x="12" y="237"/>
                    </a:cubicBezTo>
                    <a:cubicBezTo>
                      <a:pt x="12" y="237"/>
                      <a:pt x="12" y="236"/>
                      <a:pt x="13" y="235"/>
                    </a:cubicBezTo>
                    <a:cubicBezTo>
                      <a:pt x="13" y="235"/>
                      <a:pt x="13" y="235"/>
                      <a:pt x="13" y="235"/>
                    </a:cubicBezTo>
                    <a:cubicBezTo>
                      <a:pt x="13" y="235"/>
                      <a:pt x="13" y="235"/>
                      <a:pt x="13" y="235"/>
                    </a:cubicBezTo>
                    <a:cubicBezTo>
                      <a:pt x="13" y="235"/>
                      <a:pt x="13" y="235"/>
                      <a:pt x="13" y="235"/>
                    </a:cubicBezTo>
                    <a:cubicBezTo>
                      <a:pt x="14" y="235"/>
                      <a:pt x="14" y="235"/>
                      <a:pt x="14" y="236"/>
                    </a:cubicBezTo>
                    <a:close/>
                    <a:moveTo>
                      <a:pt x="3" y="243"/>
                    </a:moveTo>
                    <a:cubicBezTo>
                      <a:pt x="4" y="244"/>
                      <a:pt x="3" y="245"/>
                      <a:pt x="3" y="245"/>
                    </a:cubicBezTo>
                    <a:cubicBezTo>
                      <a:pt x="3" y="245"/>
                      <a:pt x="3" y="245"/>
                      <a:pt x="3" y="245"/>
                    </a:cubicBezTo>
                    <a:cubicBezTo>
                      <a:pt x="2" y="245"/>
                      <a:pt x="1" y="245"/>
                      <a:pt x="1" y="245"/>
                    </a:cubicBezTo>
                    <a:cubicBezTo>
                      <a:pt x="1" y="245"/>
                      <a:pt x="1" y="245"/>
                      <a:pt x="1" y="245"/>
                    </a:cubicBezTo>
                    <a:cubicBezTo>
                      <a:pt x="0" y="244"/>
                      <a:pt x="1" y="243"/>
                      <a:pt x="1" y="243"/>
                    </a:cubicBezTo>
                    <a:cubicBezTo>
                      <a:pt x="1" y="243"/>
                      <a:pt x="1" y="243"/>
                      <a:pt x="1" y="243"/>
                    </a:cubicBezTo>
                    <a:cubicBezTo>
                      <a:pt x="2" y="243"/>
                      <a:pt x="2" y="243"/>
                      <a:pt x="2" y="243"/>
                    </a:cubicBezTo>
                    <a:cubicBezTo>
                      <a:pt x="2" y="243"/>
                      <a:pt x="2" y="243"/>
                      <a:pt x="2" y="243"/>
                    </a:cubicBezTo>
                    <a:cubicBezTo>
                      <a:pt x="2" y="243"/>
                      <a:pt x="3"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 name="Google Shape;287;p5"/>
              <p:cNvSpPr/>
              <p:nvPr/>
            </p:nvSpPr>
            <p:spPr>
              <a:xfrm rot="10800000">
                <a:off x="14952136" y="218373"/>
                <a:ext cx="15007" cy="15007"/>
              </a:xfrm>
              <a:custGeom>
                <a:rect b="b" l="l" r="r" t="t"/>
                <a:pathLst>
                  <a:path extrusionOk="0" h="3" w="3">
                    <a:moveTo>
                      <a:pt x="1" y="0"/>
                    </a:moveTo>
                    <a:cubicBezTo>
                      <a:pt x="2" y="0"/>
                      <a:pt x="2" y="0"/>
                      <a:pt x="2" y="1"/>
                    </a:cubicBezTo>
                    <a:cubicBezTo>
                      <a:pt x="3" y="1"/>
                      <a:pt x="3" y="1"/>
                      <a:pt x="3" y="2"/>
                    </a:cubicBezTo>
                    <a:cubicBezTo>
                      <a:pt x="3" y="2"/>
                      <a:pt x="3" y="2"/>
                      <a:pt x="2" y="2"/>
                    </a:cubicBezTo>
                    <a:cubicBezTo>
                      <a:pt x="2" y="3"/>
                      <a:pt x="2" y="3"/>
                      <a:pt x="2" y="3"/>
                    </a:cubicBezTo>
                    <a:cubicBezTo>
                      <a:pt x="2" y="3"/>
                      <a:pt x="1" y="3"/>
                      <a:pt x="1" y="3"/>
                    </a:cubicBezTo>
                    <a:cubicBezTo>
                      <a:pt x="1" y="3"/>
                      <a:pt x="1" y="3"/>
                      <a:pt x="1" y="2"/>
                    </a:cubicBezTo>
                    <a:cubicBezTo>
                      <a:pt x="0" y="2"/>
                      <a:pt x="0" y="2"/>
                      <a:pt x="0" y="2"/>
                    </a:cubicBezTo>
                    <a:cubicBezTo>
                      <a:pt x="0" y="2"/>
                      <a:pt x="0" y="2"/>
                      <a:pt x="0" y="2"/>
                    </a:cubicBezTo>
                    <a:cubicBezTo>
                      <a:pt x="0" y="1"/>
                      <a:pt x="0" y="1"/>
                      <a:pt x="1" y="1"/>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 name="Google Shape;288;p5"/>
              <p:cNvSpPr/>
              <p:nvPr/>
            </p:nvSpPr>
            <p:spPr>
              <a:xfrm rot="10800000">
                <a:off x="16945007" y="-1006160"/>
                <a:ext cx="12005" cy="15007"/>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3"/>
                    </a:cubicBezTo>
                    <a:cubicBezTo>
                      <a:pt x="1" y="3"/>
                      <a:pt x="1" y="3"/>
                      <a:pt x="0" y="2"/>
                    </a:cubicBezTo>
                    <a:cubicBezTo>
                      <a:pt x="0" y="2"/>
                      <a:pt x="0" y="2"/>
                      <a:pt x="0" y="1"/>
                    </a:cubicBezTo>
                    <a:cubicBezTo>
                      <a:pt x="0" y="1"/>
                      <a:pt x="0" y="1"/>
                      <a:pt x="0" y="0"/>
                    </a:cubicBezTo>
                    <a:cubicBezTo>
                      <a:pt x="1"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 name="Google Shape;289;p5"/>
              <p:cNvSpPr/>
              <p:nvPr/>
            </p:nvSpPr>
            <p:spPr>
              <a:xfrm rot="10800000">
                <a:off x="15120209" y="-967143"/>
                <a:ext cx="1785781" cy="1161505"/>
              </a:xfrm>
              <a:custGeom>
                <a:rect b="b" l="l" r="r" t="t"/>
                <a:pathLst>
                  <a:path extrusionOk="0" h="245" w="376">
                    <a:moveTo>
                      <a:pt x="376" y="0"/>
                    </a:moveTo>
                    <a:cubicBezTo>
                      <a:pt x="376" y="1"/>
                      <a:pt x="376" y="2"/>
                      <a:pt x="376" y="2"/>
                    </a:cubicBezTo>
                    <a:cubicBezTo>
                      <a:pt x="376" y="2"/>
                      <a:pt x="376" y="2"/>
                      <a:pt x="376" y="2"/>
                    </a:cubicBezTo>
                    <a:cubicBezTo>
                      <a:pt x="375" y="2"/>
                      <a:pt x="374" y="2"/>
                      <a:pt x="374" y="2"/>
                    </a:cubicBezTo>
                    <a:cubicBezTo>
                      <a:pt x="374" y="2"/>
                      <a:pt x="374" y="2"/>
                      <a:pt x="374" y="2"/>
                    </a:cubicBezTo>
                    <a:cubicBezTo>
                      <a:pt x="373" y="1"/>
                      <a:pt x="373" y="0"/>
                      <a:pt x="374" y="0"/>
                    </a:cubicBezTo>
                    <a:cubicBezTo>
                      <a:pt x="374" y="0"/>
                      <a:pt x="374" y="0"/>
                      <a:pt x="374" y="0"/>
                    </a:cubicBezTo>
                    <a:cubicBezTo>
                      <a:pt x="374" y="0"/>
                      <a:pt x="375" y="0"/>
                      <a:pt x="375" y="0"/>
                    </a:cubicBezTo>
                    <a:cubicBezTo>
                      <a:pt x="375" y="0"/>
                      <a:pt x="375" y="0"/>
                      <a:pt x="375" y="0"/>
                    </a:cubicBezTo>
                    <a:cubicBezTo>
                      <a:pt x="375" y="0"/>
                      <a:pt x="376" y="0"/>
                      <a:pt x="376" y="0"/>
                    </a:cubicBezTo>
                    <a:close/>
                    <a:moveTo>
                      <a:pt x="365" y="8"/>
                    </a:moveTo>
                    <a:cubicBezTo>
                      <a:pt x="365" y="8"/>
                      <a:pt x="365" y="9"/>
                      <a:pt x="364" y="9"/>
                    </a:cubicBezTo>
                    <a:cubicBezTo>
                      <a:pt x="364" y="9"/>
                      <a:pt x="364" y="9"/>
                      <a:pt x="364" y="9"/>
                    </a:cubicBezTo>
                    <a:cubicBezTo>
                      <a:pt x="364" y="10"/>
                      <a:pt x="363" y="10"/>
                      <a:pt x="362" y="9"/>
                    </a:cubicBezTo>
                    <a:cubicBezTo>
                      <a:pt x="362" y="9"/>
                      <a:pt x="362" y="9"/>
                      <a:pt x="362" y="9"/>
                    </a:cubicBezTo>
                    <a:cubicBezTo>
                      <a:pt x="362" y="8"/>
                      <a:pt x="362" y="8"/>
                      <a:pt x="363" y="7"/>
                    </a:cubicBezTo>
                    <a:cubicBezTo>
                      <a:pt x="363" y="7"/>
                      <a:pt x="363" y="7"/>
                      <a:pt x="363" y="7"/>
                    </a:cubicBezTo>
                    <a:cubicBezTo>
                      <a:pt x="363" y="7"/>
                      <a:pt x="363" y="7"/>
                      <a:pt x="364" y="7"/>
                    </a:cubicBezTo>
                    <a:cubicBezTo>
                      <a:pt x="364" y="7"/>
                      <a:pt x="364" y="7"/>
                      <a:pt x="364" y="7"/>
                    </a:cubicBezTo>
                    <a:cubicBezTo>
                      <a:pt x="364" y="7"/>
                      <a:pt x="364" y="7"/>
                      <a:pt x="365" y="8"/>
                    </a:cubicBezTo>
                    <a:close/>
                    <a:moveTo>
                      <a:pt x="353" y="15"/>
                    </a:moveTo>
                    <a:cubicBezTo>
                      <a:pt x="354" y="16"/>
                      <a:pt x="354" y="16"/>
                      <a:pt x="353" y="17"/>
                    </a:cubicBezTo>
                    <a:cubicBezTo>
                      <a:pt x="353" y="17"/>
                      <a:pt x="353" y="17"/>
                      <a:pt x="353" y="17"/>
                    </a:cubicBezTo>
                    <a:cubicBezTo>
                      <a:pt x="352" y="17"/>
                      <a:pt x="352" y="17"/>
                      <a:pt x="351" y="16"/>
                    </a:cubicBezTo>
                    <a:cubicBezTo>
                      <a:pt x="351" y="16"/>
                      <a:pt x="351" y="16"/>
                      <a:pt x="351" y="16"/>
                    </a:cubicBezTo>
                    <a:cubicBezTo>
                      <a:pt x="351" y="16"/>
                      <a:pt x="351" y="15"/>
                      <a:pt x="351" y="14"/>
                    </a:cubicBezTo>
                    <a:cubicBezTo>
                      <a:pt x="351" y="14"/>
                      <a:pt x="351" y="14"/>
                      <a:pt x="351" y="14"/>
                    </a:cubicBezTo>
                    <a:cubicBezTo>
                      <a:pt x="352" y="14"/>
                      <a:pt x="352" y="14"/>
                      <a:pt x="352" y="14"/>
                    </a:cubicBezTo>
                    <a:cubicBezTo>
                      <a:pt x="352" y="14"/>
                      <a:pt x="352" y="14"/>
                      <a:pt x="352" y="14"/>
                    </a:cubicBezTo>
                    <a:cubicBezTo>
                      <a:pt x="353" y="14"/>
                      <a:pt x="353" y="14"/>
                      <a:pt x="353" y="15"/>
                    </a:cubicBezTo>
                    <a:close/>
                    <a:moveTo>
                      <a:pt x="342" y="22"/>
                    </a:moveTo>
                    <a:cubicBezTo>
                      <a:pt x="342" y="23"/>
                      <a:pt x="342" y="24"/>
                      <a:pt x="342" y="24"/>
                    </a:cubicBezTo>
                    <a:cubicBezTo>
                      <a:pt x="342" y="24"/>
                      <a:pt x="342" y="24"/>
                      <a:pt x="342" y="24"/>
                    </a:cubicBezTo>
                    <a:cubicBezTo>
                      <a:pt x="341" y="25"/>
                      <a:pt x="340" y="24"/>
                      <a:pt x="340" y="24"/>
                    </a:cubicBezTo>
                    <a:cubicBezTo>
                      <a:pt x="340" y="24"/>
                      <a:pt x="340" y="24"/>
                      <a:pt x="340" y="24"/>
                    </a:cubicBezTo>
                    <a:cubicBezTo>
                      <a:pt x="339" y="23"/>
                      <a:pt x="340" y="22"/>
                      <a:pt x="340" y="22"/>
                    </a:cubicBezTo>
                    <a:cubicBezTo>
                      <a:pt x="340" y="22"/>
                      <a:pt x="340" y="22"/>
                      <a:pt x="340" y="22"/>
                    </a:cubicBezTo>
                    <a:cubicBezTo>
                      <a:pt x="340" y="22"/>
                      <a:pt x="341" y="22"/>
                      <a:pt x="341" y="22"/>
                    </a:cubicBezTo>
                    <a:cubicBezTo>
                      <a:pt x="341" y="22"/>
                      <a:pt x="341" y="22"/>
                      <a:pt x="341" y="22"/>
                    </a:cubicBezTo>
                    <a:cubicBezTo>
                      <a:pt x="341" y="22"/>
                      <a:pt x="342" y="22"/>
                      <a:pt x="342" y="22"/>
                    </a:cubicBezTo>
                    <a:close/>
                    <a:moveTo>
                      <a:pt x="331" y="30"/>
                    </a:moveTo>
                    <a:cubicBezTo>
                      <a:pt x="331" y="30"/>
                      <a:pt x="331" y="31"/>
                      <a:pt x="330" y="31"/>
                    </a:cubicBezTo>
                    <a:cubicBezTo>
                      <a:pt x="330" y="31"/>
                      <a:pt x="330" y="31"/>
                      <a:pt x="330" y="31"/>
                    </a:cubicBezTo>
                    <a:cubicBezTo>
                      <a:pt x="330" y="32"/>
                      <a:pt x="329" y="32"/>
                      <a:pt x="328" y="31"/>
                    </a:cubicBezTo>
                    <a:cubicBezTo>
                      <a:pt x="328" y="31"/>
                      <a:pt x="328" y="31"/>
                      <a:pt x="328" y="31"/>
                    </a:cubicBezTo>
                    <a:cubicBezTo>
                      <a:pt x="328" y="30"/>
                      <a:pt x="328" y="30"/>
                      <a:pt x="329" y="29"/>
                    </a:cubicBezTo>
                    <a:cubicBezTo>
                      <a:pt x="329" y="29"/>
                      <a:pt x="329" y="29"/>
                      <a:pt x="329" y="29"/>
                    </a:cubicBezTo>
                    <a:cubicBezTo>
                      <a:pt x="329" y="29"/>
                      <a:pt x="329" y="29"/>
                      <a:pt x="330" y="29"/>
                    </a:cubicBezTo>
                    <a:cubicBezTo>
                      <a:pt x="330" y="29"/>
                      <a:pt x="330" y="29"/>
                      <a:pt x="330" y="29"/>
                    </a:cubicBezTo>
                    <a:cubicBezTo>
                      <a:pt x="330" y="29"/>
                      <a:pt x="330" y="29"/>
                      <a:pt x="331" y="30"/>
                    </a:cubicBezTo>
                    <a:close/>
                    <a:moveTo>
                      <a:pt x="319" y="37"/>
                    </a:moveTo>
                    <a:cubicBezTo>
                      <a:pt x="320" y="38"/>
                      <a:pt x="320" y="38"/>
                      <a:pt x="319" y="39"/>
                    </a:cubicBezTo>
                    <a:cubicBezTo>
                      <a:pt x="319" y="39"/>
                      <a:pt x="319" y="39"/>
                      <a:pt x="319" y="39"/>
                    </a:cubicBezTo>
                    <a:cubicBezTo>
                      <a:pt x="318" y="39"/>
                      <a:pt x="318" y="39"/>
                      <a:pt x="317" y="38"/>
                    </a:cubicBezTo>
                    <a:cubicBezTo>
                      <a:pt x="317" y="38"/>
                      <a:pt x="317" y="38"/>
                      <a:pt x="317" y="38"/>
                    </a:cubicBezTo>
                    <a:cubicBezTo>
                      <a:pt x="317" y="38"/>
                      <a:pt x="317" y="37"/>
                      <a:pt x="318" y="37"/>
                    </a:cubicBezTo>
                    <a:cubicBezTo>
                      <a:pt x="318" y="37"/>
                      <a:pt x="318" y="37"/>
                      <a:pt x="318" y="37"/>
                    </a:cubicBezTo>
                    <a:cubicBezTo>
                      <a:pt x="318" y="36"/>
                      <a:pt x="318" y="36"/>
                      <a:pt x="318" y="36"/>
                    </a:cubicBezTo>
                    <a:cubicBezTo>
                      <a:pt x="318" y="36"/>
                      <a:pt x="318" y="36"/>
                      <a:pt x="318" y="36"/>
                    </a:cubicBezTo>
                    <a:cubicBezTo>
                      <a:pt x="319" y="36"/>
                      <a:pt x="319" y="37"/>
                      <a:pt x="319" y="37"/>
                    </a:cubicBezTo>
                    <a:close/>
                    <a:moveTo>
                      <a:pt x="308" y="44"/>
                    </a:moveTo>
                    <a:cubicBezTo>
                      <a:pt x="308" y="45"/>
                      <a:pt x="308" y="46"/>
                      <a:pt x="308" y="46"/>
                    </a:cubicBezTo>
                    <a:cubicBezTo>
                      <a:pt x="308" y="46"/>
                      <a:pt x="308" y="46"/>
                      <a:pt x="308" y="46"/>
                    </a:cubicBezTo>
                    <a:cubicBezTo>
                      <a:pt x="307" y="47"/>
                      <a:pt x="306" y="46"/>
                      <a:pt x="306" y="46"/>
                    </a:cubicBezTo>
                    <a:cubicBezTo>
                      <a:pt x="306" y="46"/>
                      <a:pt x="306" y="46"/>
                      <a:pt x="306" y="46"/>
                    </a:cubicBezTo>
                    <a:cubicBezTo>
                      <a:pt x="305" y="45"/>
                      <a:pt x="306" y="44"/>
                      <a:pt x="306" y="44"/>
                    </a:cubicBezTo>
                    <a:cubicBezTo>
                      <a:pt x="306" y="44"/>
                      <a:pt x="306" y="44"/>
                      <a:pt x="306" y="44"/>
                    </a:cubicBezTo>
                    <a:cubicBezTo>
                      <a:pt x="306" y="44"/>
                      <a:pt x="307" y="44"/>
                      <a:pt x="307" y="44"/>
                    </a:cubicBezTo>
                    <a:cubicBezTo>
                      <a:pt x="307" y="44"/>
                      <a:pt x="307" y="44"/>
                      <a:pt x="307" y="44"/>
                    </a:cubicBezTo>
                    <a:cubicBezTo>
                      <a:pt x="307" y="44"/>
                      <a:pt x="308" y="44"/>
                      <a:pt x="308" y="44"/>
                    </a:cubicBezTo>
                    <a:close/>
                    <a:moveTo>
                      <a:pt x="297" y="52"/>
                    </a:moveTo>
                    <a:cubicBezTo>
                      <a:pt x="297" y="52"/>
                      <a:pt x="297" y="53"/>
                      <a:pt x="296" y="54"/>
                    </a:cubicBezTo>
                    <a:cubicBezTo>
                      <a:pt x="296" y="54"/>
                      <a:pt x="296" y="54"/>
                      <a:pt x="296" y="54"/>
                    </a:cubicBezTo>
                    <a:cubicBezTo>
                      <a:pt x="296" y="54"/>
                      <a:pt x="295" y="54"/>
                      <a:pt x="295" y="53"/>
                    </a:cubicBezTo>
                    <a:cubicBezTo>
                      <a:pt x="295" y="53"/>
                      <a:pt x="295" y="53"/>
                      <a:pt x="295" y="53"/>
                    </a:cubicBezTo>
                    <a:cubicBezTo>
                      <a:pt x="294" y="53"/>
                      <a:pt x="294" y="52"/>
                      <a:pt x="295" y="51"/>
                    </a:cubicBezTo>
                    <a:cubicBezTo>
                      <a:pt x="295" y="51"/>
                      <a:pt x="295" y="51"/>
                      <a:pt x="295" y="51"/>
                    </a:cubicBezTo>
                    <a:cubicBezTo>
                      <a:pt x="295" y="51"/>
                      <a:pt x="295" y="51"/>
                      <a:pt x="296" y="51"/>
                    </a:cubicBezTo>
                    <a:cubicBezTo>
                      <a:pt x="296" y="51"/>
                      <a:pt x="296" y="51"/>
                      <a:pt x="296" y="51"/>
                    </a:cubicBezTo>
                    <a:cubicBezTo>
                      <a:pt x="296" y="51"/>
                      <a:pt x="297" y="51"/>
                      <a:pt x="297" y="52"/>
                    </a:cubicBezTo>
                    <a:close/>
                    <a:moveTo>
                      <a:pt x="285" y="59"/>
                    </a:moveTo>
                    <a:cubicBezTo>
                      <a:pt x="286" y="60"/>
                      <a:pt x="286" y="61"/>
                      <a:pt x="285" y="61"/>
                    </a:cubicBezTo>
                    <a:cubicBezTo>
                      <a:pt x="285" y="61"/>
                      <a:pt x="285" y="61"/>
                      <a:pt x="285" y="61"/>
                    </a:cubicBezTo>
                    <a:cubicBezTo>
                      <a:pt x="284" y="61"/>
                      <a:pt x="284" y="61"/>
                      <a:pt x="283" y="61"/>
                    </a:cubicBezTo>
                    <a:cubicBezTo>
                      <a:pt x="283" y="61"/>
                      <a:pt x="283" y="61"/>
                      <a:pt x="283" y="61"/>
                    </a:cubicBezTo>
                    <a:cubicBezTo>
                      <a:pt x="283" y="60"/>
                      <a:pt x="283" y="59"/>
                      <a:pt x="284" y="59"/>
                    </a:cubicBezTo>
                    <a:cubicBezTo>
                      <a:pt x="284" y="59"/>
                      <a:pt x="284" y="59"/>
                      <a:pt x="284" y="59"/>
                    </a:cubicBezTo>
                    <a:cubicBezTo>
                      <a:pt x="284" y="59"/>
                      <a:pt x="284" y="58"/>
                      <a:pt x="284" y="58"/>
                    </a:cubicBezTo>
                    <a:cubicBezTo>
                      <a:pt x="284" y="58"/>
                      <a:pt x="284" y="58"/>
                      <a:pt x="284" y="58"/>
                    </a:cubicBezTo>
                    <a:cubicBezTo>
                      <a:pt x="285" y="58"/>
                      <a:pt x="285" y="59"/>
                      <a:pt x="285" y="59"/>
                    </a:cubicBezTo>
                    <a:close/>
                    <a:moveTo>
                      <a:pt x="274" y="66"/>
                    </a:moveTo>
                    <a:cubicBezTo>
                      <a:pt x="275" y="67"/>
                      <a:pt x="274" y="68"/>
                      <a:pt x="274" y="68"/>
                    </a:cubicBezTo>
                    <a:cubicBezTo>
                      <a:pt x="274" y="68"/>
                      <a:pt x="274" y="68"/>
                      <a:pt x="274" y="68"/>
                    </a:cubicBezTo>
                    <a:cubicBezTo>
                      <a:pt x="273" y="69"/>
                      <a:pt x="272" y="69"/>
                      <a:pt x="272" y="68"/>
                    </a:cubicBezTo>
                    <a:cubicBezTo>
                      <a:pt x="272" y="68"/>
                      <a:pt x="272" y="68"/>
                      <a:pt x="272" y="68"/>
                    </a:cubicBezTo>
                    <a:cubicBezTo>
                      <a:pt x="272" y="67"/>
                      <a:pt x="272" y="66"/>
                      <a:pt x="272" y="66"/>
                    </a:cubicBezTo>
                    <a:cubicBezTo>
                      <a:pt x="272" y="66"/>
                      <a:pt x="272" y="66"/>
                      <a:pt x="272" y="66"/>
                    </a:cubicBezTo>
                    <a:cubicBezTo>
                      <a:pt x="273" y="66"/>
                      <a:pt x="273" y="66"/>
                      <a:pt x="273" y="66"/>
                    </a:cubicBezTo>
                    <a:cubicBezTo>
                      <a:pt x="273" y="66"/>
                      <a:pt x="273" y="66"/>
                      <a:pt x="273" y="66"/>
                    </a:cubicBezTo>
                    <a:cubicBezTo>
                      <a:pt x="273" y="66"/>
                      <a:pt x="274" y="66"/>
                      <a:pt x="274" y="66"/>
                    </a:cubicBezTo>
                    <a:close/>
                    <a:moveTo>
                      <a:pt x="263" y="74"/>
                    </a:moveTo>
                    <a:cubicBezTo>
                      <a:pt x="263" y="74"/>
                      <a:pt x="263" y="75"/>
                      <a:pt x="262" y="76"/>
                    </a:cubicBezTo>
                    <a:cubicBezTo>
                      <a:pt x="262" y="76"/>
                      <a:pt x="262" y="76"/>
                      <a:pt x="262" y="76"/>
                    </a:cubicBezTo>
                    <a:cubicBezTo>
                      <a:pt x="262" y="76"/>
                      <a:pt x="261" y="76"/>
                      <a:pt x="261" y="75"/>
                    </a:cubicBezTo>
                    <a:cubicBezTo>
                      <a:pt x="261" y="75"/>
                      <a:pt x="261" y="75"/>
                      <a:pt x="261" y="75"/>
                    </a:cubicBezTo>
                    <a:cubicBezTo>
                      <a:pt x="260" y="75"/>
                      <a:pt x="260" y="74"/>
                      <a:pt x="261" y="73"/>
                    </a:cubicBezTo>
                    <a:cubicBezTo>
                      <a:pt x="261" y="73"/>
                      <a:pt x="261" y="73"/>
                      <a:pt x="261" y="73"/>
                    </a:cubicBezTo>
                    <a:cubicBezTo>
                      <a:pt x="261" y="73"/>
                      <a:pt x="262" y="73"/>
                      <a:pt x="262" y="73"/>
                    </a:cubicBezTo>
                    <a:cubicBezTo>
                      <a:pt x="262" y="73"/>
                      <a:pt x="262" y="73"/>
                      <a:pt x="262" y="73"/>
                    </a:cubicBezTo>
                    <a:cubicBezTo>
                      <a:pt x="262" y="73"/>
                      <a:pt x="263" y="73"/>
                      <a:pt x="263" y="74"/>
                    </a:cubicBezTo>
                    <a:close/>
                    <a:moveTo>
                      <a:pt x="252" y="81"/>
                    </a:moveTo>
                    <a:cubicBezTo>
                      <a:pt x="252" y="82"/>
                      <a:pt x="252" y="83"/>
                      <a:pt x="251" y="83"/>
                    </a:cubicBezTo>
                    <a:cubicBezTo>
                      <a:pt x="251" y="83"/>
                      <a:pt x="251" y="83"/>
                      <a:pt x="251" y="83"/>
                    </a:cubicBezTo>
                    <a:cubicBezTo>
                      <a:pt x="251" y="83"/>
                      <a:pt x="250" y="83"/>
                      <a:pt x="249" y="83"/>
                    </a:cubicBezTo>
                    <a:cubicBezTo>
                      <a:pt x="249" y="83"/>
                      <a:pt x="249" y="83"/>
                      <a:pt x="249" y="83"/>
                    </a:cubicBezTo>
                    <a:cubicBezTo>
                      <a:pt x="249" y="82"/>
                      <a:pt x="249" y="81"/>
                      <a:pt x="250" y="81"/>
                    </a:cubicBezTo>
                    <a:cubicBezTo>
                      <a:pt x="250" y="81"/>
                      <a:pt x="250" y="81"/>
                      <a:pt x="250" y="81"/>
                    </a:cubicBezTo>
                    <a:cubicBezTo>
                      <a:pt x="250" y="81"/>
                      <a:pt x="250" y="81"/>
                      <a:pt x="250" y="81"/>
                    </a:cubicBezTo>
                    <a:cubicBezTo>
                      <a:pt x="250" y="81"/>
                      <a:pt x="250" y="81"/>
                      <a:pt x="250" y="81"/>
                    </a:cubicBezTo>
                    <a:cubicBezTo>
                      <a:pt x="251" y="81"/>
                      <a:pt x="251" y="81"/>
                      <a:pt x="252" y="81"/>
                    </a:cubicBezTo>
                    <a:close/>
                    <a:moveTo>
                      <a:pt x="240" y="89"/>
                    </a:moveTo>
                    <a:cubicBezTo>
                      <a:pt x="241" y="89"/>
                      <a:pt x="240" y="90"/>
                      <a:pt x="240" y="90"/>
                    </a:cubicBezTo>
                    <a:cubicBezTo>
                      <a:pt x="240" y="90"/>
                      <a:pt x="240" y="90"/>
                      <a:pt x="240" y="90"/>
                    </a:cubicBezTo>
                    <a:cubicBezTo>
                      <a:pt x="239" y="91"/>
                      <a:pt x="238" y="91"/>
                      <a:pt x="238" y="90"/>
                    </a:cubicBezTo>
                    <a:cubicBezTo>
                      <a:pt x="238" y="90"/>
                      <a:pt x="238" y="90"/>
                      <a:pt x="238" y="90"/>
                    </a:cubicBezTo>
                    <a:cubicBezTo>
                      <a:pt x="238" y="89"/>
                      <a:pt x="238" y="89"/>
                      <a:pt x="238" y="88"/>
                    </a:cubicBezTo>
                    <a:cubicBezTo>
                      <a:pt x="238" y="88"/>
                      <a:pt x="238" y="88"/>
                      <a:pt x="238" y="88"/>
                    </a:cubicBezTo>
                    <a:cubicBezTo>
                      <a:pt x="239" y="88"/>
                      <a:pt x="239" y="88"/>
                      <a:pt x="239" y="88"/>
                    </a:cubicBezTo>
                    <a:cubicBezTo>
                      <a:pt x="239" y="88"/>
                      <a:pt x="239" y="88"/>
                      <a:pt x="239" y="88"/>
                    </a:cubicBezTo>
                    <a:cubicBezTo>
                      <a:pt x="240" y="88"/>
                      <a:pt x="240" y="88"/>
                      <a:pt x="240" y="89"/>
                    </a:cubicBezTo>
                    <a:close/>
                    <a:moveTo>
                      <a:pt x="229" y="96"/>
                    </a:moveTo>
                    <a:cubicBezTo>
                      <a:pt x="229" y="97"/>
                      <a:pt x="229" y="97"/>
                      <a:pt x="229" y="98"/>
                    </a:cubicBezTo>
                    <a:cubicBezTo>
                      <a:pt x="229" y="98"/>
                      <a:pt x="229" y="98"/>
                      <a:pt x="229" y="98"/>
                    </a:cubicBezTo>
                    <a:cubicBezTo>
                      <a:pt x="228" y="98"/>
                      <a:pt x="227" y="98"/>
                      <a:pt x="227" y="97"/>
                    </a:cubicBezTo>
                    <a:cubicBezTo>
                      <a:pt x="227" y="97"/>
                      <a:pt x="227" y="97"/>
                      <a:pt x="227" y="97"/>
                    </a:cubicBezTo>
                    <a:cubicBezTo>
                      <a:pt x="226" y="97"/>
                      <a:pt x="226" y="96"/>
                      <a:pt x="227" y="96"/>
                    </a:cubicBezTo>
                    <a:cubicBezTo>
                      <a:pt x="227" y="96"/>
                      <a:pt x="227" y="96"/>
                      <a:pt x="227" y="96"/>
                    </a:cubicBezTo>
                    <a:cubicBezTo>
                      <a:pt x="227" y="95"/>
                      <a:pt x="228" y="95"/>
                      <a:pt x="228" y="95"/>
                    </a:cubicBezTo>
                    <a:cubicBezTo>
                      <a:pt x="228" y="95"/>
                      <a:pt x="228" y="95"/>
                      <a:pt x="228" y="95"/>
                    </a:cubicBezTo>
                    <a:cubicBezTo>
                      <a:pt x="228" y="95"/>
                      <a:pt x="229" y="96"/>
                      <a:pt x="229" y="96"/>
                    </a:cubicBezTo>
                    <a:close/>
                    <a:moveTo>
                      <a:pt x="218" y="103"/>
                    </a:moveTo>
                    <a:cubicBezTo>
                      <a:pt x="218" y="104"/>
                      <a:pt x="218" y="105"/>
                      <a:pt x="217" y="105"/>
                    </a:cubicBezTo>
                    <a:cubicBezTo>
                      <a:pt x="217" y="105"/>
                      <a:pt x="217" y="105"/>
                      <a:pt x="217" y="105"/>
                    </a:cubicBezTo>
                    <a:cubicBezTo>
                      <a:pt x="217" y="106"/>
                      <a:pt x="216" y="105"/>
                      <a:pt x="215" y="105"/>
                    </a:cubicBezTo>
                    <a:cubicBezTo>
                      <a:pt x="215" y="105"/>
                      <a:pt x="215" y="105"/>
                      <a:pt x="215" y="105"/>
                    </a:cubicBezTo>
                    <a:cubicBezTo>
                      <a:pt x="215" y="104"/>
                      <a:pt x="215" y="103"/>
                      <a:pt x="216" y="103"/>
                    </a:cubicBezTo>
                    <a:cubicBezTo>
                      <a:pt x="216" y="103"/>
                      <a:pt x="216" y="103"/>
                      <a:pt x="216" y="103"/>
                    </a:cubicBezTo>
                    <a:cubicBezTo>
                      <a:pt x="216" y="103"/>
                      <a:pt x="216" y="103"/>
                      <a:pt x="217" y="103"/>
                    </a:cubicBezTo>
                    <a:cubicBezTo>
                      <a:pt x="217" y="103"/>
                      <a:pt x="217" y="103"/>
                      <a:pt x="217" y="103"/>
                    </a:cubicBezTo>
                    <a:cubicBezTo>
                      <a:pt x="217" y="103"/>
                      <a:pt x="217" y="103"/>
                      <a:pt x="218" y="103"/>
                    </a:cubicBezTo>
                    <a:close/>
                    <a:moveTo>
                      <a:pt x="206" y="111"/>
                    </a:moveTo>
                    <a:cubicBezTo>
                      <a:pt x="207" y="111"/>
                      <a:pt x="207" y="112"/>
                      <a:pt x="206" y="112"/>
                    </a:cubicBezTo>
                    <a:cubicBezTo>
                      <a:pt x="206" y="112"/>
                      <a:pt x="206" y="112"/>
                      <a:pt x="206" y="112"/>
                    </a:cubicBezTo>
                    <a:cubicBezTo>
                      <a:pt x="205" y="113"/>
                      <a:pt x="204" y="113"/>
                      <a:pt x="204" y="112"/>
                    </a:cubicBezTo>
                    <a:cubicBezTo>
                      <a:pt x="204" y="112"/>
                      <a:pt x="204" y="112"/>
                      <a:pt x="204" y="112"/>
                    </a:cubicBezTo>
                    <a:cubicBezTo>
                      <a:pt x="204" y="111"/>
                      <a:pt x="204" y="111"/>
                      <a:pt x="204" y="110"/>
                    </a:cubicBezTo>
                    <a:cubicBezTo>
                      <a:pt x="204" y="110"/>
                      <a:pt x="204" y="110"/>
                      <a:pt x="204" y="110"/>
                    </a:cubicBezTo>
                    <a:cubicBezTo>
                      <a:pt x="205" y="110"/>
                      <a:pt x="205" y="110"/>
                      <a:pt x="205" y="110"/>
                    </a:cubicBezTo>
                    <a:cubicBezTo>
                      <a:pt x="205" y="110"/>
                      <a:pt x="205" y="110"/>
                      <a:pt x="205" y="110"/>
                    </a:cubicBezTo>
                    <a:cubicBezTo>
                      <a:pt x="206" y="110"/>
                      <a:pt x="206" y="110"/>
                      <a:pt x="206" y="111"/>
                    </a:cubicBezTo>
                    <a:close/>
                    <a:moveTo>
                      <a:pt x="195" y="118"/>
                    </a:moveTo>
                    <a:cubicBezTo>
                      <a:pt x="195" y="119"/>
                      <a:pt x="195" y="119"/>
                      <a:pt x="195" y="120"/>
                    </a:cubicBezTo>
                    <a:cubicBezTo>
                      <a:pt x="195" y="120"/>
                      <a:pt x="195" y="120"/>
                      <a:pt x="195" y="120"/>
                    </a:cubicBezTo>
                    <a:cubicBezTo>
                      <a:pt x="194" y="120"/>
                      <a:pt x="193" y="120"/>
                      <a:pt x="193" y="119"/>
                    </a:cubicBezTo>
                    <a:cubicBezTo>
                      <a:pt x="193" y="119"/>
                      <a:pt x="193" y="119"/>
                      <a:pt x="193" y="119"/>
                    </a:cubicBezTo>
                    <a:cubicBezTo>
                      <a:pt x="192" y="119"/>
                      <a:pt x="193" y="118"/>
                      <a:pt x="193" y="118"/>
                    </a:cubicBezTo>
                    <a:cubicBezTo>
                      <a:pt x="193" y="118"/>
                      <a:pt x="193" y="118"/>
                      <a:pt x="193" y="118"/>
                    </a:cubicBezTo>
                    <a:cubicBezTo>
                      <a:pt x="193" y="117"/>
                      <a:pt x="194" y="117"/>
                      <a:pt x="194" y="117"/>
                    </a:cubicBezTo>
                    <a:cubicBezTo>
                      <a:pt x="194" y="117"/>
                      <a:pt x="194" y="117"/>
                      <a:pt x="194" y="117"/>
                    </a:cubicBezTo>
                    <a:cubicBezTo>
                      <a:pt x="194" y="117"/>
                      <a:pt x="195" y="118"/>
                      <a:pt x="195" y="118"/>
                    </a:cubicBezTo>
                    <a:close/>
                    <a:moveTo>
                      <a:pt x="184" y="125"/>
                    </a:moveTo>
                    <a:cubicBezTo>
                      <a:pt x="184" y="126"/>
                      <a:pt x="184" y="127"/>
                      <a:pt x="183" y="127"/>
                    </a:cubicBezTo>
                    <a:cubicBezTo>
                      <a:pt x="183" y="127"/>
                      <a:pt x="183" y="127"/>
                      <a:pt x="183" y="127"/>
                    </a:cubicBezTo>
                    <a:cubicBezTo>
                      <a:pt x="183" y="128"/>
                      <a:pt x="182" y="127"/>
                      <a:pt x="181" y="127"/>
                    </a:cubicBezTo>
                    <a:cubicBezTo>
                      <a:pt x="181" y="127"/>
                      <a:pt x="181" y="127"/>
                      <a:pt x="181" y="127"/>
                    </a:cubicBezTo>
                    <a:cubicBezTo>
                      <a:pt x="181" y="126"/>
                      <a:pt x="181" y="125"/>
                      <a:pt x="182" y="125"/>
                    </a:cubicBezTo>
                    <a:cubicBezTo>
                      <a:pt x="182" y="125"/>
                      <a:pt x="182" y="125"/>
                      <a:pt x="182" y="125"/>
                    </a:cubicBezTo>
                    <a:cubicBezTo>
                      <a:pt x="182" y="125"/>
                      <a:pt x="182" y="125"/>
                      <a:pt x="183" y="125"/>
                    </a:cubicBezTo>
                    <a:cubicBezTo>
                      <a:pt x="183" y="125"/>
                      <a:pt x="183" y="125"/>
                      <a:pt x="183" y="125"/>
                    </a:cubicBezTo>
                    <a:cubicBezTo>
                      <a:pt x="183" y="125"/>
                      <a:pt x="183" y="125"/>
                      <a:pt x="184" y="125"/>
                    </a:cubicBezTo>
                    <a:close/>
                    <a:moveTo>
                      <a:pt x="172" y="133"/>
                    </a:moveTo>
                    <a:cubicBezTo>
                      <a:pt x="173" y="133"/>
                      <a:pt x="173" y="134"/>
                      <a:pt x="172" y="135"/>
                    </a:cubicBezTo>
                    <a:cubicBezTo>
                      <a:pt x="172" y="135"/>
                      <a:pt x="172" y="135"/>
                      <a:pt x="172" y="135"/>
                    </a:cubicBezTo>
                    <a:cubicBezTo>
                      <a:pt x="171" y="135"/>
                      <a:pt x="171" y="135"/>
                      <a:pt x="170" y="134"/>
                    </a:cubicBezTo>
                    <a:cubicBezTo>
                      <a:pt x="170" y="134"/>
                      <a:pt x="170" y="134"/>
                      <a:pt x="170" y="134"/>
                    </a:cubicBezTo>
                    <a:cubicBezTo>
                      <a:pt x="170" y="134"/>
                      <a:pt x="170" y="133"/>
                      <a:pt x="171" y="132"/>
                    </a:cubicBezTo>
                    <a:cubicBezTo>
                      <a:pt x="171" y="132"/>
                      <a:pt x="171" y="132"/>
                      <a:pt x="171" y="132"/>
                    </a:cubicBezTo>
                    <a:cubicBezTo>
                      <a:pt x="171" y="132"/>
                      <a:pt x="171" y="132"/>
                      <a:pt x="171" y="132"/>
                    </a:cubicBezTo>
                    <a:cubicBezTo>
                      <a:pt x="171" y="132"/>
                      <a:pt x="171" y="132"/>
                      <a:pt x="171" y="132"/>
                    </a:cubicBezTo>
                    <a:cubicBezTo>
                      <a:pt x="172" y="132"/>
                      <a:pt x="172" y="132"/>
                      <a:pt x="172" y="133"/>
                    </a:cubicBezTo>
                    <a:close/>
                    <a:moveTo>
                      <a:pt x="161" y="140"/>
                    </a:moveTo>
                    <a:cubicBezTo>
                      <a:pt x="161" y="141"/>
                      <a:pt x="161" y="142"/>
                      <a:pt x="161" y="142"/>
                    </a:cubicBezTo>
                    <a:cubicBezTo>
                      <a:pt x="161" y="142"/>
                      <a:pt x="161" y="142"/>
                      <a:pt x="161" y="142"/>
                    </a:cubicBezTo>
                    <a:cubicBezTo>
                      <a:pt x="160" y="142"/>
                      <a:pt x="159" y="142"/>
                      <a:pt x="159" y="142"/>
                    </a:cubicBezTo>
                    <a:cubicBezTo>
                      <a:pt x="159" y="142"/>
                      <a:pt x="159" y="142"/>
                      <a:pt x="159" y="142"/>
                    </a:cubicBezTo>
                    <a:cubicBezTo>
                      <a:pt x="158" y="141"/>
                      <a:pt x="159" y="140"/>
                      <a:pt x="159" y="140"/>
                    </a:cubicBezTo>
                    <a:cubicBezTo>
                      <a:pt x="159" y="140"/>
                      <a:pt x="159" y="140"/>
                      <a:pt x="159" y="140"/>
                    </a:cubicBezTo>
                    <a:cubicBezTo>
                      <a:pt x="159" y="140"/>
                      <a:pt x="160" y="139"/>
                      <a:pt x="160" y="139"/>
                    </a:cubicBezTo>
                    <a:cubicBezTo>
                      <a:pt x="160" y="139"/>
                      <a:pt x="160" y="139"/>
                      <a:pt x="160" y="139"/>
                    </a:cubicBezTo>
                    <a:cubicBezTo>
                      <a:pt x="160" y="139"/>
                      <a:pt x="161" y="140"/>
                      <a:pt x="161" y="140"/>
                    </a:cubicBezTo>
                    <a:close/>
                    <a:moveTo>
                      <a:pt x="150" y="147"/>
                    </a:moveTo>
                    <a:cubicBezTo>
                      <a:pt x="150" y="148"/>
                      <a:pt x="150" y="149"/>
                      <a:pt x="149" y="149"/>
                    </a:cubicBezTo>
                    <a:cubicBezTo>
                      <a:pt x="149" y="149"/>
                      <a:pt x="149" y="149"/>
                      <a:pt x="149" y="149"/>
                    </a:cubicBezTo>
                    <a:cubicBezTo>
                      <a:pt x="149" y="150"/>
                      <a:pt x="148" y="150"/>
                      <a:pt x="148" y="149"/>
                    </a:cubicBezTo>
                    <a:cubicBezTo>
                      <a:pt x="148" y="149"/>
                      <a:pt x="148" y="149"/>
                      <a:pt x="148" y="149"/>
                    </a:cubicBezTo>
                    <a:cubicBezTo>
                      <a:pt x="147" y="148"/>
                      <a:pt x="147" y="147"/>
                      <a:pt x="148" y="147"/>
                    </a:cubicBezTo>
                    <a:cubicBezTo>
                      <a:pt x="148" y="147"/>
                      <a:pt x="148" y="147"/>
                      <a:pt x="148" y="147"/>
                    </a:cubicBezTo>
                    <a:cubicBezTo>
                      <a:pt x="148" y="147"/>
                      <a:pt x="148" y="147"/>
                      <a:pt x="149" y="147"/>
                    </a:cubicBezTo>
                    <a:cubicBezTo>
                      <a:pt x="149" y="147"/>
                      <a:pt x="149" y="147"/>
                      <a:pt x="149" y="147"/>
                    </a:cubicBezTo>
                    <a:cubicBezTo>
                      <a:pt x="149" y="147"/>
                      <a:pt x="150" y="147"/>
                      <a:pt x="150" y="147"/>
                    </a:cubicBezTo>
                    <a:close/>
                    <a:moveTo>
                      <a:pt x="138" y="155"/>
                    </a:moveTo>
                    <a:cubicBezTo>
                      <a:pt x="139" y="155"/>
                      <a:pt x="139" y="156"/>
                      <a:pt x="138" y="157"/>
                    </a:cubicBezTo>
                    <a:cubicBezTo>
                      <a:pt x="138" y="157"/>
                      <a:pt x="138" y="157"/>
                      <a:pt x="138" y="157"/>
                    </a:cubicBezTo>
                    <a:cubicBezTo>
                      <a:pt x="137" y="157"/>
                      <a:pt x="137" y="157"/>
                      <a:pt x="136" y="156"/>
                    </a:cubicBezTo>
                    <a:cubicBezTo>
                      <a:pt x="136" y="156"/>
                      <a:pt x="136" y="156"/>
                      <a:pt x="136" y="156"/>
                    </a:cubicBezTo>
                    <a:cubicBezTo>
                      <a:pt x="136" y="156"/>
                      <a:pt x="136" y="155"/>
                      <a:pt x="137" y="154"/>
                    </a:cubicBezTo>
                    <a:cubicBezTo>
                      <a:pt x="137" y="154"/>
                      <a:pt x="137" y="154"/>
                      <a:pt x="137" y="154"/>
                    </a:cubicBezTo>
                    <a:cubicBezTo>
                      <a:pt x="137" y="154"/>
                      <a:pt x="137" y="154"/>
                      <a:pt x="137" y="154"/>
                    </a:cubicBezTo>
                    <a:cubicBezTo>
                      <a:pt x="137" y="154"/>
                      <a:pt x="137" y="154"/>
                      <a:pt x="137" y="154"/>
                    </a:cubicBezTo>
                    <a:cubicBezTo>
                      <a:pt x="138" y="154"/>
                      <a:pt x="138" y="154"/>
                      <a:pt x="138" y="155"/>
                    </a:cubicBezTo>
                    <a:close/>
                    <a:moveTo>
                      <a:pt x="127" y="162"/>
                    </a:moveTo>
                    <a:cubicBezTo>
                      <a:pt x="128" y="163"/>
                      <a:pt x="127" y="164"/>
                      <a:pt x="127" y="164"/>
                    </a:cubicBezTo>
                    <a:cubicBezTo>
                      <a:pt x="127" y="164"/>
                      <a:pt x="127" y="164"/>
                      <a:pt x="127" y="164"/>
                    </a:cubicBezTo>
                    <a:cubicBezTo>
                      <a:pt x="126" y="164"/>
                      <a:pt x="125" y="164"/>
                      <a:pt x="125" y="164"/>
                    </a:cubicBezTo>
                    <a:cubicBezTo>
                      <a:pt x="125" y="164"/>
                      <a:pt x="125" y="164"/>
                      <a:pt x="125" y="164"/>
                    </a:cubicBezTo>
                    <a:cubicBezTo>
                      <a:pt x="125" y="163"/>
                      <a:pt x="125" y="162"/>
                      <a:pt x="125" y="162"/>
                    </a:cubicBezTo>
                    <a:cubicBezTo>
                      <a:pt x="125" y="162"/>
                      <a:pt x="125" y="162"/>
                      <a:pt x="125" y="162"/>
                    </a:cubicBezTo>
                    <a:cubicBezTo>
                      <a:pt x="126" y="162"/>
                      <a:pt x="126" y="162"/>
                      <a:pt x="126" y="162"/>
                    </a:cubicBezTo>
                    <a:cubicBezTo>
                      <a:pt x="126" y="162"/>
                      <a:pt x="126" y="162"/>
                      <a:pt x="126" y="162"/>
                    </a:cubicBezTo>
                    <a:cubicBezTo>
                      <a:pt x="126" y="162"/>
                      <a:pt x="127" y="162"/>
                      <a:pt x="127" y="162"/>
                    </a:cubicBezTo>
                    <a:close/>
                    <a:moveTo>
                      <a:pt x="116" y="170"/>
                    </a:moveTo>
                    <a:cubicBezTo>
                      <a:pt x="116" y="170"/>
                      <a:pt x="116" y="171"/>
                      <a:pt x="115" y="171"/>
                    </a:cubicBezTo>
                    <a:cubicBezTo>
                      <a:pt x="115" y="171"/>
                      <a:pt x="115" y="171"/>
                      <a:pt x="115" y="171"/>
                    </a:cubicBezTo>
                    <a:cubicBezTo>
                      <a:pt x="115" y="172"/>
                      <a:pt x="114" y="172"/>
                      <a:pt x="114" y="171"/>
                    </a:cubicBezTo>
                    <a:cubicBezTo>
                      <a:pt x="114" y="171"/>
                      <a:pt x="114" y="171"/>
                      <a:pt x="114" y="171"/>
                    </a:cubicBezTo>
                    <a:cubicBezTo>
                      <a:pt x="113" y="170"/>
                      <a:pt x="113" y="170"/>
                      <a:pt x="114" y="169"/>
                    </a:cubicBezTo>
                    <a:cubicBezTo>
                      <a:pt x="114" y="169"/>
                      <a:pt x="114" y="169"/>
                      <a:pt x="114" y="169"/>
                    </a:cubicBezTo>
                    <a:cubicBezTo>
                      <a:pt x="114" y="169"/>
                      <a:pt x="114" y="169"/>
                      <a:pt x="115" y="169"/>
                    </a:cubicBezTo>
                    <a:cubicBezTo>
                      <a:pt x="115" y="169"/>
                      <a:pt x="115" y="169"/>
                      <a:pt x="115" y="169"/>
                    </a:cubicBezTo>
                    <a:cubicBezTo>
                      <a:pt x="115" y="169"/>
                      <a:pt x="116" y="169"/>
                      <a:pt x="116" y="170"/>
                    </a:cubicBezTo>
                    <a:close/>
                    <a:moveTo>
                      <a:pt x="105" y="177"/>
                    </a:moveTo>
                    <a:cubicBezTo>
                      <a:pt x="105" y="178"/>
                      <a:pt x="105" y="178"/>
                      <a:pt x="104" y="179"/>
                    </a:cubicBezTo>
                    <a:cubicBezTo>
                      <a:pt x="104" y="179"/>
                      <a:pt x="104" y="179"/>
                      <a:pt x="104" y="179"/>
                    </a:cubicBezTo>
                    <a:cubicBezTo>
                      <a:pt x="104" y="179"/>
                      <a:pt x="103" y="179"/>
                      <a:pt x="102" y="178"/>
                    </a:cubicBezTo>
                    <a:cubicBezTo>
                      <a:pt x="102" y="178"/>
                      <a:pt x="102" y="178"/>
                      <a:pt x="102" y="178"/>
                    </a:cubicBezTo>
                    <a:cubicBezTo>
                      <a:pt x="102" y="178"/>
                      <a:pt x="102" y="177"/>
                      <a:pt x="103" y="177"/>
                    </a:cubicBezTo>
                    <a:cubicBezTo>
                      <a:pt x="103" y="177"/>
                      <a:pt x="103" y="177"/>
                      <a:pt x="103" y="177"/>
                    </a:cubicBezTo>
                    <a:cubicBezTo>
                      <a:pt x="103" y="176"/>
                      <a:pt x="103" y="176"/>
                      <a:pt x="103" y="176"/>
                    </a:cubicBezTo>
                    <a:cubicBezTo>
                      <a:pt x="103" y="176"/>
                      <a:pt x="103" y="176"/>
                      <a:pt x="103" y="176"/>
                    </a:cubicBezTo>
                    <a:cubicBezTo>
                      <a:pt x="104" y="176"/>
                      <a:pt x="104" y="177"/>
                      <a:pt x="105" y="177"/>
                    </a:cubicBezTo>
                    <a:close/>
                    <a:moveTo>
                      <a:pt x="93" y="184"/>
                    </a:moveTo>
                    <a:cubicBezTo>
                      <a:pt x="94" y="185"/>
                      <a:pt x="93" y="186"/>
                      <a:pt x="93" y="186"/>
                    </a:cubicBezTo>
                    <a:cubicBezTo>
                      <a:pt x="93" y="186"/>
                      <a:pt x="93" y="186"/>
                      <a:pt x="93" y="186"/>
                    </a:cubicBezTo>
                    <a:cubicBezTo>
                      <a:pt x="92" y="187"/>
                      <a:pt x="91" y="186"/>
                      <a:pt x="91" y="186"/>
                    </a:cubicBezTo>
                    <a:cubicBezTo>
                      <a:pt x="91" y="186"/>
                      <a:pt x="91" y="186"/>
                      <a:pt x="91" y="186"/>
                    </a:cubicBezTo>
                    <a:cubicBezTo>
                      <a:pt x="91" y="185"/>
                      <a:pt x="91" y="184"/>
                      <a:pt x="91" y="184"/>
                    </a:cubicBezTo>
                    <a:cubicBezTo>
                      <a:pt x="91" y="184"/>
                      <a:pt x="91" y="184"/>
                      <a:pt x="91" y="184"/>
                    </a:cubicBezTo>
                    <a:cubicBezTo>
                      <a:pt x="92" y="184"/>
                      <a:pt x="92" y="184"/>
                      <a:pt x="92" y="184"/>
                    </a:cubicBezTo>
                    <a:cubicBezTo>
                      <a:pt x="92" y="184"/>
                      <a:pt x="92" y="184"/>
                      <a:pt x="92" y="184"/>
                    </a:cubicBezTo>
                    <a:cubicBezTo>
                      <a:pt x="93" y="184"/>
                      <a:pt x="93" y="184"/>
                      <a:pt x="93" y="184"/>
                    </a:cubicBezTo>
                    <a:close/>
                    <a:moveTo>
                      <a:pt x="82" y="192"/>
                    </a:moveTo>
                    <a:cubicBezTo>
                      <a:pt x="82" y="192"/>
                      <a:pt x="82" y="193"/>
                      <a:pt x="82" y="194"/>
                    </a:cubicBezTo>
                    <a:cubicBezTo>
                      <a:pt x="82" y="194"/>
                      <a:pt x="82" y="194"/>
                      <a:pt x="82" y="194"/>
                    </a:cubicBezTo>
                    <a:cubicBezTo>
                      <a:pt x="81" y="194"/>
                      <a:pt x="80" y="194"/>
                      <a:pt x="80" y="193"/>
                    </a:cubicBezTo>
                    <a:cubicBezTo>
                      <a:pt x="80" y="193"/>
                      <a:pt x="80" y="193"/>
                      <a:pt x="80" y="193"/>
                    </a:cubicBezTo>
                    <a:cubicBezTo>
                      <a:pt x="79" y="192"/>
                      <a:pt x="79" y="192"/>
                      <a:pt x="80" y="191"/>
                    </a:cubicBezTo>
                    <a:cubicBezTo>
                      <a:pt x="80" y="191"/>
                      <a:pt x="80" y="191"/>
                      <a:pt x="80" y="191"/>
                    </a:cubicBezTo>
                    <a:cubicBezTo>
                      <a:pt x="80" y="191"/>
                      <a:pt x="81" y="191"/>
                      <a:pt x="81" y="191"/>
                    </a:cubicBezTo>
                    <a:cubicBezTo>
                      <a:pt x="81" y="191"/>
                      <a:pt x="81" y="191"/>
                      <a:pt x="81" y="191"/>
                    </a:cubicBezTo>
                    <a:cubicBezTo>
                      <a:pt x="81" y="191"/>
                      <a:pt x="82" y="191"/>
                      <a:pt x="82" y="192"/>
                    </a:cubicBezTo>
                    <a:close/>
                    <a:moveTo>
                      <a:pt x="71" y="199"/>
                    </a:moveTo>
                    <a:cubicBezTo>
                      <a:pt x="71" y="200"/>
                      <a:pt x="71" y="200"/>
                      <a:pt x="70" y="201"/>
                    </a:cubicBezTo>
                    <a:cubicBezTo>
                      <a:pt x="70" y="201"/>
                      <a:pt x="70" y="201"/>
                      <a:pt x="70" y="201"/>
                    </a:cubicBezTo>
                    <a:cubicBezTo>
                      <a:pt x="70" y="201"/>
                      <a:pt x="69" y="201"/>
                      <a:pt x="68" y="200"/>
                    </a:cubicBezTo>
                    <a:cubicBezTo>
                      <a:pt x="68" y="200"/>
                      <a:pt x="68" y="200"/>
                      <a:pt x="68" y="200"/>
                    </a:cubicBezTo>
                    <a:cubicBezTo>
                      <a:pt x="68" y="200"/>
                      <a:pt x="68" y="199"/>
                      <a:pt x="69" y="199"/>
                    </a:cubicBezTo>
                    <a:cubicBezTo>
                      <a:pt x="69" y="199"/>
                      <a:pt x="69" y="199"/>
                      <a:pt x="69" y="199"/>
                    </a:cubicBezTo>
                    <a:cubicBezTo>
                      <a:pt x="69" y="198"/>
                      <a:pt x="69" y="198"/>
                      <a:pt x="69" y="198"/>
                    </a:cubicBezTo>
                    <a:cubicBezTo>
                      <a:pt x="69" y="198"/>
                      <a:pt x="69" y="198"/>
                      <a:pt x="69" y="198"/>
                    </a:cubicBezTo>
                    <a:cubicBezTo>
                      <a:pt x="70" y="198"/>
                      <a:pt x="70" y="199"/>
                      <a:pt x="71" y="199"/>
                    </a:cubicBezTo>
                    <a:close/>
                    <a:moveTo>
                      <a:pt x="59" y="206"/>
                    </a:moveTo>
                    <a:cubicBezTo>
                      <a:pt x="60" y="207"/>
                      <a:pt x="60" y="208"/>
                      <a:pt x="59" y="208"/>
                    </a:cubicBezTo>
                    <a:cubicBezTo>
                      <a:pt x="59" y="208"/>
                      <a:pt x="59" y="208"/>
                      <a:pt x="59" y="208"/>
                    </a:cubicBezTo>
                    <a:cubicBezTo>
                      <a:pt x="58" y="209"/>
                      <a:pt x="57" y="208"/>
                      <a:pt x="57" y="208"/>
                    </a:cubicBezTo>
                    <a:cubicBezTo>
                      <a:pt x="57" y="208"/>
                      <a:pt x="57" y="208"/>
                      <a:pt x="57" y="208"/>
                    </a:cubicBezTo>
                    <a:cubicBezTo>
                      <a:pt x="57" y="207"/>
                      <a:pt x="57" y="206"/>
                      <a:pt x="57" y="206"/>
                    </a:cubicBezTo>
                    <a:cubicBezTo>
                      <a:pt x="57" y="206"/>
                      <a:pt x="57" y="206"/>
                      <a:pt x="57" y="206"/>
                    </a:cubicBezTo>
                    <a:cubicBezTo>
                      <a:pt x="58" y="206"/>
                      <a:pt x="58" y="206"/>
                      <a:pt x="58" y="206"/>
                    </a:cubicBezTo>
                    <a:cubicBezTo>
                      <a:pt x="58" y="206"/>
                      <a:pt x="58" y="206"/>
                      <a:pt x="58" y="206"/>
                    </a:cubicBezTo>
                    <a:cubicBezTo>
                      <a:pt x="59" y="206"/>
                      <a:pt x="59" y="206"/>
                      <a:pt x="59" y="206"/>
                    </a:cubicBezTo>
                    <a:close/>
                    <a:moveTo>
                      <a:pt x="48" y="214"/>
                    </a:moveTo>
                    <a:cubicBezTo>
                      <a:pt x="48" y="214"/>
                      <a:pt x="48" y="215"/>
                      <a:pt x="48" y="216"/>
                    </a:cubicBezTo>
                    <a:cubicBezTo>
                      <a:pt x="48" y="216"/>
                      <a:pt x="48" y="216"/>
                      <a:pt x="48" y="216"/>
                    </a:cubicBezTo>
                    <a:cubicBezTo>
                      <a:pt x="47" y="216"/>
                      <a:pt x="46" y="216"/>
                      <a:pt x="46" y="215"/>
                    </a:cubicBezTo>
                    <a:cubicBezTo>
                      <a:pt x="46" y="215"/>
                      <a:pt x="46" y="215"/>
                      <a:pt x="46" y="215"/>
                    </a:cubicBezTo>
                    <a:cubicBezTo>
                      <a:pt x="45" y="215"/>
                      <a:pt x="46" y="214"/>
                      <a:pt x="46" y="213"/>
                    </a:cubicBezTo>
                    <a:cubicBezTo>
                      <a:pt x="46" y="213"/>
                      <a:pt x="46" y="213"/>
                      <a:pt x="46" y="213"/>
                    </a:cubicBezTo>
                    <a:cubicBezTo>
                      <a:pt x="46" y="213"/>
                      <a:pt x="47" y="213"/>
                      <a:pt x="47" y="213"/>
                    </a:cubicBezTo>
                    <a:cubicBezTo>
                      <a:pt x="47" y="213"/>
                      <a:pt x="47" y="213"/>
                      <a:pt x="47" y="213"/>
                    </a:cubicBezTo>
                    <a:cubicBezTo>
                      <a:pt x="47" y="213"/>
                      <a:pt x="48" y="213"/>
                      <a:pt x="48" y="214"/>
                    </a:cubicBezTo>
                    <a:close/>
                    <a:moveTo>
                      <a:pt x="37" y="221"/>
                    </a:moveTo>
                    <a:cubicBezTo>
                      <a:pt x="37" y="222"/>
                      <a:pt x="37" y="223"/>
                      <a:pt x="36" y="223"/>
                    </a:cubicBezTo>
                    <a:cubicBezTo>
                      <a:pt x="36" y="223"/>
                      <a:pt x="36" y="223"/>
                      <a:pt x="36" y="223"/>
                    </a:cubicBezTo>
                    <a:cubicBezTo>
                      <a:pt x="36" y="223"/>
                      <a:pt x="35" y="223"/>
                      <a:pt x="34" y="223"/>
                    </a:cubicBezTo>
                    <a:cubicBezTo>
                      <a:pt x="34" y="223"/>
                      <a:pt x="34" y="223"/>
                      <a:pt x="34" y="223"/>
                    </a:cubicBezTo>
                    <a:cubicBezTo>
                      <a:pt x="34" y="222"/>
                      <a:pt x="34" y="221"/>
                      <a:pt x="35" y="221"/>
                    </a:cubicBezTo>
                    <a:cubicBezTo>
                      <a:pt x="35" y="221"/>
                      <a:pt x="35" y="221"/>
                      <a:pt x="35" y="221"/>
                    </a:cubicBezTo>
                    <a:cubicBezTo>
                      <a:pt x="35" y="221"/>
                      <a:pt x="35" y="221"/>
                      <a:pt x="36" y="221"/>
                    </a:cubicBezTo>
                    <a:cubicBezTo>
                      <a:pt x="36" y="221"/>
                      <a:pt x="36" y="221"/>
                      <a:pt x="36" y="221"/>
                    </a:cubicBezTo>
                    <a:cubicBezTo>
                      <a:pt x="36" y="221"/>
                      <a:pt x="36" y="221"/>
                      <a:pt x="37" y="221"/>
                    </a:cubicBezTo>
                    <a:close/>
                    <a:moveTo>
                      <a:pt x="25" y="228"/>
                    </a:moveTo>
                    <a:cubicBezTo>
                      <a:pt x="26" y="229"/>
                      <a:pt x="26" y="230"/>
                      <a:pt x="25" y="230"/>
                    </a:cubicBezTo>
                    <a:cubicBezTo>
                      <a:pt x="25" y="230"/>
                      <a:pt x="25" y="230"/>
                      <a:pt x="25" y="230"/>
                    </a:cubicBezTo>
                    <a:cubicBezTo>
                      <a:pt x="24" y="231"/>
                      <a:pt x="24" y="231"/>
                      <a:pt x="23" y="230"/>
                    </a:cubicBezTo>
                    <a:cubicBezTo>
                      <a:pt x="23" y="230"/>
                      <a:pt x="23" y="230"/>
                      <a:pt x="23" y="230"/>
                    </a:cubicBezTo>
                    <a:cubicBezTo>
                      <a:pt x="23" y="229"/>
                      <a:pt x="23" y="229"/>
                      <a:pt x="24" y="228"/>
                    </a:cubicBezTo>
                    <a:cubicBezTo>
                      <a:pt x="24" y="228"/>
                      <a:pt x="24" y="228"/>
                      <a:pt x="24" y="228"/>
                    </a:cubicBezTo>
                    <a:cubicBezTo>
                      <a:pt x="24" y="228"/>
                      <a:pt x="24" y="228"/>
                      <a:pt x="24" y="228"/>
                    </a:cubicBezTo>
                    <a:cubicBezTo>
                      <a:pt x="24" y="228"/>
                      <a:pt x="24" y="228"/>
                      <a:pt x="24" y="228"/>
                    </a:cubicBezTo>
                    <a:cubicBezTo>
                      <a:pt x="25" y="228"/>
                      <a:pt x="25" y="228"/>
                      <a:pt x="25" y="228"/>
                    </a:cubicBezTo>
                    <a:close/>
                    <a:moveTo>
                      <a:pt x="14" y="236"/>
                    </a:moveTo>
                    <a:cubicBezTo>
                      <a:pt x="14" y="236"/>
                      <a:pt x="14" y="237"/>
                      <a:pt x="14" y="238"/>
                    </a:cubicBezTo>
                    <a:cubicBezTo>
                      <a:pt x="14" y="238"/>
                      <a:pt x="14" y="238"/>
                      <a:pt x="14" y="238"/>
                    </a:cubicBezTo>
                    <a:cubicBezTo>
                      <a:pt x="13" y="238"/>
                      <a:pt x="12" y="238"/>
                      <a:pt x="12" y="237"/>
                    </a:cubicBezTo>
                    <a:cubicBezTo>
                      <a:pt x="12" y="237"/>
                      <a:pt x="12" y="237"/>
                      <a:pt x="12" y="237"/>
                    </a:cubicBezTo>
                    <a:cubicBezTo>
                      <a:pt x="11" y="237"/>
                      <a:pt x="12" y="236"/>
                      <a:pt x="12" y="235"/>
                    </a:cubicBezTo>
                    <a:cubicBezTo>
                      <a:pt x="12" y="235"/>
                      <a:pt x="12" y="235"/>
                      <a:pt x="12" y="235"/>
                    </a:cubicBezTo>
                    <a:cubicBezTo>
                      <a:pt x="12" y="235"/>
                      <a:pt x="13" y="235"/>
                      <a:pt x="13" y="235"/>
                    </a:cubicBezTo>
                    <a:cubicBezTo>
                      <a:pt x="13" y="235"/>
                      <a:pt x="13" y="235"/>
                      <a:pt x="13" y="235"/>
                    </a:cubicBezTo>
                    <a:cubicBezTo>
                      <a:pt x="13" y="235"/>
                      <a:pt x="14" y="235"/>
                      <a:pt x="14" y="236"/>
                    </a:cubicBezTo>
                    <a:close/>
                    <a:moveTo>
                      <a:pt x="3" y="243"/>
                    </a:moveTo>
                    <a:cubicBezTo>
                      <a:pt x="3" y="244"/>
                      <a:pt x="3" y="245"/>
                      <a:pt x="2" y="245"/>
                    </a:cubicBezTo>
                    <a:cubicBezTo>
                      <a:pt x="2" y="245"/>
                      <a:pt x="2" y="245"/>
                      <a:pt x="2" y="245"/>
                    </a:cubicBezTo>
                    <a:cubicBezTo>
                      <a:pt x="2" y="245"/>
                      <a:pt x="1" y="245"/>
                      <a:pt x="1" y="245"/>
                    </a:cubicBezTo>
                    <a:cubicBezTo>
                      <a:pt x="1" y="245"/>
                      <a:pt x="1" y="245"/>
                      <a:pt x="1" y="245"/>
                    </a:cubicBezTo>
                    <a:cubicBezTo>
                      <a:pt x="0" y="244"/>
                      <a:pt x="0" y="243"/>
                      <a:pt x="1" y="243"/>
                    </a:cubicBezTo>
                    <a:cubicBezTo>
                      <a:pt x="1" y="243"/>
                      <a:pt x="1" y="243"/>
                      <a:pt x="1" y="243"/>
                    </a:cubicBezTo>
                    <a:cubicBezTo>
                      <a:pt x="1" y="243"/>
                      <a:pt x="1" y="243"/>
                      <a:pt x="2" y="243"/>
                    </a:cubicBezTo>
                    <a:cubicBezTo>
                      <a:pt x="2" y="243"/>
                      <a:pt x="2" y="243"/>
                      <a:pt x="2" y="243"/>
                    </a:cubicBezTo>
                    <a:cubicBezTo>
                      <a:pt x="2" y="243"/>
                      <a:pt x="3" y="243"/>
                      <a:pt x="3" y="2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 name="Google Shape;290;p5"/>
              <p:cNvSpPr/>
              <p:nvPr/>
            </p:nvSpPr>
            <p:spPr>
              <a:xfrm rot="10800000">
                <a:off x="15066186" y="218373"/>
                <a:ext cx="9004" cy="15007"/>
              </a:xfrm>
              <a:custGeom>
                <a:rect b="b" l="l" r="r" t="t"/>
                <a:pathLst>
                  <a:path extrusionOk="0" h="3" w="2">
                    <a:moveTo>
                      <a:pt x="1" y="0"/>
                    </a:moveTo>
                    <a:cubicBezTo>
                      <a:pt x="1" y="0"/>
                      <a:pt x="1" y="0"/>
                      <a:pt x="2" y="0"/>
                    </a:cubicBezTo>
                    <a:cubicBezTo>
                      <a:pt x="2" y="0"/>
                      <a:pt x="2" y="0"/>
                      <a:pt x="2" y="1"/>
                    </a:cubicBezTo>
                    <a:cubicBezTo>
                      <a:pt x="2" y="1"/>
                      <a:pt x="2" y="1"/>
                      <a:pt x="2" y="2"/>
                    </a:cubicBezTo>
                    <a:cubicBezTo>
                      <a:pt x="2" y="2"/>
                      <a:pt x="2" y="2"/>
                      <a:pt x="2" y="2"/>
                    </a:cubicBezTo>
                    <a:cubicBezTo>
                      <a:pt x="2" y="2"/>
                      <a:pt x="2" y="2"/>
                      <a:pt x="2" y="2"/>
                    </a:cubicBezTo>
                    <a:cubicBezTo>
                      <a:pt x="2" y="3"/>
                      <a:pt x="1" y="3"/>
                      <a:pt x="1" y="3"/>
                    </a:cubicBezTo>
                    <a:cubicBezTo>
                      <a:pt x="0" y="3"/>
                      <a:pt x="0" y="3"/>
                      <a:pt x="0" y="2"/>
                    </a:cubicBezTo>
                    <a:cubicBezTo>
                      <a:pt x="0" y="2"/>
                      <a:pt x="0" y="2"/>
                      <a:pt x="0" y="2"/>
                    </a:cubicBezTo>
                    <a:cubicBezTo>
                      <a:pt x="0" y="2"/>
                      <a:pt x="0" y="2"/>
                      <a:pt x="0" y="2"/>
                    </a:cubicBezTo>
                    <a:cubicBezTo>
                      <a:pt x="0" y="1"/>
                      <a:pt x="0" y="1"/>
                      <a:pt x="0" y="1"/>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91" name="Google Shape;291;p5"/>
          <p:cNvGrpSpPr/>
          <p:nvPr/>
        </p:nvGrpSpPr>
        <p:grpSpPr>
          <a:xfrm>
            <a:off x="-1148902" y="-2123439"/>
            <a:ext cx="11848989" cy="8746749"/>
            <a:chOff x="-1148902" y="-2123439"/>
            <a:chExt cx="11848989" cy="8746749"/>
          </a:xfrm>
        </p:grpSpPr>
        <p:grpSp>
          <p:nvGrpSpPr>
            <p:cNvPr id="292" name="Google Shape;292;p5"/>
            <p:cNvGrpSpPr/>
            <p:nvPr/>
          </p:nvGrpSpPr>
          <p:grpSpPr>
            <a:xfrm>
              <a:off x="-1148902" y="-2123439"/>
              <a:ext cx="11848989" cy="8746749"/>
              <a:chOff x="-1148902" y="-2123439"/>
              <a:chExt cx="11848989" cy="8746749"/>
            </a:xfrm>
          </p:grpSpPr>
          <p:sp>
            <p:nvSpPr>
              <p:cNvPr id="293" name="Google Shape;293;p5"/>
              <p:cNvSpPr/>
              <p:nvPr/>
            </p:nvSpPr>
            <p:spPr>
              <a:xfrm rot="10800000">
                <a:off x="8115956" y="1517528"/>
                <a:ext cx="2584130" cy="3661592"/>
              </a:xfrm>
              <a:custGeom>
                <a:rect b="b" l="l" r="r" t="t"/>
                <a:pathLst>
                  <a:path extrusionOk="0" h="1220" w="861">
                    <a:moveTo>
                      <a:pt x="699" y="766"/>
                    </a:moveTo>
                    <a:lnTo>
                      <a:pt x="0" y="1220"/>
                    </a:lnTo>
                    <a:lnTo>
                      <a:pt x="161" y="456"/>
                    </a:lnTo>
                    <a:lnTo>
                      <a:pt x="861" y="0"/>
                    </a:lnTo>
                    <a:lnTo>
                      <a:pt x="699" y="76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5"/>
              <p:cNvSpPr/>
              <p:nvPr/>
            </p:nvSpPr>
            <p:spPr>
              <a:xfrm rot="10800000">
                <a:off x="8285614" y="3192819"/>
                <a:ext cx="2317013" cy="3280426"/>
              </a:xfrm>
              <a:custGeom>
                <a:rect b="b" l="l" r="r" t="t"/>
                <a:pathLst>
                  <a:path extrusionOk="0" h="1093" w="772">
                    <a:moveTo>
                      <a:pt x="627" y="685"/>
                    </a:moveTo>
                    <a:lnTo>
                      <a:pt x="0" y="1093"/>
                    </a:lnTo>
                    <a:lnTo>
                      <a:pt x="145" y="408"/>
                    </a:lnTo>
                    <a:lnTo>
                      <a:pt x="772" y="0"/>
                    </a:lnTo>
                    <a:lnTo>
                      <a:pt x="627" y="68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5"/>
              <p:cNvSpPr/>
              <p:nvPr/>
            </p:nvSpPr>
            <p:spPr>
              <a:xfrm rot="10800000">
                <a:off x="8177567" y="3345885"/>
                <a:ext cx="2329018" cy="3277425"/>
              </a:xfrm>
              <a:custGeom>
                <a:rect b="b" l="l" r="r" t="t"/>
                <a:pathLst>
                  <a:path extrusionOk="0" h="1092" w="776">
                    <a:moveTo>
                      <a:pt x="0" y="1092"/>
                    </a:moveTo>
                    <a:lnTo>
                      <a:pt x="146" y="410"/>
                    </a:lnTo>
                    <a:lnTo>
                      <a:pt x="146" y="410"/>
                    </a:lnTo>
                    <a:lnTo>
                      <a:pt x="776" y="0"/>
                    </a:lnTo>
                    <a:lnTo>
                      <a:pt x="774" y="4"/>
                    </a:lnTo>
                    <a:lnTo>
                      <a:pt x="629" y="683"/>
                    </a:lnTo>
                    <a:lnTo>
                      <a:pt x="629" y="683"/>
                    </a:lnTo>
                    <a:lnTo>
                      <a:pt x="0" y="1092"/>
                    </a:lnTo>
                    <a:close/>
                    <a:moveTo>
                      <a:pt x="147" y="412"/>
                    </a:moveTo>
                    <a:lnTo>
                      <a:pt x="3" y="1088"/>
                    </a:lnTo>
                    <a:lnTo>
                      <a:pt x="627" y="681"/>
                    </a:lnTo>
                    <a:lnTo>
                      <a:pt x="773" y="5"/>
                    </a:lnTo>
                    <a:lnTo>
                      <a:pt x="147" y="41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5"/>
              <p:cNvSpPr/>
              <p:nvPr/>
            </p:nvSpPr>
            <p:spPr>
              <a:xfrm rot="10800000">
                <a:off x="8324631" y="3141796"/>
                <a:ext cx="1947852" cy="1533667"/>
              </a:xfrm>
              <a:custGeom>
                <a:rect b="b" l="l" r="r" t="t"/>
                <a:pathLst>
                  <a:path extrusionOk="0" h="511" w="649">
                    <a:moveTo>
                      <a:pt x="627" y="103"/>
                    </a:moveTo>
                    <a:lnTo>
                      <a:pt x="0" y="511"/>
                    </a:lnTo>
                    <a:lnTo>
                      <a:pt x="22" y="409"/>
                    </a:lnTo>
                    <a:lnTo>
                      <a:pt x="649" y="0"/>
                    </a:lnTo>
                    <a:lnTo>
                      <a:pt x="627" y="10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5"/>
              <p:cNvSpPr/>
              <p:nvPr/>
            </p:nvSpPr>
            <p:spPr>
              <a:xfrm rot="10800000">
                <a:off x="-117126" y="3723909"/>
                <a:ext cx="1254549" cy="1785776"/>
              </a:xfrm>
              <a:custGeom>
                <a:rect b="b" l="l" r="r" t="t"/>
                <a:pathLst>
                  <a:path extrusionOk="0" h="595" w="418">
                    <a:moveTo>
                      <a:pt x="0" y="595"/>
                    </a:moveTo>
                    <a:lnTo>
                      <a:pt x="0" y="592"/>
                    </a:lnTo>
                    <a:lnTo>
                      <a:pt x="4" y="271"/>
                    </a:lnTo>
                    <a:lnTo>
                      <a:pt x="4" y="271"/>
                    </a:lnTo>
                    <a:lnTo>
                      <a:pt x="418" y="0"/>
                    </a:lnTo>
                    <a:lnTo>
                      <a:pt x="418" y="2"/>
                    </a:lnTo>
                    <a:lnTo>
                      <a:pt x="341" y="373"/>
                    </a:lnTo>
                    <a:lnTo>
                      <a:pt x="0" y="595"/>
                    </a:lnTo>
                    <a:close/>
                    <a:moveTo>
                      <a:pt x="5" y="272"/>
                    </a:moveTo>
                    <a:lnTo>
                      <a:pt x="2" y="590"/>
                    </a:lnTo>
                    <a:lnTo>
                      <a:pt x="339" y="372"/>
                    </a:lnTo>
                    <a:lnTo>
                      <a:pt x="415" y="5"/>
                    </a:lnTo>
                    <a:lnTo>
                      <a:pt x="5" y="27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5"/>
              <p:cNvSpPr/>
              <p:nvPr/>
            </p:nvSpPr>
            <p:spPr>
              <a:xfrm rot="10800000">
                <a:off x="-1148902" y="136899"/>
                <a:ext cx="1944850" cy="1530666"/>
              </a:xfrm>
              <a:custGeom>
                <a:rect b="b" l="l" r="r" t="t"/>
                <a:pathLst>
                  <a:path extrusionOk="0" h="510" w="648">
                    <a:moveTo>
                      <a:pt x="627" y="103"/>
                    </a:moveTo>
                    <a:lnTo>
                      <a:pt x="0" y="510"/>
                    </a:lnTo>
                    <a:lnTo>
                      <a:pt x="21" y="408"/>
                    </a:lnTo>
                    <a:lnTo>
                      <a:pt x="648" y="0"/>
                    </a:lnTo>
                    <a:lnTo>
                      <a:pt x="627" y="10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5"/>
              <p:cNvSpPr/>
              <p:nvPr/>
            </p:nvSpPr>
            <p:spPr>
              <a:xfrm rot="10800000">
                <a:off x="-783399" y="-2123439"/>
                <a:ext cx="2317013" cy="3283428"/>
              </a:xfrm>
              <a:custGeom>
                <a:rect b="b" l="l" r="r" t="t"/>
                <a:pathLst>
                  <a:path extrusionOk="0" h="1094" w="772">
                    <a:moveTo>
                      <a:pt x="627" y="685"/>
                    </a:moveTo>
                    <a:lnTo>
                      <a:pt x="0" y="1094"/>
                    </a:lnTo>
                    <a:lnTo>
                      <a:pt x="145" y="407"/>
                    </a:lnTo>
                    <a:lnTo>
                      <a:pt x="772" y="0"/>
                    </a:lnTo>
                    <a:lnTo>
                      <a:pt x="627" y="68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0" name="Google Shape;300;p5"/>
            <p:cNvSpPr/>
            <p:nvPr/>
          </p:nvSpPr>
          <p:spPr>
            <a:xfrm rot="10800000">
              <a:off x="-72106" y="3765927"/>
              <a:ext cx="1251547" cy="1773771"/>
            </a:xfrm>
            <a:custGeom>
              <a:rect b="b" l="l" r="r" t="t"/>
              <a:pathLst>
                <a:path extrusionOk="0" h="591" w="417">
                  <a:moveTo>
                    <a:pt x="339" y="369"/>
                  </a:moveTo>
                  <a:lnTo>
                    <a:pt x="0" y="591"/>
                  </a:lnTo>
                  <a:lnTo>
                    <a:pt x="3" y="268"/>
                  </a:lnTo>
                  <a:lnTo>
                    <a:pt x="417" y="0"/>
                  </a:lnTo>
                  <a:lnTo>
                    <a:pt x="339" y="36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1" name="Google Shape;301;p5"/>
          <p:cNvSpPr txBox="1"/>
          <p:nvPr>
            <p:ph idx="1" type="subTitle"/>
          </p:nvPr>
        </p:nvSpPr>
        <p:spPr>
          <a:xfrm>
            <a:off x="1257750" y="1340020"/>
            <a:ext cx="3218700" cy="4434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302" name="Google Shape;302;p5"/>
          <p:cNvSpPr txBox="1"/>
          <p:nvPr>
            <p:ph idx="2" type="subTitle"/>
          </p:nvPr>
        </p:nvSpPr>
        <p:spPr>
          <a:xfrm>
            <a:off x="4667552" y="1340020"/>
            <a:ext cx="3218700" cy="443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303" name="Google Shape;303;p5"/>
          <p:cNvSpPr txBox="1"/>
          <p:nvPr>
            <p:ph idx="3" type="subTitle"/>
          </p:nvPr>
        </p:nvSpPr>
        <p:spPr>
          <a:xfrm>
            <a:off x="1257750" y="1707238"/>
            <a:ext cx="3218700" cy="117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4" name="Google Shape;304;p5"/>
          <p:cNvSpPr txBox="1"/>
          <p:nvPr>
            <p:ph idx="4" type="subTitle"/>
          </p:nvPr>
        </p:nvSpPr>
        <p:spPr>
          <a:xfrm>
            <a:off x="4667552" y="1707238"/>
            <a:ext cx="3218700" cy="117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5" name="Google Shape;30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6" name="Google Shape;306;p5"/>
          <p:cNvSpPr/>
          <p:nvPr>
            <p:ph idx="5" type="pic"/>
          </p:nvPr>
        </p:nvSpPr>
        <p:spPr>
          <a:xfrm>
            <a:off x="715100" y="2878150"/>
            <a:ext cx="7713900" cy="2184000"/>
          </a:xfrm>
          <a:prstGeom prst="parallelogram">
            <a:avLst>
              <a:gd fmla="val 25000" name="adj"/>
            </a:avLst>
          </a:prstGeom>
          <a:noFill/>
          <a:ln>
            <a:noFill/>
          </a:ln>
        </p:spPr>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07" name="Shape 307"/>
        <p:cNvGrpSpPr/>
        <p:nvPr/>
      </p:nvGrpSpPr>
      <p:grpSpPr>
        <a:xfrm>
          <a:off x="0" y="0"/>
          <a:ext cx="0" cy="0"/>
          <a:chOff x="0" y="0"/>
          <a:chExt cx="0" cy="0"/>
        </a:xfrm>
      </p:grpSpPr>
      <p:grpSp>
        <p:nvGrpSpPr>
          <p:cNvPr id="308" name="Google Shape;308;p6"/>
          <p:cNvGrpSpPr/>
          <p:nvPr/>
        </p:nvGrpSpPr>
        <p:grpSpPr>
          <a:xfrm>
            <a:off x="-2334233" y="854799"/>
            <a:ext cx="2901838" cy="1613433"/>
            <a:chOff x="11828392" y="-448701"/>
            <a:chExt cx="2901838" cy="1613433"/>
          </a:xfrm>
        </p:grpSpPr>
        <p:sp>
          <p:nvSpPr>
            <p:cNvPr id="309" name="Google Shape;309;p6"/>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6"/>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6"/>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6"/>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6"/>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6"/>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6"/>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6"/>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6"/>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6"/>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6"/>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6"/>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1" name="Google Shape;321;p6"/>
          <p:cNvGrpSpPr/>
          <p:nvPr/>
        </p:nvGrpSpPr>
        <p:grpSpPr>
          <a:xfrm>
            <a:off x="-984170" y="-3000359"/>
            <a:ext cx="11853883" cy="8118886"/>
            <a:chOff x="-984170" y="-3000359"/>
            <a:chExt cx="11853883" cy="8118886"/>
          </a:xfrm>
        </p:grpSpPr>
        <p:grpSp>
          <p:nvGrpSpPr>
            <p:cNvPr id="322" name="Google Shape;322;p6"/>
            <p:cNvGrpSpPr/>
            <p:nvPr/>
          </p:nvGrpSpPr>
          <p:grpSpPr>
            <a:xfrm>
              <a:off x="-984170" y="-3000359"/>
              <a:ext cx="3093729" cy="4362535"/>
              <a:chOff x="-984170" y="-3000359"/>
              <a:chExt cx="3093729" cy="4362535"/>
            </a:xfrm>
          </p:grpSpPr>
          <p:sp>
            <p:nvSpPr>
              <p:cNvPr id="323" name="Google Shape;323;p6"/>
              <p:cNvSpPr/>
              <p:nvPr/>
            </p:nvSpPr>
            <p:spPr>
              <a:xfrm>
                <a:off x="-917596" y="-2922037"/>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6"/>
              <p:cNvSpPr/>
              <p:nvPr/>
            </p:nvSpPr>
            <p:spPr>
              <a:xfrm>
                <a:off x="-984170" y="-3000359"/>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5" name="Google Shape;325;p6"/>
            <p:cNvSpPr/>
            <p:nvPr/>
          </p:nvSpPr>
          <p:spPr>
            <a:xfrm rot="10800000">
              <a:off x="8552701" y="1812924"/>
              <a:ext cx="2317013" cy="3283428"/>
            </a:xfrm>
            <a:custGeom>
              <a:rect b="b" l="l" r="r" t="t"/>
              <a:pathLst>
                <a:path extrusionOk="0" h="1094" w="772">
                  <a:moveTo>
                    <a:pt x="627" y="685"/>
                  </a:moveTo>
                  <a:lnTo>
                    <a:pt x="0" y="1094"/>
                  </a:lnTo>
                  <a:lnTo>
                    <a:pt x="145" y="407"/>
                  </a:lnTo>
                  <a:lnTo>
                    <a:pt x="772" y="0"/>
                  </a:lnTo>
                  <a:lnTo>
                    <a:pt x="627" y="68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 name="Google Shape;326;p6"/>
            <p:cNvSpPr/>
            <p:nvPr/>
          </p:nvSpPr>
          <p:spPr>
            <a:xfrm rot="10800000">
              <a:off x="8187198" y="3587861"/>
              <a:ext cx="1944851" cy="1530666"/>
            </a:xfrm>
            <a:custGeom>
              <a:rect b="b" l="l" r="r" t="t"/>
              <a:pathLst>
                <a:path extrusionOk="0" h="510" w="648">
                  <a:moveTo>
                    <a:pt x="627" y="103"/>
                  </a:moveTo>
                  <a:lnTo>
                    <a:pt x="0" y="510"/>
                  </a:lnTo>
                  <a:lnTo>
                    <a:pt x="21" y="408"/>
                  </a:lnTo>
                  <a:lnTo>
                    <a:pt x="648" y="0"/>
                  </a:lnTo>
                  <a:lnTo>
                    <a:pt x="627" y="103"/>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7" name="Google Shape;327;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28" name="Shape 328"/>
        <p:cNvGrpSpPr/>
        <p:nvPr/>
      </p:nvGrpSpPr>
      <p:grpSpPr>
        <a:xfrm>
          <a:off x="0" y="0"/>
          <a:ext cx="0" cy="0"/>
          <a:chOff x="0" y="0"/>
          <a:chExt cx="0" cy="0"/>
        </a:xfrm>
      </p:grpSpPr>
      <p:grpSp>
        <p:nvGrpSpPr>
          <p:cNvPr id="329" name="Google Shape;329;p7"/>
          <p:cNvGrpSpPr/>
          <p:nvPr/>
        </p:nvGrpSpPr>
        <p:grpSpPr>
          <a:xfrm>
            <a:off x="-1961279" y="-2850054"/>
            <a:ext cx="12179898" cy="10865307"/>
            <a:chOff x="-1961279" y="-2850054"/>
            <a:chExt cx="12179898" cy="10865307"/>
          </a:xfrm>
        </p:grpSpPr>
        <p:sp>
          <p:nvSpPr>
            <p:cNvPr id="330" name="Google Shape;330;p7"/>
            <p:cNvSpPr/>
            <p:nvPr/>
          </p:nvSpPr>
          <p:spPr>
            <a:xfrm>
              <a:off x="7677062" y="1504352"/>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1" name="Google Shape;331;p7"/>
            <p:cNvGrpSpPr/>
            <p:nvPr/>
          </p:nvGrpSpPr>
          <p:grpSpPr>
            <a:xfrm>
              <a:off x="5815905" y="-1398759"/>
              <a:ext cx="3093729" cy="4362535"/>
              <a:chOff x="5815905" y="-1398759"/>
              <a:chExt cx="3093729" cy="4362535"/>
            </a:xfrm>
          </p:grpSpPr>
          <p:sp>
            <p:nvSpPr>
              <p:cNvPr id="332" name="Google Shape;332;p7"/>
              <p:cNvSpPr/>
              <p:nvPr/>
            </p:nvSpPr>
            <p:spPr>
              <a:xfrm>
                <a:off x="5882479" y="-1320437"/>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7"/>
              <p:cNvSpPr/>
              <p:nvPr/>
            </p:nvSpPr>
            <p:spPr>
              <a:xfrm>
                <a:off x="5815905" y="-1398759"/>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4" name="Google Shape;334;p7"/>
            <p:cNvSpPr/>
            <p:nvPr/>
          </p:nvSpPr>
          <p:spPr>
            <a:xfrm>
              <a:off x="5830673" y="2144616"/>
              <a:ext cx="4141151" cy="5870637"/>
            </a:xfrm>
            <a:custGeom>
              <a:rect b="b" l="l" r="r" t="t"/>
              <a:pathLst>
                <a:path extrusionOk="0" h="1093" w="771">
                  <a:moveTo>
                    <a:pt x="144" y="408"/>
                  </a:moveTo>
                  <a:lnTo>
                    <a:pt x="771" y="0"/>
                  </a:lnTo>
                  <a:lnTo>
                    <a:pt x="625" y="685"/>
                  </a:lnTo>
                  <a:lnTo>
                    <a:pt x="0" y="1093"/>
                  </a:lnTo>
                  <a:lnTo>
                    <a:pt x="144"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7"/>
            <p:cNvSpPr/>
            <p:nvPr/>
          </p:nvSpPr>
          <p:spPr>
            <a:xfrm>
              <a:off x="-1961279" y="78017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7"/>
            <p:cNvSpPr/>
            <p:nvPr/>
          </p:nvSpPr>
          <p:spPr>
            <a:xfrm>
              <a:off x="-422247" y="-2850054"/>
              <a:ext cx="3027155" cy="4280297"/>
            </a:xfrm>
            <a:custGeom>
              <a:rect b="b" l="l" r="r" t="t"/>
              <a:pathLst>
                <a:path extrusionOk="0" h="1093" w="773">
                  <a:moveTo>
                    <a:pt x="146" y="408"/>
                  </a:moveTo>
                  <a:lnTo>
                    <a:pt x="773" y="0"/>
                  </a:lnTo>
                  <a:lnTo>
                    <a:pt x="627" y="685"/>
                  </a:lnTo>
                  <a:lnTo>
                    <a:pt x="0" y="1093"/>
                  </a:lnTo>
                  <a:lnTo>
                    <a:pt x="146" y="4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 name="Google Shape;337;p7"/>
          <p:cNvGrpSpPr/>
          <p:nvPr/>
        </p:nvGrpSpPr>
        <p:grpSpPr>
          <a:xfrm>
            <a:off x="-1876155" y="-1078426"/>
            <a:ext cx="6071736" cy="7304266"/>
            <a:chOff x="-1876155" y="-1078426"/>
            <a:chExt cx="6071736" cy="7304266"/>
          </a:xfrm>
        </p:grpSpPr>
        <p:grpSp>
          <p:nvGrpSpPr>
            <p:cNvPr id="338" name="Google Shape;338;p7"/>
            <p:cNvGrpSpPr/>
            <p:nvPr/>
          </p:nvGrpSpPr>
          <p:grpSpPr>
            <a:xfrm>
              <a:off x="-1876155" y="4608490"/>
              <a:ext cx="4429121" cy="1617349"/>
              <a:chOff x="9431732" y="3526140"/>
              <a:chExt cx="4429121" cy="1617349"/>
            </a:xfrm>
          </p:grpSpPr>
          <p:sp>
            <p:nvSpPr>
              <p:cNvPr id="339" name="Google Shape;339;p7"/>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7"/>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7"/>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7"/>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7"/>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7"/>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7"/>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 name="Google Shape;346;p7"/>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7"/>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7"/>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 name="Google Shape;349;p7"/>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 name="Google Shape;350;p7"/>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 name="Google Shape;351;p7"/>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7"/>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7"/>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7"/>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7"/>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 name="Google Shape;356;p7"/>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 name="Google Shape;357;p7"/>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7"/>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7"/>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 name="Google Shape;360;p7"/>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7"/>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 name="Google Shape;362;p7"/>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 name="Google Shape;363;p7"/>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7"/>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7"/>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 name="Google Shape;366;p7"/>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7"/>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 name="Google Shape;368;p7"/>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7"/>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7"/>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7"/>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7"/>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7"/>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7"/>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7"/>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7"/>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7"/>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7"/>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7"/>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7"/>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7"/>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7"/>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3" name="Google Shape;383;p7"/>
            <p:cNvGrpSpPr/>
            <p:nvPr/>
          </p:nvGrpSpPr>
          <p:grpSpPr>
            <a:xfrm>
              <a:off x="1293742" y="-1078426"/>
              <a:ext cx="2901838" cy="1613433"/>
              <a:chOff x="11828392" y="-448701"/>
              <a:chExt cx="2901838" cy="1613433"/>
            </a:xfrm>
          </p:grpSpPr>
          <p:sp>
            <p:nvSpPr>
              <p:cNvPr id="384" name="Google Shape;384;p7"/>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7"/>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7"/>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7"/>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7"/>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7"/>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7"/>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7"/>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7"/>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7"/>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7"/>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7"/>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96" name="Google Shape;396;p7"/>
          <p:cNvSpPr txBox="1"/>
          <p:nvPr>
            <p:ph type="title"/>
          </p:nvPr>
        </p:nvSpPr>
        <p:spPr>
          <a:xfrm>
            <a:off x="720000" y="1059650"/>
            <a:ext cx="37536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397" name="Google Shape;397;p7"/>
          <p:cNvSpPr txBox="1"/>
          <p:nvPr>
            <p:ph idx="1" type="body"/>
          </p:nvPr>
        </p:nvSpPr>
        <p:spPr>
          <a:xfrm>
            <a:off x="720000" y="1632350"/>
            <a:ext cx="3753600" cy="24453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lt2"/>
              </a:buClr>
              <a:buSzPts val="1200"/>
              <a:buFont typeface="Barlow Light"/>
              <a:buChar char="■"/>
              <a:defRPr/>
            </a:lvl1pPr>
            <a:lvl2pPr indent="-304800" lvl="1" marL="914400" rtl="0">
              <a:lnSpc>
                <a:spcPct val="100000"/>
              </a:lnSpc>
              <a:spcBef>
                <a:spcPts val="0"/>
              </a:spcBef>
              <a:spcAft>
                <a:spcPts val="0"/>
              </a:spcAft>
              <a:buSzPts val="1200"/>
              <a:buFont typeface="Open Sans Light"/>
              <a:buChar char="○"/>
              <a:defRPr/>
            </a:lvl2pPr>
            <a:lvl3pPr indent="-304800" lvl="2" marL="1371600" rtl="0">
              <a:lnSpc>
                <a:spcPct val="100000"/>
              </a:lnSpc>
              <a:spcBef>
                <a:spcPts val="0"/>
              </a:spcBef>
              <a:spcAft>
                <a:spcPts val="0"/>
              </a:spcAft>
              <a:buSzPts val="1200"/>
              <a:buFont typeface="Open Sans Light"/>
              <a:buChar char="■"/>
              <a:defRPr/>
            </a:lvl3pPr>
            <a:lvl4pPr indent="-304800" lvl="3" marL="1828800" rtl="0">
              <a:lnSpc>
                <a:spcPct val="100000"/>
              </a:lnSpc>
              <a:spcBef>
                <a:spcPts val="0"/>
              </a:spcBef>
              <a:spcAft>
                <a:spcPts val="0"/>
              </a:spcAft>
              <a:buSzPts val="1200"/>
              <a:buFont typeface="Open Sans Light"/>
              <a:buChar char="●"/>
              <a:defRPr/>
            </a:lvl4pPr>
            <a:lvl5pPr indent="-304800" lvl="4" marL="2286000" rtl="0">
              <a:lnSpc>
                <a:spcPct val="100000"/>
              </a:lnSpc>
              <a:spcBef>
                <a:spcPts val="0"/>
              </a:spcBef>
              <a:spcAft>
                <a:spcPts val="0"/>
              </a:spcAft>
              <a:buSzPts val="1200"/>
              <a:buFont typeface="Open Sans Light"/>
              <a:buChar char="○"/>
              <a:defRPr/>
            </a:lvl5pPr>
            <a:lvl6pPr indent="-304800" lvl="5" marL="2743200" rtl="0">
              <a:lnSpc>
                <a:spcPct val="100000"/>
              </a:lnSpc>
              <a:spcBef>
                <a:spcPts val="0"/>
              </a:spcBef>
              <a:spcAft>
                <a:spcPts val="0"/>
              </a:spcAft>
              <a:buSzPts val="1200"/>
              <a:buFont typeface="Open Sans Light"/>
              <a:buChar char="■"/>
              <a:defRPr/>
            </a:lvl6pPr>
            <a:lvl7pPr indent="-304800" lvl="6" marL="3200400" rtl="0">
              <a:lnSpc>
                <a:spcPct val="100000"/>
              </a:lnSpc>
              <a:spcBef>
                <a:spcPts val="0"/>
              </a:spcBef>
              <a:spcAft>
                <a:spcPts val="0"/>
              </a:spcAft>
              <a:buSzPts val="1200"/>
              <a:buFont typeface="Open Sans Light"/>
              <a:buChar char="●"/>
              <a:defRPr/>
            </a:lvl7pPr>
            <a:lvl8pPr indent="-304800" lvl="7" marL="3657600" rtl="0">
              <a:lnSpc>
                <a:spcPct val="100000"/>
              </a:lnSpc>
              <a:spcBef>
                <a:spcPts val="0"/>
              </a:spcBef>
              <a:spcAft>
                <a:spcPts val="0"/>
              </a:spcAft>
              <a:buSzPts val="1200"/>
              <a:buFont typeface="Open Sans Light"/>
              <a:buChar char="○"/>
              <a:defRPr/>
            </a:lvl8pPr>
            <a:lvl9pPr indent="-304800" lvl="8" marL="4114800" rtl="0">
              <a:lnSpc>
                <a:spcPct val="100000"/>
              </a:lnSpc>
              <a:spcBef>
                <a:spcPts val="0"/>
              </a:spcBef>
              <a:spcAft>
                <a:spcPts val="0"/>
              </a:spcAft>
              <a:buSzPts val="1200"/>
              <a:buFont typeface="Open Sans Light"/>
              <a:buChar char="■"/>
              <a:defRPr/>
            </a:lvl9pPr>
          </a:lstStyle>
          <a:p/>
        </p:txBody>
      </p:sp>
      <p:sp>
        <p:nvSpPr>
          <p:cNvPr id="398" name="Google Shape;398;p7"/>
          <p:cNvSpPr/>
          <p:nvPr>
            <p:ph idx="2" type="pic"/>
          </p:nvPr>
        </p:nvSpPr>
        <p:spPr>
          <a:xfrm>
            <a:off x="5830687" y="528651"/>
            <a:ext cx="3064200" cy="4080000"/>
          </a:xfrm>
          <a:prstGeom prst="parallelogram">
            <a:avLst>
              <a:gd fmla="val 25000" name="adj"/>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99" name="Shape 399"/>
        <p:cNvGrpSpPr/>
        <p:nvPr/>
      </p:nvGrpSpPr>
      <p:grpSpPr>
        <a:xfrm>
          <a:off x="0" y="0"/>
          <a:ext cx="0" cy="0"/>
          <a:chOff x="0" y="0"/>
          <a:chExt cx="0" cy="0"/>
        </a:xfrm>
      </p:grpSpPr>
      <p:grpSp>
        <p:nvGrpSpPr>
          <p:cNvPr id="400" name="Google Shape;400;p8"/>
          <p:cNvGrpSpPr/>
          <p:nvPr/>
        </p:nvGrpSpPr>
        <p:grpSpPr>
          <a:xfrm>
            <a:off x="4298463" y="-1082360"/>
            <a:ext cx="5393953" cy="6920685"/>
            <a:chOff x="4298463" y="-1082360"/>
            <a:chExt cx="5393953" cy="6920685"/>
          </a:xfrm>
        </p:grpSpPr>
        <p:grpSp>
          <p:nvGrpSpPr>
            <p:cNvPr id="401" name="Google Shape;401;p8"/>
            <p:cNvGrpSpPr/>
            <p:nvPr/>
          </p:nvGrpSpPr>
          <p:grpSpPr>
            <a:xfrm>
              <a:off x="5263295" y="-1082360"/>
              <a:ext cx="4429121" cy="1617349"/>
              <a:chOff x="9431732" y="3526140"/>
              <a:chExt cx="4429121" cy="1617349"/>
            </a:xfrm>
          </p:grpSpPr>
          <p:sp>
            <p:nvSpPr>
              <p:cNvPr id="402" name="Google Shape;402;p8"/>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8"/>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8"/>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 name="Google Shape;405;p8"/>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8"/>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8"/>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 name="Google Shape;408;p8"/>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8"/>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8"/>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8"/>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8"/>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8"/>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 name="Google Shape;414;p8"/>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8"/>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8"/>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8"/>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8"/>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8"/>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8"/>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8"/>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8"/>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8"/>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8"/>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8"/>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8"/>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8"/>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8"/>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8"/>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8"/>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8"/>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 name="Google Shape;432;p8"/>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8"/>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8"/>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8"/>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 name="Google Shape;436;p8"/>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 name="Google Shape;437;p8"/>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 name="Google Shape;438;p8"/>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8"/>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8"/>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8"/>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8"/>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 name="Google Shape;443;p8"/>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8"/>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8"/>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6" name="Google Shape;446;p8"/>
            <p:cNvGrpSpPr/>
            <p:nvPr/>
          </p:nvGrpSpPr>
          <p:grpSpPr>
            <a:xfrm>
              <a:off x="4298463" y="4608493"/>
              <a:ext cx="2223279" cy="1229832"/>
              <a:chOff x="16053876" y="2645018"/>
              <a:chExt cx="2909670" cy="1609517"/>
            </a:xfrm>
          </p:grpSpPr>
          <p:sp>
            <p:nvSpPr>
              <p:cNvPr id="447" name="Google Shape;447;p8"/>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8"/>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8"/>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 name="Google Shape;450;p8"/>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8"/>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8"/>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8"/>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8"/>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8"/>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8"/>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 name="Google Shape;457;p8"/>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8"/>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59" name="Google Shape;459;p8"/>
          <p:cNvGrpSpPr/>
          <p:nvPr/>
        </p:nvGrpSpPr>
        <p:grpSpPr>
          <a:xfrm>
            <a:off x="-1822531" y="-284152"/>
            <a:ext cx="12743129" cy="5333629"/>
            <a:chOff x="-1822531" y="-284152"/>
            <a:chExt cx="12743129" cy="5333629"/>
          </a:xfrm>
        </p:grpSpPr>
        <p:sp>
          <p:nvSpPr>
            <p:cNvPr id="460" name="Google Shape;460;p8"/>
            <p:cNvSpPr/>
            <p:nvPr/>
          </p:nvSpPr>
          <p:spPr>
            <a:xfrm>
              <a:off x="8607494" y="-284152"/>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8"/>
            <p:cNvSpPr/>
            <p:nvPr/>
          </p:nvSpPr>
          <p:spPr>
            <a:xfrm>
              <a:off x="-1822529" y="-131754"/>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8"/>
            <p:cNvSpPr/>
            <p:nvPr/>
          </p:nvSpPr>
          <p:spPr>
            <a:xfrm>
              <a:off x="8607730" y="3517384"/>
              <a:ext cx="1942050" cy="153209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8"/>
            <p:cNvSpPr/>
            <p:nvPr/>
          </p:nvSpPr>
          <p:spPr>
            <a:xfrm>
              <a:off x="8479769" y="1461473"/>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 name="Google Shape;464;p8"/>
            <p:cNvSpPr/>
            <p:nvPr/>
          </p:nvSpPr>
          <p:spPr>
            <a:xfrm>
              <a:off x="8428898" y="1401625"/>
              <a:ext cx="2316096" cy="3285622"/>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 name="Google Shape;465;p8"/>
            <p:cNvSpPr/>
            <p:nvPr/>
          </p:nvSpPr>
          <p:spPr>
            <a:xfrm>
              <a:off x="-1822531" y="934923"/>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6" name="Google Shape;466;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67" name="Shape 467"/>
        <p:cNvGrpSpPr/>
        <p:nvPr/>
      </p:nvGrpSpPr>
      <p:grpSpPr>
        <a:xfrm>
          <a:off x="0" y="0"/>
          <a:ext cx="0" cy="0"/>
          <a:chOff x="0" y="0"/>
          <a:chExt cx="0" cy="0"/>
        </a:xfrm>
      </p:grpSpPr>
      <p:grpSp>
        <p:nvGrpSpPr>
          <p:cNvPr id="468" name="Google Shape;468;p9"/>
          <p:cNvGrpSpPr/>
          <p:nvPr/>
        </p:nvGrpSpPr>
        <p:grpSpPr>
          <a:xfrm>
            <a:off x="4298463" y="-1082360"/>
            <a:ext cx="5393953" cy="6920685"/>
            <a:chOff x="4298463" y="-1082360"/>
            <a:chExt cx="5393953" cy="6920685"/>
          </a:xfrm>
        </p:grpSpPr>
        <p:grpSp>
          <p:nvGrpSpPr>
            <p:cNvPr id="469" name="Google Shape;469;p9"/>
            <p:cNvGrpSpPr/>
            <p:nvPr/>
          </p:nvGrpSpPr>
          <p:grpSpPr>
            <a:xfrm>
              <a:off x="5263295" y="-1082360"/>
              <a:ext cx="4429121" cy="1617349"/>
              <a:chOff x="9431732" y="3526140"/>
              <a:chExt cx="4429121" cy="1617349"/>
            </a:xfrm>
          </p:grpSpPr>
          <p:sp>
            <p:nvSpPr>
              <p:cNvPr id="470" name="Google Shape;470;p9"/>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9"/>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9"/>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9"/>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 name="Google Shape;474;p9"/>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9"/>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 name="Google Shape;476;p9"/>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9"/>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 name="Google Shape;478;p9"/>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 name="Google Shape;479;p9"/>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 name="Google Shape;480;p9"/>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 name="Google Shape;481;p9"/>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 name="Google Shape;482;p9"/>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 name="Google Shape;483;p9"/>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 name="Google Shape;484;p9"/>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9"/>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 name="Google Shape;486;p9"/>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9"/>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9"/>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 name="Google Shape;489;p9"/>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 name="Google Shape;490;p9"/>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9"/>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9"/>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9"/>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9"/>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 name="Google Shape;495;p9"/>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9"/>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9"/>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9"/>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 name="Google Shape;499;p9"/>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 name="Google Shape;500;p9"/>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 name="Google Shape;501;p9"/>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9"/>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9"/>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9"/>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9"/>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9"/>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 name="Google Shape;507;p9"/>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9"/>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9"/>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 name="Google Shape;510;p9"/>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 name="Google Shape;511;p9"/>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 name="Google Shape;512;p9"/>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 name="Google Shape;513;p9"/>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4" name="Google Shape;514;p9"/>
            <p:cNvGrpSpPr/>
            <p:nvPr/>
          </p:nvGrpSpPr>
          <p:grpSpPr>
            <a:xfrm>
              <a:off x="4298463" y="4608493"/>
              <a:ext cx="2223279" cy="1229832"/>
              <a:chOff x="16053876" y="2645018"/>
              <a:chExt cx="2909670" cy="1609517"/>
            </a:xfrm>
          </p:grpSpPr>
          <p:sp>
            <p:nvSpPr>
              <p:cNvPr id="515" name="Google Shape;515;p9"/>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9"/>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 name="Google Shape;517;p9"/>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 name="Google Shape;518;p9"/>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 name="Google Shape;519;p9"/>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 name="Google Shape;520;p9"/>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 name="Google Shape;521;p9"/>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9"/>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9"/>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 name="Google Shape;524;p9"/>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9"/>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9"/>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27" name="Google Shape;527;p9"/>
          <p:cNvGrpSpPr/>
          <p:nvPr/>
        </p:nvGrpSpPr>
        <p:grpSpPr>
          <a:xfrm rot="10800000">
            <a:off x="-1845654" y="-2850054"/>
            <a:ext cx="12179898" cy="10865307"/>
            <a:chOff x="-1961279" y="-2850054"/>
            <a:chExt cx="12179898" cy="10865307"/>
          </a:xfrm>
        </p:grpSpPr>
        <p:sp>
          <p:nvSpPr>
            <p:cNvPr id="528" name="Google Shape;528;p9"/>
            <p:cNvSpPr/>
            <p:nvPr/>
          </p:nvSpPr>
          <p:spPr>
            <a:xfrm>
              <a:off x="7677062" y="1504352"/>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9" name="Google Shape;529;p9"/>
            <p:cNvGrpSpPr/>
            <p:nvPr/>
          </p:nvGrpSpPr>
          <p:grpSpPr>
            <a:xfrm>
              <a:off x="5815905" y="-1398759"/>
              <a:ext cx="3093729" cy="4362535"/>
              <a:chOff x="5815905" y="-1398759"/>
              <a:chExt cx="3093729" cy="4362535"/>
            </a:xfrm>
          </p:grpSpPr>
          <p:sp>
            <p:nvSpPr>
              <p:cNvPr id="530" name="Google Shape;530;p9"/>
              <p:cNvSpPr/>
              <p:nvPr/>
            </p:nvSpPr>
            <p:spPr>
              <a:xfrm>
                <a:off x="5882479" y="-1320437"/>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9"/>
              <p:cNvSpPr/>
              <p:nvPr/>
            </p:nvSpPr>
            <p:spPr>
              <a:xfrm>
                <a:off x="5815905" y="-1398759"/>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2" name="Google Shape;532;p9"/>
            <p:cNvSpPr/>
            <p:nvPr/>
          </p:nvSpPr>
          <p:spPr>
            <a:xfrm>
              <a:off x="5830673" y="2144616"/>
              <a:ext cx="4141151" cy="5870637"/>
            </a:xfrm>
            <a:custGeom>
              <a:rect b="b" l="l" r="r" t="t"/>
              <a:pathLst>
                <a:path extrusionOk="0" h="1093" w="771">
                  <a:moveTo>
                    <a:pt x="144" y="408"/>
                  </a:moveTo>
                  <a:lnTo>
                    <a:pt x="771" y="0"/>
                  </a:lnTo>
                  <a:lnTo>
                    <a:pt x="625" y="685"/>
                  </a:lnTo>
                  <a:lnTo>
                    <a:pt x="0" y="1093"/>
                  </a:lnTo>
                  <a:lnTo>
                    <a:pt x="144"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9"/>
            <p:cNvSpPr/>
            <p:nvPr/>
          </p:nvSpPr>
          <p:spPr>
            <a:xfrm>
              <a:off x="-1961279" y="78017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9"/>
            <p:cNvSpPr/>
            <p:nvPr/>
          </p:nvSpPr>
          <p:spPr>
            <a:xfrm>
              <a:off x="-422247" y="-2850054"/>
              <a:ext cx="3027155" cy="4280297"/>
            </a:xfrm>
            <a:custGeom>
              <a:rect b="b" l="l" r="r" t="t"/>
              <a:pathLst>
                <a:path extrusionOk="0" h="1093" w="773">
                  <a:moveTo>
                    <a:pt x="146" y="408"/>
                  </a:moveTo>
                  <a:lnTo>
                    <a:pt x="773" y="0"/>
                  </a:lnTo>
                  <a:lnTo>
                    <a:pt x="627" y="685"/>
                  </a:lnTo>
                  <a:lnTo>
                    <a:pt x="0" y="1093"/>
                  </a:lnTo>
                  <a:lnTo>
                    <a:pt x="146" y="4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5" name="Google Shape;535;p9"/>
          <p:cNvSpPr txBox="1"/>
          <p:nvPr>
            <p:ph type="title"/>
          </p:nvPr>
        </p:nvSpPr>
        <p:spPr>
          <a:xfrm>
            <a:off x="2241425" y="1293100"/>
            <a:ext cx="46611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36" name="Google Shape;536;p9"/>
          <p:cNvSpPr txBox="1"/>
          <p:nvPr>
            <p:ph idx="1" type="subTitle"/>
          </p:nvPr>
        </p:nvSpPr>
        <p:spPr>
          <a:xfrm>
            <a:off x="2241475" y="2168600"/>
            <a:ext cx="4661100" cy="168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37" name="Shape 537"/>
        <p:cNvGrpSpPr/>
        <p:nvPr/>
      </p:nvGrpSpPr>
      <p:grpSpPr>
        <a:xfrm>
          <a:off x="0" y="0"/>
          <a:ext cx="0" cy="0"/>
          <a:chOff x="0" y="0"/>
          <a:chExt cx="0" cy="0"/>
        </a:xfrm>
      </p:grpSpPr>
      <p:sp>
        <p:nvSpPr>
          <p:cNvPr id="538" name="Google Shape;538;p10"/>
          <p:cNvSpPr/>
          <p:nvPr>
            <p:ph idx="2" type="pic"/>
          </p:nvPr>
        </p:nvSpPr>
        <p:spPr>
          <a:xfrm>
            <a:off x="0" y="0"/>
            <a:ext cx="9144000" cy="5143500"/>
          </a:xfrm>
          <a:prstGeom prst="rect">
            <a:avLst/>
          </a:prstGeom>
          <a:noFill/>
          <a:ln>
            <a:noFill/>
          </a:ln>
        </p:spPr>
      </p:sp>
      <p:sp>
        <p:nvSpPr>
          <p:cNvPr id="539" name="Google Shape;539;p10"/>
          <p:cNvSpPr txBox="1"/>
          <p:nvPr>
            <p:ph type="title"/>
          </p:nvPr>
        </p:nvSpPr>
        <p:spPr>
          <a:xfrm>
            <a:off x="720000" y="4104775"/>
            <a:ext cx="7704000" cy="503700"/>
          </a:xfrm>
          <a:prstGeom prst="rect">
            <a:avLst/>
          </a:prstGeom>
          <a:solidFill>
            <a:schemeClr val="accent3"/>
          </a:solidFill>
        </p:spPr>
        <p:txBody>
          <a:bodyPr anchorCtr="0" anchor="t"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40" name="Shape 540"/>
        <p:cNvGrpSpPr/>
        <p:nvPr/>
      </p:nvGrpSpPr>
      <p:grpSpPr>
        <a:xfrm>
          <a:off x="0" y="0"/>
          <a:ext cx="0" cy="0"/>
          <a:chOff x="0" y="0"/>
          <a:chExt cx="0" cy="0"/>
        </a:xfrm>
      </p:grpSpPr>
      <p:grpSp>
        <p:nvGrpSpPr>
          <p:cNvPr id="541" name="Google Shape;541;p11"/>
          <p:cNvGrpSpPr/>
          <p:nvPr/>
        </p:nvGrpSpPr>
        <p:grpSpPr>
          <a:xfrm>
            <a:off x="-2070955" y="-694820"/>
            <a:ext cx="12094598" cy="5976009"/>
            <a:chOff x="-2070955" y="-694820"/>
            <a:chExt cx="12094598" cy="5976009"/>
          </a:xfrm>
        </p:grpSpPr>
        <p:grpSp>
          <p:nvGrpSpPr>
            <p:cNvPr id="542" name="Google Shape;542;p11"/>
            <p:cNvGrpSpPr/>
            <p:nvPr/>
          </p:nvGrpSpPr>
          <p:grpSpPr>
            <a:xfrm>
              <a:off x="-2070955" y="3663840"/>
              <a:ext cx="4429121" cy="1617349"/>
              <a:chOff x="9431732" y="3526140"/>
              <a:chExt cx="4429121" cy="1617349"/>
            </a:xfrm>
          </p:grpSpPr>
          <p:sp>
            <p:nvSpPr>
              <p:cNvPr id="543" name="Google Shape;543;p11"/>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11"/>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11"/>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11"/>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11"/>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 name="Google Shape;548;p11"/>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 name="Google Shape;549;p11"/>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 name="Google Shape;550;p11"/>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11"/>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11"/>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 name="Google Shape;553;p11"/>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 name="Google Shape;554;p11"/>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 name="Google Shape;555;p11"/>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11"/>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11"/>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11"/>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11"/>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11"/>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11"/>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11"/>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11"/>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11"/>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11"/>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 name="Google Shape;566;p11"/>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 name="Google Shape;567;p11"/>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 name="Google Shape;568;p11"/>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11"/>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11"/>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 name="Google Shape;571;p11"/>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 name="Google Shape;572;p11"/>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11"/>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 name="Google Shape;574;p11"/>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 name="Google Shape;575;p11"/>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11"/>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11"/>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11"/>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11"/>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11"/>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11"/>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 name="Google Shape;582;p11"/>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 name="Google Shape;583;p11"/>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11"/>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11"/>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11"/>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7" name="Google Shape;587;p11"/>
            <p:cNvGrpSpPr/>
            <p:nvPr/>
          </p:nvGrpSpPr>
          <p:grpSpPr>
            <a:xfrm>
              <a:off x="7800363" y="-694820"/>
              <a:ext cx="2223279" cy="1229832"/>
              <a:chOff x="16053876" y="2645018"/>
              <a:chExt cx="2909670" cy="1609517"/>
            </a:xfrm>
          </p:grpSpPr>
          <p:sp>
            <p:nvSpPr>
              <p:cNvPr id="588" name="Google Shape;588;p11"/>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11"/>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 name="Google Shape;590;p11"/>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 name="Google Shape;591;p11"/>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 name="Google Shape;592;p11"/>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 name="Google Shape;593;p11"/>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 name="Google Shape;594;p11"/>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 name="Google Shape;595;p11"/>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11"/>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11"/>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11"/>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11"/>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0" name="Google Shape;600;p11"/>
          <p:cNvGrpSpPr/>
          <p:nvPr/>
        </p:nvGrpSpPr>
        <p:grpSpPr>
          <a:xfrm>
            <a:off x="-1822529" y="-1314577"/>
            <a:ext cx="11948651" cy="6553142"/>
            <a:chOff x="-1822529" y="-1314577"/>
            <a:chExt cx="11948651" cy="6553142"/>
          </a:xfrm>
        </p:grpSpPr>
        <p:sp>
          <p:nvSpPr>
            <p:cNvPr id="601" name="Google Shape;601;p11"/>
            <p:cNvSpPr/>
            <p:nvPr/>
          </p:nvSpPr>
          <p:spPr>
            <a:xfrm>
              <a:off x="-1291169" y="-1314577"/>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11"/>
            <p:cNvSpPr/>
            <p:nvPr/>
          </p:nvSpPr>
          <p:spPr>
            <a:xfrm>
              <a:off x="7940980" y="3706471"/>
              <a:ext cx="1942050" cy="153209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11"/>
            <p:cNvSpPr/>
            <p:nvPr/>
          </p:nvSpPr>
          <p:spPr>
            <a:xfrm>
              <a:off x="7813019" y="1650560"/>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11"/>
            <p:cNvSpPr/>
            <p:nvPr/>
          </p:nvSpPr>
          <p:spPr>
            <a:xfrm>
              <a:off x="7762148" y="1590713"/>
              <a:ext cx="2316096" cy="3285622"/>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11"/>
            <p:cNvSpPr/>
            <p:nvPr/>
          </p:nvSpPr>
          <p:spPr>
            <a:xfrm>
              <a:off x="-1822529" y="1085883"/>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6" name="Google Shape;606;p11"/>
          <p:cNvSpPr txBox="1"/>
          <p:nvPr>
            <p:ph hasCustomPrompt="1" type="title"/>
          </p:nvPr>
        </p:nvSpPr>
        <p:spPr>
          <a:xfrm>
            <a:off x="2272200" y="608950"/>
            <a:ext cx="4599600" cy="1120800"/>
          </a:xfrm>
          <a:prstGeom prst="rect">
            <a:avLst/>
          </a:prstGeom>
          <a:ln>
            <a:noFill/>
          </a:ln>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lt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07" name="Google Shape;607;p11"/>
          <p:cNvSpPr txBox="1"/>
          <p:nvPr>
            <p:ph idx="1" type="subTitle"/>
          </p:nvPr>
        </p:nvSpPr>
        <p:spPr>
          <a:xfrm>
            <a:off x="2272200" y="1729751"/>
            <a:ext cx="45996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08" name="Google Shape;608;p11"/>
          <p:cNvSpPr/>
          <p:nvPr>
            <p:ph idx="2" type="pic"/>
          </p:nvPr>
        </p:nvSpPr>
        <p:spPr>
          <a:xfrm>
            <a:off x="715100" y="2878150"/>
            <a:ext cx="7713900" cy="2184000"/>
          </a:xfrm>
          <a:prstGeom prst="parallelogram">
            <a:avLst>
              <a:gd fmla="val 25000" name="adj"/>
            </a:avLst>
          </a:prstGeom>
          <a:noFill/>
          <a:ln>
            <a:noFill/>
          </a:ln>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09" name="Shape 60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610" name="Shape 610"/>
        <p:cNvGrpSpPr/>
        <p:nvPr/>
      </p:nvGrpSpPr>
      <p:grpSpPr>
        <a:xfrm>
          <a:off x="0" y="0"/>
          <a:ext cx="0" cy="0"/>
          <a:chOff x="0" y="0"/>
          <a:chExt cx="0" cy="0"/>
        </a:xfrm>
      </p:grpSpPr>
      <p:grpSp>
        <p:nvGrpSpPr>
          <p:cNvPr id="611" name="Google Shape;611;p13"/>
          <p:cNvGrpSpPr/>
          <p:nvPr/>
        </p:nvGrpSpPr>
        <p:grpSpPr>
          <a:xfrm>
            <a:off x="-1817629" y="-2162227"/>
            <a:ext cx="12738451" cy="5687513"/>
            <a:chOff x="-1817629" y="-2162227"/>
            <a:chExt cx="12738451" cy="5687513"/>
          </a:xfrm>
        </p:grpSpPr>
        <p:sp>
          <p:nvSpPr>
            <p:cNvPr id="612" name="Google Shape;612;p13"/>
            <p:cNvSpPr/>
            <p:nvPr/>
          </p:nvSpPr>
          <p:spPr>
            <a:xfrm>
              <a:off x="8607730" y="1417434"/>
              <a:ext cx="1942050" cy="153209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13"/>
            <p:cNvSpPr/>
            <p:nvPr/>
          </p:nvSpPr>
          <p:spPr>
            <a:xfrm>
              <a:off x="8479769" y="-495977"/>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13"/>
            <p:cNvSpPr/>
            <p:nvPr/>
          </p:nvSpPr>
          <p:spPr>
            <a:xfrm>
              <a:off x="8428898" y="-555825"/>
              <a:ext cx="2316096" cy="3285622"/>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 name="Google Shape;615;p13"/>
            <p:cNvSpPr/>
            <p:nvPr/>
          </p:nvSpPr>
          <p:spPr>
            <a:xfrm>
              <a:off x="8607719" y="-2162227"/>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16" name="Google Shape;616;p13"/>
            <p:cNvGrpSpPr/>
            <p:nvPr/>
          </p:nvGrpSpPr>
          <p:grpSpPr>
            <a:xfrm rot="10800000">
              <a:off x="-1206931" y="1175626"/>
              <a:ext cx="1683928" cy="2349660"/>
              <a:chOff x="-1107581" y="1955801"/>
              <a:chExt cx="1683928" cy="2349660"/>
            </a:xfrm>
          </p:grpSpPr>
          <p:sp>
            <p:nvSpPr>
              <p:cNvPr id="617" name="Google Shape;617;p13"/>
              <p:cNvSpPr/>
              <p:nvPr/>
            </p:nvSpPr>
            <p:spPr>
              <a:xfrm>
                <a:off x="-1052755" y="1994962"/>
                <a:ext cx="1629103" cy="2310499"/>
              </a:xfrm>
              <a:custGeom>
                <a:rect b="b" l="l" r="r" t="t"/>
                <a:pathLst>
                  <a:path extrusionOk="0" h="590" w="416">
                    <a:moveTo>
                      <a:pt x="79" y="219"/>
                    </a:moveTo>
                    <a:lnTo>
                      <a:pt x="416" y="0"/>
                    </a:lnTo>
                    <a:lnTo>
                      <a:pt x="413" y="321"/>
                    </a:lnTo>
                    <a:lnTo>
                      <a:pt x="0" y="590"/>
                    </a:lnTo>
                    <a:lnTo>
                      <a:pt x="79" y="21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13"/>
              <p:cNvSpPr/>
              <p:nvPr/>
            </p:nvSpPr>
            <p:spPr>
              <a:xfrm>
                <a:off x="-1107581" y="1955801"/>
                <a:ext cx="1640851" cy="2322247"/>
              </a:xfrm>
              <a:custGeom>
                <a:rect b="b" l="l" r="r" t="t"/>
                <a:pathLst>
                  <a:path extrusionOk="0" h="593" w="419">
                    <a:moveTo>
                      <a:pt x="0" y="593"/>
                    </a:moveTo>
                    <a:lnTo>
                      <a:pt x="1" y="592"/>
                    </a:lnTo>
                    <a:lnTo>
                      <a:pt x="79" y="222"/>
                    </a:lnTo>
                    <a:lnTo>
                      <a:pt x="419" y="0"/>
                    </a:lnTo>
                    <a:lnTo>
                      <a:pt x="419" y="2"/>
                    </a:lnTo>
                    <a:lnTo>
                      <a:pt x="416" y="323"/>
                    </a:lnTo>
                    <a:lnTo>
                      <a:pt x="416" y="324"/>
                    </a:lnTo>
                    <a:lnTo>
                      <a:pt x="0" y="593"/>
                    </a:lnTo>
                    <a:close/>
                    <a:moveTo>
                      <a:pt x="81" y="222"/>
                    </a:moveTo>
                    <a:lnTo>
                      <a:pt x="3" y="589"/>
                    </a:lnTo>
                    <a:lnTo>
                      <a:pt x="413" y="323"/>
                    </a:lnTo>
                    <a:lnTo>
                      <a:pt x="418" y="3"/>
                    </a:lnTo>
                    <a:lnTo>
                      <a:pt x="8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9" name="Google Shape;619;p13"/>
            <p:cNvSpPr/>
            <p:nvPr/>
          </p:nvSpPr>
          <p:spPr>
            <a:xfrm>
              <a:off x="-1817629" y="-4"/>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0" name="Google Shape;620;p13"/>
          <p:cNvGrpSpPr/>
          <p:nvPr/>
        </p:nvGrpSpPr>
        <p:grpSpPr>
          <a:xfrm>
            <a:off x="-1350568" y="1798780"/>
            <a:ext cx="12241098" cy="4427059"/>
            <a:chOff x="-1350568" y="1798780"/>
            <a:chExt cx="12241098" cy="4427059"/>
          </a:xfrm>
        </p:grpSpPr>
        <p:grpSp>
          <p:nvGrpSpPr>
            <p:cNvPr id="621" name="Google Shape;621;p13"/>
            <p:cNvGrpSpPr/>
            <p:nvPr/>
          </p:nvGrpSpPr>
          <p:grpSpPr>
            <a:xfrm>
              <a:off x="8667251" y="1798780"/>
              <a:ext cx="2223279" cy="1229832"/>
              <a:chOff x="16053876" y="2645018"/>
              <a:chExt cx="2909670" cy="1609517"/>
            </a:xfrm>
          </p:grpSpPr>
          <p:sp>
            <p:nvSpPr>
              <p:cNvPr id="622" name="Google Shape;622;p13"/>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13"/>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13"/>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13"/>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13"/>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13"/>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 name="Google Shape;628;p13"/>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 name="Google Shape;629;p13"/>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13"/>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 name="Google Shape;631;p13"/>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 name="Google Shape;632;p13"/>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13"/>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4" name="Google Shape;634;p13"/>
            <p:cNvGrpSpPr/>
            <p:nvPr/>
          </p:nvGrpSpPr>
          <p:grpSpPr>
            <a:xfrm>
              <a:off x="-1350568" y="4608490"/>
              <a:ext cx="4429121" cy="1617349"/>
              <a:chOff x="9431732" y="3526140"/>
              <a:chExt cx="4429121" cy="1617349"/>
            </a:xfrm>
          </p:grpSpPr>
          <p:sp>
            <p:nvSpPr>
              <p:cNvPr id="635" name="Google Shape;635;p13"/>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 name="Google Shape;636;p13"/>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 name="Google Shape;637;p13"/>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13"/>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 name="Google Shape;639;p13"/>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 name="Google Shape;640;p13"/>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13"/>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 name="Google Shape;642;p13"/>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 name="Google Shape;643;p13"/>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13"/>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13"/>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 name="Google Shape;646;p13"/>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13"/>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13"/>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 name="Google Shape;649;p13"/>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 name="Google Shape;650;p13"/>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13"/>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13"/>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13"/>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 name="Google Shape;654;p13"/>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13"/>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 name="Google Shape;656;p13"/>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 name="Google Shape;657;p13"/>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 name="Google Shape;658;p13"/>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 name="Google Shape;659;p13"/>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 name="Google Shape;660;p13"/>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 name="Google Shape;661;p13"/>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 name="Google Shape;662;p13"/>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13"/>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 name="Google Shape;664;p13"/>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 name="Google Shape;665;p13"/>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 name="Google Shape;666;p13"/>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 name="Google Shape;667;p13"/>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 name="Google Shape;668;p13"/>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13"/>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 name="Google Shape;670;p13"/>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13"/>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13"/>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13"/>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13"/>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13"/>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13"/>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13"/>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 name="Google Shape;678;p13"/>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79" name="Google Shape;679;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80" name="Google Shape;680;p13"/>
          <p:cNvSpPr txBox="1"/>
          <p:nvPr>
            <p:ph hasCustomPrompt="1" idx="2" type="title"/>
          </p:nvPr>
        </p:nvSpPr>
        <p:spPr>
          <a:xfrm>
            <a:off x="1087963" y="1595175"/>
            <a:ext cx="708900" cy="4476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1" name="Google Shape;681;p13"/>
          <p:cNvSpPr txBox="1"/>
          <p:nvPr>
            <p:ph hasCustomPrompt="1" idx="3" type="title"/>
          </p:nvPr>
        </p:nvSpPr>
        <p:spPr>
          <a:xfrm>
            <a:off x="1087963" y="3028588"/>
            <a:ext cx="708900" cy="4476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2" name="Google Shape;682;p13"/>
          <p:cNvSpPr txBox="1"/>
          <p:nvPr>
            <p:ph hasCustomPrompt="1" idx="4" type="title"/>
          </p:nvPr>
        </p:nvSpPr>
        <p:spPr>
          <a:xfrm>
            <a:off x="3684819" y="1595175"/>
            <a:ext cx="708900" cy="4476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3" name="Google Shape;683;p13"/>
          <p:cNvSpPr txBox="1"/>
          <p:nvPr>
            <p:ph hasCustomPrompt="1" idx="5" type="title"/>
          </p:nvPr>
        </p:nvSpPr>
        <p:spPr>
          <a:xfrm>
            <a:off x="3684819" y="3028588"/>
            <a:ext cx="708900" cy="4476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4" name="Google Shape;684;p13"/>
          <p:cNvSpPr txBox="1"/>
          <p:nvPr>
            <p:ph hasCustomPrompt="1" idx="6" type="title"/>
          </p:nvPr>
        </p:nvSpPr>
        <p:spPr>
          <a:xfrm>
            <a:off x="6296146" y="1595175"/>
            <a:ext cx="708900" cy="4476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5" name="Google Shape;685;p13"/>
          <p:cNvSpPr txBox="1"/>
          <p:nvPr>
            <p:ph hasCustomPrompt="1" idx="7" type="title"/>
          </p:nvPr>
        </p:nvSpPr>
        <p:spPr>
          <a:xfrm>
            <a:off x="6296146" y="3028588"/>
            <a:ext cx="708900" cy="4476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6" name="Google Shape;686;p13"/>
          <p:cNvSpPr txBox="1"/>
          <p:nvPr>
            <p:ph idx="1" type="subTitle"/>
          </p:nvPr>
        </p:nvSpPr>
        <p:spPr>
          <a:xfrm>
            <a:off x="993213" y="2098768"/>
            <a:ext cx="1964100" cy="67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687" name="Google Shape;687;p13"/>
          <p:cNvSpPr txBox="1"/>
          <p:nvPr>
            <p:ph idx="8" type="subTitle"/>
          </p:nvPr>
        </p:nvSpPr>
        <p:spPr>
          <a:xfrm>
            <a:off x="3590069" y="2098768"/>
            <a:ext cx="1964100" cy="67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688" name="Google Shape;688;p13"/>
          <p:cNvSpPr txBox="1"/>
          <p:nvPr>
            <p:ph idx="9" type="subTitle"/>
          </p:nvPr>
        </p:nvSpPr>
        <p:spPr>
          <a:xfrm>
            <a:off x="6201396" y="2098768"/>
            <a:ext cx="1949400" cy="67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689" name="Google Shape;689;p13"/>
          <p:cNvSpPr txBox="1"/>
          <p:nvPr>
            <p:ph idx="13" type="subTitle"/>
          </p:nvPr>
        </p:nvSpPr>
        <p:spPr>
          <a:xfrm>
            <a:off x="993213" y="3532248"/>
            <a:ext cx="1964100" cy="67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690" name="Google Shape;690;p13"/>
          <p:cNvSpPr txBox="1"/>
          <p:nvPr>
            <p:ph idx="14" type="subTitle"/>
          </p:nvPr>
        </p:nvSpPr>
        <p:spPr>
          <a:xfrm>
            <a:off x="3590069" y="3532248"/>
            <a:ext cx="1946100" cy="67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691" name="Google Shape;691;p13"/>
          <p:cNvSpPr txBox="1"/>
          <p:nvPr>
            <p:ph idx="15" type="subTitle"/>
          </p:nvPr>
        </p:nvSpPr>
        <p:spPr>
          <a:xfrm>
            <a:off x="6201396" y="3532248"/>
            <a:ext cx="1949400" cy="67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92" name="Shape 692"/>
        <p:cNvGrpSpPr/>
        <p:nvPr/>
      </p:nvGrpSpPr>
      <p:grpSpPr>
        <a:xfrm>
          <a:off x="0" y="0"/>
          <a:ext cx="0" cy="0"/>
          <a:chOff x="0" y="0"/>
          <a:chExt cx="0" cy="0"/>
        </a:xfrm>
      </p:grpSpPr>
      <p:grpSp>
        <p:nvGrpSpPr>
          <p:cNvPr id="693" name="Google Shape;693;p14"/>
          <p:cNvGrpSpPr/>
          <p:nvPr/>
        </p:nvGrpSpPr>
        <p:grpSpPr>
          <a:xfrm rot="10800000">
            <a:off x="-1845654" y="-2850054"/>
            <a:ext cx="12179898" cy="10865307"/>
            <a:chOff x="-1961279" y="-2850054"/>
            <a:chExt cx="12179898" cy="10865307"/>
          </a:xfrm>
        </p:grpSpPr>
        <p:sp>
          <p:nvSpPr>
            <p:cNvPr id="694" name="Google Shape;694;p14"/>
            <p:cNvSpPr/>
            <p:nvPr/>
          </p:nvSpPr>
          <p:spPr>
            <a:xfrm>
              <a:off x="7677062" y="1504352"/>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95" name="Google Shape;695;p14"/>
            <p:cNvGrpSpPr/>
            <p:nvPr/>
          </p:nvGrpSpPr>
          <p:grpSpPr>
            <a:xfrm>
              <a:off x="5815905" y="-1398759"/>
              <a:ext cx="3093729" cy="4362535"/>
              <a:chOff x="5815905" y="-1398759"/>
              <a:chExt cx="3093729" cy="4362535"/>
            </a:xfrm>
          </p:grpSpPr>
          <p:sp>
            <p:nvSpPr>
              <p:cNvPr id="696" name="Google Shape;696;p14"/>
              <p:cNvSpPr/>
              <p:nvPr/>
            </p:nvSpPr>
            <p:spPr>
              <a:xfrm>
                <a:off x="5882479" y="-1320437"/>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14"/>
              <p:cNvSpPr/>
              <p:nvPr/>
            </p:nvSpPr>
            <p:spPr>
              <a:xfrm>
                <a:off x="5815905" y="-1398759"/>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98" name="Google Shape;698;p14"/>
            <p:cNvSpPr/>
            <p:nvPr/>
          </p:nvSpPr>
          <p:spPr>
            <a:xfrm>
              <a:off x="5830673" y="2144616"/>
              <a:ext cx="4141151" cy="5870637"/>
            </a:xfrm>
            <a:custGeom>
              <a:rect b="b" l="l" r="r" t="t"/>
              <a:pathLst>
                <a:path extrusionOk="0" h="1093" w="771">
                  <a:moveTo>
                    <a:pt x="144" y="408"/>
                  </a:moveTo>
                  <a:lnTo>
                    <a:pt x="771" y="0"/>
                  </a:lnTo>
                  <a:lnTo>
                    <a:pt x="625" y="685"/>
                  </a:lnTo>
                  <a:lnTo>
                    <a:pt x="0" y="1093"/>
                  </a:lnTo>
                  <a:lnTo>
                    <a:pt x="144"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14"/>
            <p:cNvSpPr/>
            <p:nvPr/>
          </p:nvSpPr>
          <p:spPr>
            <a:xfrm>
              <a:off x="-1961279" y="78017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14"/>
            <p:cNvSpPr/>
            <p:nvPr/>
          </p:nvSpPr>
          <p:spPr>
            <a:xfrm>
              <a:off x="-422247" y="-2850054"/>
              <a:ext cx="3027155" cy="4280297"/>
            </a:xfrm>
            <a:custGeom>
              <a:rect b="b" l="l" r="r" t="t"/>
              <a:pathLst>
                <a:path extrusionOk="0" h="1093" w="773">
                  <a:moveTo>
                    <a:pt x="146" y="408"/>
                  </a:moveTo>
                  <a:lnTo>
                    <a:pt x="773" y="0"/>
                  </a:lnTo>
                  <a:lnTo>
                    <a:pt x="627" y="685"/>
                  </a:lnTo>
                  <a:lnTo>
                    <a:pt x="0" y="1093"/>
                  </a:lnTo>
                  <a:lnTo>
                    <a:pt x="146" y="4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1" name="Google Shape;701;p14"/>
          <p:cNvGrpSpPr/>
          <p:nvPr/>
        </p:nvGrpSpPr>
        <p:grpSpPr>
          <a:xfrm rot="10800000">
            <a:off x="4177385" y="4630192"/>
            <a:ext cx="2901838" cy="1613433"/>
            <a:chOff x="11828392" y="-448701"/>
            <a:chExt cx="2901838" cy="1613433"/>
          </a:xfrm>
        </p:grpSpPr>
        <p:sp>
          <p:nvSpPr>
            <p:cNvPr id="702" name="Google Shape;702;p14"/>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14"/>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14"/>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14"/>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 name="Google Shape;706;p14"/>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14"/>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14"/>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14"/>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14"/>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 name="Google Shape;711;p14"/>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 name="Google Shape;712;p14"/>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 name="Google Shape;713;p14"/>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4" name="Google Shape;714;p14"/>
          <p:cNvSpPr txBox="1"/>
          <p:nvPr>
            <p:ph idx="1" type="subTitle"/>
          </p:nvPr>
        </p:nvSpPr>
        <p:spPr>
          <a:xfrm>
            <a:off x="5892025" y="1670350"/>
            <a:ext cx="2518800" cy="106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nSpc>
                <a:spcPct val="100000"/>
              </a:lnSpc>
              <a:spcBef>
                <a:spcPts val="0"/>
              </a:spcBef>
              <a:spcAft>
                <a:spcPts val="0"/>
              </a:spcAft>
              <a:buSzPts val="1600"/>
              <a:buFont typeface="Raleway"/>
              <a:buNone/>
              <a:defRPr sz="1600">
                <a:latin typeface="Raleway"/>
                <a:ea typeface="Raleway"/>
                <a:cs typeface="Raleway"/>
                <a:sym typeface="Raleway"/>
              </a:defRPr>
            </a:lvl2pPr>
            <a:lvl3pPr lvl="2" rtl="0">
              <a:lnSpc>
                <a:spcPct val="100000"/>
              </a:lnSpc>
              <a:spcBef>
                <a:spcPts val="0"/>
              </a:spcBef>
              <a:spcAft>
                <a:spcPts val="0"/>
              </a:spcAft>
              <a:buSzPts val="1600"/>
              <a:buFont typeface="Raleway"/>
              <a:buNone/>
              <a:defRPr sz="1600">
                <a:latin typeface="Raleway"/>
                <a:ea typeface="Raleway"/>
                <a:cs typeface="Raleway"/>
                <a:sym typeface="Raleway"/>
              </a:defRPr>
            </a:lvl3pPr>
            <a:lvl4pPr lvl="3" rtl="0">
              <a:lnSpc>
                <a:spcPct val="100000"/>
              </a:lnSpc>
              <a:spcBef>
                <a:spcPts val="0"/>
              </a:spcBef>
              <a:spcAft>
                <a:spcPts val="0"/>
              </a:spcAft>
              <a:buSzPts val="1600"/>
              <a:buFont typeface="Raleway"/>
              <a:buNone/>
              <a:defRPr sz="1600">
                <a:latin typeface="Raleway"/>
                <a:ea typeface="Raleway"/>
                <a:cs typeface="Raleway"/>
                <a:sym typeface="Raleway"/>
              </a:defRPr>
            </a:lvl4pPr>
            <a:lvl5pPr lvl="4" rtl="0">
              <a:lnSpc>
                <a:spcPct val="100000"/>
              </a:lnSpc>
              <a:spcBef>
                <a:spcPts val="0"/>
              </a:spcBef>
              <a:spcAft>
                <a:spcPts val="0"/>
              </a:spcAft>
              <a:buSzPts val="1600"/>
              <a:buFont typeface="Raleway"/>
              <a:buNone/>
              <a:defRPr sz="1600">
                <a:latin typeface="Raleway"/>
                <a:ea typeface="Raleway"/>
                <a:cs typeface="Raleway"/>
                <a:sym typeface="Raleway"/>
              </a:defRPr>
            </a:lvl5pPr>
            <a:lvl6pPr lvl="5" rtl="0">
              <a:lnSpc>
                <a:spcPct val="100000"/>
              </a:lnSpc>
              <a:spcBef>
                <a:spcPts val="0"/>
              </a:spcBef>
              <a:spcAft>
                <a:spcPts val="0"/>
              </a:spcAft>
              <a:buSzPts val="1600"/>
              <a:buFont typeface="Raleway"/>
              <a:buNone/>
              <a:defRPr sz="1600">
                <a:latin typeface="Raleway"/>
                <a:ea typeface="Raleway"/>
                <a:cs typeface="Raleway"/>
                <a:sym typeface="Raleway"/>
              </a:defRPr>
            </a:lvl6pPr>
            <a:lvl7pPr lvl="6" rtl="0">
              <a:lnSpc>
                <a:spcPct val="100000"/>
              </a:lnSpc>
              <a:spcBef>
                <a:spcPts val="0"/>
              </a:spcBef>
              <a:spcAft>
                <a:spcPts val="0"/>
              </a:spcAft>
              <a:buSzPts val="1600"/>
              <a:buFont typeface="Raleway"/>
              <a:buNone/>
              <a:defRPr sz="1600">
                <a:latin typeface="Raleway"/>
                <a:ea typeface="Raleway"/>
                <a:cs typeface="Raleway"/>
                <a:sym typeface="Raleway"/>
              </a:defRPr>
            </a:lvl7pPr>
            <a:lvl8pPr lvl="7" rtl="0">
              <a:lnSpc>
                <a:spcPct val="100000"/>
              </a:lnSpc>
              <a:spcBef>
                <a:spcPts val="0"/>
              </a:spcBef>
              <a:spcAft>
                <a:spcPts val="0"/>
              </a:spcAft>
              <a:buSzPts val="1600"/>
              <a:buFont typeface="Raleway"/>
              <a:buNone/>
              <a:defRPr sz="1600">
                <a:latin typeface="Raleway"/>
                <a:ea typeface="Raleway"/>
                <a:cs typeface="Raleway"/>
                <a:sym typeface="Raleway"/>
              </a:defRPr>
            </a:lvl8pPr>
            <a:lvl9pPr lvl="8" rtl="0">
              <a:lnSpc>
                <a:spcPct val="100000"/>
              </a:lnSpc>
              <a:spcBef>
                <a:spcPts val="0"/>
              </a:spcBef>
              <a:spcAft>
                <a:spcPts val="0"/>
              </a:spcAft>
              <a:buSzPts val="1600"/>
              <a:buFont typeface="Raleway"/>
              <a:buNone/>
              <a:defRPr sz="1600">
                <a:latin typeface="Raleway"/>
                <a:ea typeface="Raleway"/>
                <a:cs typeface="Raleway"/>
                <a:sym typeface="Raleway"/>
              </a:defRPr>
            </a:lvl9pPr>
          </a:lstStyle>
          <a:p/>
        </p:txBody>
      </p:sp>
      <p:sp>
        <p:nvSpPr>
          <p:cNvPr id="715" name="Google Shape;715;p14"/>
          <p:cNvSpPr txBox="1"/>
          <p:nvPr>
            <p:ph type="title"/>
          </p:nvPr>
        </p:nvSpPr>
        <p:spPr>
          <a:xfrm>
            <a:off x="5892025" y="740270"/>
            <a:ext cx="2518800" cy="1012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16" name="Google Shape;716;p14"/>
          <p:cNvSpPr/>
          <p:nvPr>
            <p:ph idx="2" type="pic"/>
          </p:nvPr>
        </p:nvSpPr>
        <p:spPr>
          <a:xfrm>
            <a:off x="249312" y="528651"/>
            <a:ext cx="3064200" cy="4080000"/>
          </a:xfrm>
          <a:prstGeom prst="parallelogram">
            <a:avLst>
              <a:gd fmla="val 25000" name="adj"/>
            </a:avLst>
          </a:prstGeom>
          <a:noFill/>
          <a:ln>
            <a:noFill/>
          </a:ln>
        </p:spPr>
      </p:sp>
      <p:sp>
        <p:nvSpPr>
          <p:cNvPr id="717" name="Google Shape;717;p14"/>
          <p:cNvSpPr/>
          <p:nvPr>
            <p:ph idx="3" type="pic"/>
          </p:nvPr>
        </p:nvSpPr>
        <p:spPr>
          <a:xfrm>
            <a:off x="2712212" y="531751"/>
            <a:ext cx="3064200" cy="4080000"/>
          </a:xfrm>
          <a:prstGeom prst="parallelogram">
            <a:avLst>
              <a:gd fmla="val 25000" name="adj"/>
            </a:avLst>
          </a:prstGeom>
          <a:noFill/>
          <a:ln>
            <a:noFill/>
          </a:ln>
        </p:spPr>
      </p:sp>
      <p:sp>
        <p:nvSpPr>
          <p:cNvPr id="718" name="Google Shape;718;p14"/>
          <p:cNvSpPr/>
          <p:nvPr>
            <p:ph idx="4" type="pic"/>
          </p:nvPr>
        </p:nvSpPr>
        <p:spPr>
          <a:xfrm>
            <a:off x="5224225" y="3017525"/>
            <a:ext cx="3204600" cy="1594200"/>
          </a:xfrm>
          <a:prstGeom prst="parallelogram">
            <a:avLst>
              <a:gd fmla="val 25000" name="adj"/>
            </a:avLst>
          </a:prstGeom>
          <a:noFill/>
          <a:ln>
            <a:noFill/>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719" name="Shape 719"/>
        <p:cNvGrpSpPr/>
        <p:nvPr/>
      </p:nvGrpSpPr>
      <p:grpSpPr>
        <a:xfrm>
          <a:off x="0" y="0"/>
          <a:ext cx="0" cy="0"/>
          <a:chOff x="0" y="0"/>
          <a:chExt cx="0" cy="0"/>
        </a:xfrm>
      </p:grpSpPr>
      <p:grpSp>
        <p:nvGrpSpPr>
          <p:cNvPr id="720" name="Google Shape;720;p15"/>
          <p:cNvGrpSpPr/>
          <p:nvPr/>
        </p:nvGrpSpPr>
        <p:grpSpPr>
          <a:xfrm>
            <a:off x="-1822529" y="-284152"/>
            <a:ext cx="12743126" cy="5333629"/>
            <a:chOff x="-1822529" y="-284152"/>
            <a:chExt cx="12743126" cy="5333629"/>
          </a:xfrm>
        </p:grpSpPr>
        <p:sp>
          <p:nvSpPr>
            <p:cNvPr id="721" name="Google Shape;721;p15"/>
            <p:cNvSpPr/>
            <p:nvPr/>
          </p:nvSpPr>
          <p:spPr>
            <a:xfrm>
              <a:off x="8607494" y="-284152"/>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2" name="Google Shape;722;p15"/>
            <p:cNvGrpSpPr/>
            <p:nvPr/>
          </p:nvGrpSpPr>
          <p:grpSpPr>
            <a:xfrm rot="10800000">
              <a:off x="-968831" y="508876"/>
              <a:ext cx="1683928" cy="2349660"/>
              <a:chOff x="-1107581" y="1955801"/>
              <a:chExt cx="1683928" cy="2349660"/>
            </a:xfrm>
          </p:grpSpPr>
          <p:sp>
            <p:nvSpPr>
              <p:cNvPr id="723" name="Google Shape;723;p15"/>
              <p:cNvSpPr/>
              <p:nvPr/>
            </p:nvSpPr>
            <p:spPr>
              <a:xfrm>
                <a:off x="-1052755" y="1994962"/>
                <a:ext cx="1629103" cy="2310499"/>
              </a:xfrm>
              <a:custGeom>
                <a:rect b="b" l="l" r="r" t="t"/>
                <a:pathLst>
                  <a:path extrusionOk="0" h="590" w="416">
                    <a:moveTo>
                      <a:pt x="79" y="219"/>
                    </a:moveTo>
                    <a:lnTo>
                      <a:pt x="416" y="0"/>
                    </a:lnTo>
                    <a:lnTo>
                      <a:pt x="413" y="321"/>
                    </a:lnTo>
                    <a:lnTo>
                      <a:pt x="0" y="590"/>
                    </a:lnTo>
                    <a:lnTo>
                      <a:pt x="79" y="21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 name="Google Shape;724;p15"/>
              <p:cNvSpPr/>
              <p:nvPr/>
            </p:nvSpPr>
            <p:spPr>
              <a:xfrm>
                <a:off x="-1107581" y="1955801"/>
                <a:ext cx="1640851" cy="2322247"/>
              </a:xfrm>
              <a:custGeom>
                <a:rect b="b" l="l" r="r" t="t"/>
                <a:pathLst>
                  <a:path extrusionOk="0" h="593" w="419">
                    <a:moveTo>
                      <a:pt x="0" y="593"/>
                    </a:moveTo>
                    <a:lnTo>
                      <a:pt x="1" y="592"/>
                    </a:lnTo>
                    <a:lnTo>
                      <a:pt x="79" y="222"/>
                    </a:lnTo>
                    <a:lnTo>
                      <a:pt x="419" y="0"/>
                    </a:lnTo>
                    <a:lnTo>
                      <a:pt x="419" y="2"/>
                    </a:lnTo>
                    <a:lnTo>
                      <a:pt x="416" y="323"/>
                    </a:lnTo>
                    <a:lnTo>
                      <a:pt x="416" y="324"/>
                    </a:lnTo>
                    <a:lnTo>
                      <a:pt x="0" y="593"/>
                    </a:lnTo>
                    <a:close/>
                    <a:moveTo>
                      <a:pt x="81" y="222"/>
                    </a:moveTo>
                    <a:lnTo>
                      <a:pt x="3" y="589"/>
                    </a:lnTo>
                    <a:lnTo>
                      <a:pt x="413" y="323"/>
                    </a:lnTo>
                    <a:lnTo>
                      <a:pt x="418" y="3"/>
                    </a:lnTo>
                    <a:lnTo>
                      <a:pt x="8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5" name="Google Shape;725;p15"/>
            <p:cNvSpPr/>
            <p:nvPr/>
          </p:nvSpPr>
          <p:spPr>
            <a:xfrm>
              <a:off x="-1822529" y="-131754"/>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 name="Google Shape;726;p15"/>
            <p:cNvSpPr/>
            <p:nvPr/>
          </p:nvSpPr>
          <p:spPr>
            <a:xfrm>
              <a:off x="8607730" y="3517384"/>
              <a:ext cx="1942050" cy="153209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 name="Google Shape;727;p15"/>
            <p:cNvSpPr/>
            <p:nvPr/>
          </p:nvSpPr>
          <p:spPr>
            <a:xfrm>
              <a:off x="8479769" y="1461473"/>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15"/>
            <p:cNvSpPr/>
            <p:nvPr/>
          </p:nvSpPr>
          <p:spPr>
            <a:xfrm>
              <a:off x="8428898" y="1401625"/>
              <a:ext cx="2316096" cy="3285622"/>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9" name="Google Shape;729;p15"/>
          <p:cNvGrpSpPr/>
          <p:nvPr/>
        </p:nvGrpSpPr>
        <p:grpSpPr>
          <a:xfrm>
            <a:off x="-1499455" y="4608490"/>
            <a:ext cx="6652398" cy="1617349"/>
            <a:chOff x="-1499455" y="4608490"/>
            <a:chExt cx="6652398" cy="1617349"/>
          </a:xfrm>
        </p:grpSpPr>
        <p:grpSp>
          <p:nvGrpSpPr>
            <p:cNvPr id="730" name="Google Shape;730;p15"/>
            <p:cNvGrpSpPr/>
            <p:nvPr/>
          </p:nvGrpSpPr>
          <p:grpSpPr>
            <a:xfrm>
              <a:off x="-1499455" y="4608490"/>
              <a:ext cx="4429121" cy="1617349"/>
              <a:chOff x="9431732" y="3526140"/>
              <a:chExt cx="4429121" cy="1617349"/>
            </a:xfrm>
          </p:grpSpPr>
          <p:sp>
            <p:nvSpPr>
              <p:cNvPr id="731" name="Google Shape;731;p15"/>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 name="Google Shape;732;p15"/>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15"/>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15"/>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15"/>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15"/>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15"/>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 name="Google Shape;738;p15"/>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15"/>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15"/>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 name="Google Shape;741;p15"/>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15"/>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15"/>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 name="Google Shape;744;p15"/>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 name="Google Shape;745;p15"/>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 name="Google Shape;746;p15"/>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 name="Google Shape;747;p15"/>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15"/>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 name="Google Shape;749;p15"/>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 name="Google Shape;750;p15"/>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15"/>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15"/>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 name="Google Shape;753;p15"/>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 name="Google Shape;754;p15"/>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 name="Google Shape;755;p15"/>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 name="Google Shape;756;p15"/>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 name="Google Shape;757;p15"/>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 name="Google Shape;758;p15"/>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15"/>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15"/>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15"/>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 name="Google Shape;762;p15"/>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15"/>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 name="Google Shape;764;p15"/>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15"/>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15"/>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15"/>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15"/>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15"/>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15"/>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15"/>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15"/>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15"/>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15"/>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5" name="Google Shape;775;p15"/>
            <p:cNvGrpSpPr/>
            <p:nvPr/>
          </p:nvGrpSpPr>
          <p:grpSpPr>
            <a:xfrm>
              <a:off x="2929663" y="4608505"/>
              <a:ext cx="2223279" cy="1229832"/>
              <a:chOff x="16053876" y="2645018"/>
              <a:chExt cx="2909670" cy="1609517"/>
            </a:xfrm>
          </p:grpSpPr>
          <p:sp>
            <p:nvSpPr>
              <p:cNvPr id="776" name="Google Shape;776;p15"/>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15"/>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 name="Google Shape;778;p15"/>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15"/>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15"/>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15"/>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15"/>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 name="Google Shape;783;p15"/>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15"/>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15"/>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15"/>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15"/>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88" name="Google Shape;788;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89" name="Google Shape;789;p15"/>
          <p:cNvSpPr txBox="1"/>
          <p:nvPr>
            <p:ph idx="1" type="subTitle"/>
          </p:nvPr>
        </p:nvSpPr>
        <p:spPr>
          <a:xfrm>
            <a:off x="720000" y="2012300"/>
            <a:ext cx="24522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790" name="Google Shape;790;p15"/>
          <p:cNvSpPr txBox="1"/>
          <p:nvPr>
            <p:ph idx="2" type="subTitle"/>
          </p:nvPr>
        </p:nvSpPr>
        <p:spPr>
          <a:xfrm>
            <a:off x="720000" y="2511900"/>
            <a:ext cx="2452200" cy="15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1" name="Google Shape;791;p15"/>
          <p:cNvSpPr txBox="1"/>
          <p:nvPr>
            <p:ph idx="3" type="subTitle"/>
          </p:nvPr>
        </p:nvSpPr>
        <p:spPr>
          <a:xfrm>
            <a:off x="3345900" y="2511900"/>
            <a:ext cx="2452200" cy="15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2" name="Google Shape;792;p15"/>
          <p:cNvSpPr txBox="1"/>
          <p:nvPr>
            <p:ph idx="4" type="subTitle"/>
          </p:nvPr>
        </p:nvSpPr>
        <p:spPr>
          <a:xfrm>
            <a:off x="5976700" y="2511900"/>
            <a:ext cx="2452200" cy="150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3" name="Google Shape;793;p15"/>
          <p:cNvSpPr txBox="1"/>
          <p:nvPr>
            <p:ph idx="5" type="subTitle"/>
          </p:nvPr>
        </p:nvSpPr>
        <p:spPr>
          <a:xfrm>
            <a:off x="3345900" y="2012300"/>
            <a:ext cx="24522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794" name="Google Shape;794;p15"/>
          <p:cNvSpPr txBox="1"/>
          <p:nvPr>
            <p:ph idx="6" type="subTitle"/>
          </p:nvPr>
        </p:nvSpPr>
        <p:spPr>
          <a:xfrm>
            <a:off x="5976700" y="2012300"/>
            <a:ext cx="24522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795" name="Shape 795"/>
        <p:cNvGrpSpPr/>
        <p:nvPr/>
      </p:nvGrpSpPr>
      <p:grpSpPr>
        <a:xfrm>
          <a:off x="0" y="0"/>
          <a:ext cx="0" cy="0"/>
          <a:chOff x="0" y="0"/>
          <a:chExt cx="0" cy="0"/>
        </a:xfrm>
      </p:grpSpPr>
      <p:sp>
        <p:nvSpPr>
          <p:cNvPr id="796" name="Google Shape;79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97" name="Google Shape;797;p16"/>
          <p:cNvSpPr txBox="1"/>
          <p:nvPr>
            <p:ph idx="1" type="subTitle"/>
          </p:nvPr>
        </p:nvSpPr>
        <p:spPr>
          <a:xfrm>
            <a:off x="2258453" y="1614375"/>
            <a:ext cx="5340900" cy="52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798" name="Google Shape;798;p16"/>
          <p:cNvSpPr txBox="1"/>
          <p:nvPr>
            <p:ph idx="2" type="subTitle"/>
          </p:nvPr>
        </p:nvSpPr>
        <p:spPr>
          <a:xfrm flipH="1">
            <a:off x="720000" y="2806088"/>
            <a:ext cx="5340900" cy="5262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799" name="Google Shape;799;p16"/>
          <p:cNvSpPr txBox="1"/>
          <p:nvPr>
            <p:ph idx="3" type="subTitle"/>
          </p:nvPr>
        </p:nvSpPr>
        <p:spPr>
          <a:xfrm>
            <a:off x="2258453" y="3997800"/>
            <a:ext cx="5340900" cy="52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800" name="Google Shape;800;p16"/>
          <p:cNvSpPr txBox="1"/>
          <p:nvPr>
            <p:ph idx="4" type="subTitle"/>
          </p:nvPr>
        </p:nvSpPr>
        <p:spPr>
          <a:xfrm>
            <a:off x="2258453" y="1231875"/>
            <a:ext cx="53409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01" name="Google Shape;801;p16"/>
          <p:cNvSpPr txBox="1"/>
          <p:nvPr>
            <p:ph idx="5" type="subTitle"/>
          </p:nvPr>
        </p:nvSpPr>
        <p:spPr>
          <a:xfrm flipH="1">
            <a:off x="720000" y="2423593"/>
            <a:ext cx="5340900" cy="4587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02" name="Google Shape;802;p16"/>
          <p:cNvSpPr txBox="1"/>
          <p:nvPr>
            <p:ph idx="6" type="subTitle"/>
          </p:nvPr>
        </p:nvSpPr>
        <p:spPr>
          <a:xfrm>
            <a:off x="2258453" y="3615310"/>
            <a:ext cx="53409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803" name="Google Shape;803;p16"/>
          <p:cNvGrpSpPr/>
          <p:nvPr/>
        </p:nvGrpSpPr>
        <p:grpSpPr>
          <a:xfrm>
            <a:off x="4298463" y="-1082360"/>
            <a:ext cx="5393953" cy="6920685"/>
            <a:chOff x="4298463" y="-1082360"/>
            <a:chExt cx="5393953" cy="6920685"/>
          </a:xfrm>
        </p:grpSpPr>
        <p:grpSp>
          <p:nvGrpSpPr>
            <p:cNvPr id="804" name="Google Shape;804;p16"/>
            <p:cNvGrpSpPr/>
            <p:nvPr/>
          </p:nvGrpSpPr>
          <p:grpSpPr>
            <a:xfrm>
              <a:off x="5263295" y="-1082360"/>
              <a:ext cx="4429121" cy="1617349"/>
              <a:chOff x="9431732" y="3526140"/>
              <a:chExt cx="4429121" cy="1617349"/>
            </a:xfrm>
          </p:grpSpPr>
          <p:sp>
            <p:nvSpPr>
              <p:cNvPr id="805" name="Google Shape;805;p16"/>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16"/>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16"/>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16"/>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16"/>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16"/>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16"/>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16"/>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16"/>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16"/>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16"/>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16"/>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16"/>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16"/>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16"/>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16"/>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16"/>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16"/>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16"/>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16"/>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16"/>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16"/>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16"/>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16"/>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16"/>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16"/>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16"/>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16"/>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16"/>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16"/>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16"/>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16"/>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16"/>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16"/>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16"/>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16"/>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16"/>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16"/>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16"/>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16"/>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16"/>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16"/>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16"/>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16"/>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9" name="Google Shape;849;p16"/>
            <p:cNvGrpSpPr/>
            <p:nvPr/>
          </p:nvGrpSpPr>
          <p:grpSpPr>
            <a:xfrm>
              <a:off x="4298463" y="4608493"/>
              <a:ext cx="2223279" cy="1229832"/>
              <a:chOff x="16053876" y="2645018"/>
              <a:chExt cx="2909670" cy="1609517"/>
            </a:xfrm>
          </p:grpSpPr>
          <p:sp>
            <p:nvSpPr>
              <p:cNvPr id="850" name="Google Shape;850;p16"/>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16"/>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16"/>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16"/>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16"/>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16"/>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16"/>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16"/>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16"/>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16"/>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16"/>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16"/>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62" name="Google Shape;862;p16"/>
          <p:cNvGrpSpPr/>
          <p:nvPr/>
        </p:nvGrpSpPr>
        <p:grpSpPr>
          <a:xfrm>
            <a:off x="-1822531" y="-284152"/>
            <a:ext cx="12743129" cy="5333629"/>
            <a:chOff x="-1822531" y="-284152"/>
            <a:chExt cx="12743129" cy="5333629"/>
          </a:xfrm>
        </p:grpSpPr>
        <p:sp>
          <p:nvSpPr>
            <p:cNvPr id="863" name="Google Shape;863;p16"/>
            <p:cNvSpPr/>
            <p:nvPr/>
          </p:nvSpPr>
          <p:spPr>
            <a:xfrm>
              <a:off x="8607494" y="-284152"/>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16"/>
            <p:cNvSpPr/>
            <p:nvPr/>
          </p:nvSpPr>
          <p:spPr>
            <a:xfrm>
              <a:off x="-1822529" y="-131754"/>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16"/>
            <p:cNvSpPr/>
            <p:nvPr/>
          </p:nvSpPr>
          <p:spPr>
            <a:xfrm>
              <a:off x="8607730" y="3517384"/>
              <a:ext cx="1942050" cy="153209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16"/>
            <p:cNvSpPr/>
            <p:nvPr/>
          </p:nvSpPr>
          <p:spPr>
            <a:xfrm>
              <a:off x="8479769" y="1461473"/>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16"/>
            <p:cNvSpPr/>
            <p:nvPr/>
          </p:nvSpPr>
          <p:spPr>
            <a:xfrm>
              <a:off x="8428898" y="1401625"/>
              <a:ext cx="2316096" cy="3285622"/>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16"/>
            <p:cNvSpPr/>
            <p:nvPr/>
          </p:nvSpPr>
          <p:spPr>
            <a:xfrm>
              <a:off x="-1822531" y="934923"/>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869" name="Shape 869"/>
        <p:cNvGrpSpPr/>
        <p:nvPr/>
      </p:nvGrpSpPr>
      <p:grpSpPr>
        <a:xfrm>
          <a:off x="0" y="0"/>
          <a:ext cx="0" cy="0"/>
          <a:chOff x="0" y="0"/>
          <a:chExt cx="0" cy="0"/>
        </a:xfrm>
      </p:grpSpPr>
      <p:grpSp>
        <p:nvGrpSpPr>
          <p:cNvPr id="870" name="Google Shape;870;p17"/>
          <p:cNvGrpSpPr/>
          <p:nvPr/>
        </p:nvGrpSpPr>
        <p:grpSpPr>
          <a:xfrm>
            <a:off x="-1848857" y="-2157534"/>
            <a:ext cx="13256081" cy="11057112"/>
            <a:chOff x="-1848857" y="-2157534"/>
            <a:chExt cx="13256081" cy="11057112"/>
          </a:xfrm>
        </p:grpSpPr>
        <p:sp>
          <p:nvSpPr>
            <p:cNvPr id="871" name="Google Shape;871;p17"/>
            <p:cNvSpPr/>
            <p:nvPr/>
          </p:nvSpPr>
          <p:spPr>
            <a:xfrm>
              <a:off x="8598112" y="2884527"/>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72" name="Google Shape;872;p17"/>
            <p:cNvGrpSpPr/>
            <p:nvPr/>
          </p:nvGrpSpPr>
          <p:grpSpPr>
            <a:xfrm>
              <a:off x="-1848857" y="-2157534"/>
              <a:ext cx="3093729" cy="4362535"/>
              <a:chOff x="-649032" y="-2157534"/>
              <a:chExt cx="3093729" cy="4362535"/>
            </a:xfrm>
          </p:grpSpPr>
          <p:sp>
            <p:nvSpPr>
              <p:cNvPr id="873" name="Google Shape;873;p17"/>
              <p:cNvSpPr/>
              <p:nvPr/>
            </p:nvSpPr>
            <p:spPr>
              <a:xfrm>
                <a:off x="-582458" y="-2079212"/>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17"/>
              <p:cNvSpPr/>
              <p:nvPr/>
            </p:nvSpPr>
            <p:spPr>
              <a:xfrm>
                <a:off x="-649032" y="-2157534"/>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5" name="Google Shape;875;p17"/>
            <p:cNvSpPr/>
            <p:nvPr/>
          </p:nvSpPr>
          <p:spPr>
            <a:xfrm>
              <a:off x="7266073" y="3028941"/>
              <a:ext cx="4141151" cy="5870637"/>
            </a:xfrm>
            <a:custGeom>
              <a:rect b="b" l="l" r="r" t="t"/>
              <a:pathLst>
                <a:path extrusionOk="0" h="1093" w="771">
                  <a:moveTo>
                    <a:pt x="144" y="408"/>
                  </a:moveTo>
                  <a:lnTo>
                    <a:pt x="771" y="0"/>
                  </a:lnTo>
                  <a:lnTo>
                    <a:pt x="625" y="685"/>
                  </a:lnTo>
                  <a:lnTo>
                    <a:pt x="0" y="1093"/>
                  </a:lnTo>
                  <a:lnTo>
                    <a:pt x="144" y="40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17"/>
            <p:cNvSpPr/>
            <p:nvPr/>
          </p:nvSpPr>
          <p:spPr>
            <a:xfrm>
              <a:off x="8424012" y="-746148"/>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7" name="Google Shape;877;p17"/>
          <p:cNvGrpSpPr/>
          <p:nvPr/>
        </p:nvGrpSpPr>
        <p:grpSpPr>
          <a:xfrm>
            <a:off x="-2324408" y="-1082360"/>
            <a:ext cx="13464087" cy="7278704"/>
            <a:chOff x="-2324408" y="-1082360"/>
            <a:chExt cx="13464087" cy="7278704"/>
          </a:xfrm>
        </p:grpSpPr>
        <p:grpSp>
          <p:nvGrpSpPr>
            <p:cNvPr id="878" name="Google Shape;878;p17"/>
            <p:cNvGrpSpPr/>
            <p:nvPr/>
          </p:nvGrpSpPr>
          <p:grpSpPr>
            <a:xfrm>
              <a:off x="6710557" y="-1082360"/>
              <a:ext cx="4429121" cy="1617349"/>
              <a:chOff x="9431732" y="3526140"/>
              <a:chExt cx="4429121" cy="1617349"/>
            </a:xfrm>
          </p:grpSpPr>
          <p:sp>
            <p:nvSpPr>
              <p:cNvPr id="879" name="Google Shape;879;p17"/>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17"/>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17"/>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17"/>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17"/>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4" name="Google Shape;884;p17"/>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 name="Google Shape;885;p17"/>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 name="Google Shape;886;p17"/>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17"/>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17"/>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17"/>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17"/>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17"/>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 name="Google Shape;892;p17"/>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17"/>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17"/>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17"/>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17"/>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17"/>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17"/>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17"/>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 name="Google Shape;900;p17"/>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17"/>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17"/>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17"/>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17"/>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17"/>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17"/>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17"/>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17"/>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17"/>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17"/>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17"/>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17"/>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 name="Google Shape;913;p17"/>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 name="Google Shape;914;p17"/>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17"/>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17"/>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 name="Google Shape;917;p17"/>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17"/>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17"/>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 name="Google Shape;920;p17"/>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17"/>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17"/>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3" name="Google Shape;923;p17"/>
            <p:cNvGrpSpPr/>
            <p:nvPr/>
          </p:nvGrpSpPr>
          <p:grpSpPr>
            <a:xfrm>
              <a:off x="-2324408" y="4582911"/>
              <a:ext cx="2901838" cy="1613433"/>
              <a:chOff x="11828392" y="-448701"/>
              <a:chExt cx="2901838" cy="1613433"/>
            </a:xfrm>
          </p:grpSpPr>
          <p:sp>
            <p:nvSpPr>
              <p:cNvPr id="924" name="Google Shape;924;p17"/>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17"/>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17"/>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17"/>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17"/>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17"/>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17"/>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17"/>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17"/>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17"/>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17"/>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17"/>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36" name="Google Shape;936;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37" name="Google Shape;937;p17"/>
          <p:cNvSpPr txBox="1"/>
          <p:nvPr>
            <p:ph idx="1" type="subTitle"/>
          </p:nvPr>
        </p:nvSpPr>
        <p:spPr>
          <a:xfrm>
            <a:off x="944475" y="1382675"/>
            <a:ext cx="3213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938" name="Google Shape;938;p17"/>
          <p:cNvSpPr txBox="1"/>
          <p:nvPr>
            <p:ph idx="2" type="subTitle"/>
          </p:nvPr>
        </p:nvSpPr>
        <p:spPr>
          <a:xfrm>
            <a:off x="944475" y="1832375"/>
            <a:ext cx="3213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39" name="Google Shape;939;p17"/>
          <p:cNvSpPr txBox="1"/>
          <p:nvPr>
            <p:ph idx="3" type="subTitle"/>
          </p:nvPr>
        </p:nvSpPr>
        <p:spPr>
          <a:xfrm>
            <a:off x="4986537" y="1832375"/>
            <a:ext cx="3213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40" name="Google Shape;940;p17"/>
          <p:cNvSpPr txBox="1"/>
          <p:nvPr>
            <p:ph idx="4" type="subTitle"/>
          </p:nvPr>
        </p:nvSpPr>
        <p:spPr>
          <a:xfrm>
            <a:off x="944475" y="3580700"/>
            <a:ext cx="3213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41" name="Google Shape;941;p17"/>
          <p:cNvSpPr txBox="1"/>
          <p:nvPr>
            <p:ph idx="5" type="subTitle"/>
          </p:nvPr>
        </p:nvSpPr>
        <p:spPr>
          <a:xfrm>
            <a:off x="4986537" y="3580700"/>
            <a:ext cx="3213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942" name="Google Shape;942;p17"/>
          <p:cNvSpPr txBox="1"/>
          <p:nvPr>
            <p:ph idx="6" type="subTitle"/>
          </p:nvPr>
        </p:nvSpPr>
        <p:spPr>
          <a:xfrm>
            <a:off x="944475" y="3131000"/>
            <a:ext cx="3213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943" name="Google Shape;943;p17"/>
          <p:cNvSpPr txBox="1"/>
          <p:nvPr>
            <p:ph idx="7" type="subTitle"/>
          </p:nvPr>
        </p:nvSpPr>
        <p:spPr>
          <a:xfrm>
            <a:off x="4986537" y="1382675"/>
            <a:ext cx="3213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944" name="Google Shape;944;p17"/>
          <p:cNvSpPr txBox="1"/>
          <p:nvPr>
            <p:ph idx="8" type="subTitle"/>
          </p:nvPr>
        </p:nvSpPr>
        <p:spPr>
          <a:xfrm>
            <a:off x="4986537" y="3131000"/>
            <a:ext cx="3213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945" name="Shape 945"/>
        <p:cNvGrpSpPr/>
        <p:nvPr/>
      </p:nvGrpSpPr>
      <p:grpSpPr>
        <a:xfrm>
          <a:off x="0" y="0"/>
          <a:ext cx="0" cy="0"/>
          <a:chOff x="0" y="0"/>
          <a:chExt cx="0" cy="0"/>
        </a:xfrm>
      </p:grpSpPr>
      <p:grpSp>
        <p:nvGrpSpPr>
          <p:cNvPr id="946" name="Google Shape;946;p18"/>
          <p:cNvGrpSpPr/>
          <p:nvPr/>
        </p:nvGrpSpPr>
        <p:grpSpPr>
          <a:xfrm>
            <a:off x="-1817629" y="-4"/>
            <a:ext cx="13229709" cy="7974527"/>
            <a:chOff x="-1817629" y="-4"/>
            <a:chExt cx="13229709" cy="7974527"/>
          </a:xfrm>
        </p:grpSpPr>
        <p:sp>
          <p:nvSpPr>
            <p:cNvPr id="947" name="Google Shape;947;p18"/>
            <p:cNvSpPr/>
            <p:nvPr/>
          </p:nvSpPr>
          <p:spPr>
            <a:xfrm rot="10800000">
              <a:off x="8874439" y="234317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18"/>
            <p:cNvSpPr/>
            <p:nvPr/>
          </p:nvSpPr>
          <p:spPr>
            <a:xfrm rot="10800000">
              <a:off x="6845894" y="3694225"/>
              <a:ext cx="3027155" cy="4280297"/>
            </a:xfrm>
            <a:custGeom>
              <a:rect b="b" l="l" r="r" t="t"/>
              <a:pathLst>
                <a:path extrusionOk="0" h="1093" w="773">
                  <a:moveTo>
                    <a:pt x="146" y="408"/>
                  </a:moveTo>
                  <a:lnTo>
                    <a:pt x="773" y="0"/>
                  </a:lnTo>
                  <a:lnTo>
                    <a:pt x="627" y="685"/>
                  </a:lnTo>
                  <a:lnTo>
                    <a:pt x="0" y="1093"/>
                  </a:lnTo>
                  <a:lnTo>
                    <a:pt x="146" y="4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9" name="Google Shape;949;p18"/>
            <p:cNvGrpSpPr/>
            <p:nvPr/>
          </p:nvGrpSpPr>
          <p:grpSpPr>
            <a:xfrm rot="10800000">
              <a:off x="-1206931" y="756526"/>
              <a:ext cx="1683928" cy="2349660"/>
              <a:chOff x="-1107581" y="1955801"/>
              <a:chExt cx="1683928" cy="2349660"/>
            </a:xfrm>
          </p:grpSpPr>
          <p:sp>
            <p:nvSpPr>
              <p:cNvPr id="950" name="Google Shape;950;p18"/>
              <p:cNvSpPr/>
              <p:nvPr/>
            </p:nvSpPr>
            <p:spPr>
              <a:xfrm>
                <a:off x="-1052755" y="1994962"/>
                <a:ext cx="1629103" cy="2310499"/>
              </a:xfrm>
              <a:custGeom>
                <a:rect b="b" l="l" r="r" t="t"/>
                <a:pathLst>
                  <a:path extrusionOk="0" h="590" w="416">
                    <a:moveTo>
                      <a:pt x="79" y="219"/>
                    </a:moveTo>
                    <a:lnTo>
                      <a:pt x="416" y="0"/>
                    </a:lnTo>
                    <a:lnTo>
                      <a:pt x="413" y="321"/>
                    </a:lnTo>
                    <a:lnTo>
                      <a:pt x="0" y="590"/>
                    </a:lnTo>
                    <a:lnTo>
                      <a:pt x="79" y="21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18"/>
              <p:cNvSpPr/>
              <p:nvPr/>
            </p:nvSpPr>
            <p:spPr>
              <a:xfrm>
                <a:off x="-1107581" y="1955801"/>
                <a:ext cx="1640851" cy="2322247"/>
              </a:xfrm>
              <a:custGeom>
                <a:rect b="b" l="l" r="r" t="t"/>
                <a:pathLst>
                  <a:path extrusionOk="0" h="593" w="419">
                    <a:moveTo>
                      <a:pt x="0" y="593"/>
                    </a:moveTo>
                    <a:lnTo>
                      <a:pt x="1" y="592"/>
                    </a:lnTo>
                    <a:lnTo>
                      <a:pt x="79" y="222"/>
                    </a:lnTo>
                    <a:lnTo>
                      <a:pt x="419" y="0"/>
                    </a:lnTo>
                    <a:lnTo>
                      <a:pt x="419" y="2"/>
                    </a:lnTo>
                    <a:lnTo>
                      <a:pt x="416" y="323"/>
                    </a:lnTo>
                    <a:lnTo>
                      <a:pt x="416" y="324"/>
                    </a:lnTo>
                    <a:lnTo>
                      <a:pt x="0" y="593"/>
                    </a:lnTo>
                    <a:close/>
                    <a:moveTo>
                      <a:pt x="81" y="222"/>
                    </a:moveTo>
                    <a:lnTo>
                      <a:pt x="3" y="589"/>
                    </a:lnTo>
                    <a:lnTo>
                      <a:pt x="413" y="323"/>
                    </a:lnTo>
                    <a:lnTo>
                      <a:pt x="418" y="3"/>
                    </a:lnTo>
                    <a:lnTo>
                      <a:pt x="8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52" name="Google Shape;952;p18"/>
            <p:cNvSpPr/>
            <p:nvPr/>
          </p:nvSpPr>
          <p:spPr>
            <a:xfrm>
              <a:off x="-1817629" y="-4"/>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3" name="Google Shape;953;p18"/>
          <p:cNvGrpSpPr/>
          <p:nvPr/>
        </p:nvGrpSpPr>
        <p:grpSpPr>
          <a:xfrm>
            <a:off x="-1499455" y="4589462"/>
            <a:ext cx="9675565" cy="1636377"/>
            <a:chOff x="-1499455" y="4589462"/>
            <a:chExt cx="9675565" cy="1636377"/>
          </a:xfrm>
        </p:grpSpPr>
        <p:grpSp>
          <p:nvGrpSpPr>
            <p:cNvPr id="954" name="Google Shape;954;p18"/>
            <p:cNvGrpSpPr/>
            <p:nvPr/>
          </p:nvGrpSpPr>
          <p:grpSpPr>
            <a:xfrm rot="10800000">
              <a:off x="5274271" y="4589462"/>
              <a:ext cx="2901838" cy="1613433"/>
              <a:chOff x="11828392" y="-448701"/>
              <a:chExt cx="2901838" cy="1613433"/>
            </a:xfrm>
          </p:grpSpPr>
          <p:sp>
            <p:nvSpPr>
              <p:cNvPr id="955" name="Google Shape;955;p18"/>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18"/>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18"/>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18"/>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18"/>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18"/>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18"/>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18"/>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18"/>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18"/>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 name="Google Shape;965;p18"/>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18"/>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7" name="Google Shape;967;p18"/>
            <p:cNvGrpSpPr/>
            <p:nvPr/>
          </p:nvGrpSpPr>
          <p:grpSpPr>
            <a:xfrm>
              <a:off x="-1499455" y="4608490"/>
              <a:ext cx="4429121" cy="1617349"/>
              <a:chOff x="9431732" y="3526140"/>
              <a:chExt cx="4429121" cy="1617349"/>
            </a:xfrm>
          </p:grpSpPr>
          <p:sp>
            <p:nvSpPr>
              <p:cNvPr id="968" name="Google Shape;968;p18"/>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18"/>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18"/>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18"/>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18"/>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18"/>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4" name="Google Shape;974;p18"/>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5" name="Google Shape;975;p18"/>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18"/>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18"/>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18"/>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 name="Google Shape;979;p18"/>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 name="Google Shape;980;p18"/>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18"/>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18"/>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18"/>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18"/>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18"/>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18"/>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18"/>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 name="Google Shape;988;p18"/>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 name="Google Shape;989;p18"/>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18"/>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18"/>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18"/>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18"/>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18"/>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18"/>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18"/>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18"/>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18"/>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18"/>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18"/>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18"/>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18"/>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18"/>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18"/>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18"/>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18"/>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 name="Google Shape;1007;p18"/>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18"/>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18"/>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18"/>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18"/>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12" name="Google Shape;1012;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13" name="Google Shape;1013;p18"/>
          <p:cNvSpPr txBox="1"/>
          <p:nvPr>
            <p:ph idx="1" type="subTitle"/>
          </p:nvPr>
        </p:nvSpPr>
        <p:spPr>
          <a:xfrm>
            <a:off x="719897" y="1737088"/>
            <a:ext cx="2293200" cy="1055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14" name="Google Shape;1014;p18"/>
          <p:cNvSpPr txBox="1"/>
          <p:nvPr>
            <p:ph idx="2" type="subTitle"/>
          </p:nvPr>
        </p:nvSpPr>
        <p:spPr>
          <a:xfrm>
            <a:off x="3427227" y="1737100"/>
            <a:ext cx="2293800" cy="1055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15" name="Google Shape;1015;p18"/>
          <p:cNvSpPr txBox="1"/>
          <p:nvPr>
            <p:ph idx="3" type="subTitle"/>
          </p:nvPr>
        </p:nvSpPr>
        <p:spPr>
          <a:xfrm>
            <a:off x="6135151" y="1737100"/>
            <a:ext cx="2293800" cy="1055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16" name="Google Shape;1016;p18"/>
          <p:cNvSpPr txBox="1"/>
          <p:nvPr>
            <p:ph idx="4" type="subTitle"/>
          </p:nvPr>
        </p:nvSpPr>
        <p:spPr>
          <a:xfrm>
            <a:off x="719897" y="3438200"/>
            <a:ext cx="2293200" cy="1055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17" name="Google Shape;1017;p18"/>
          <p:cNvSpPr txBox="1"/>
          <p:nvPr>
            <p:ph idx="5" type="subTitle"/>
          </p:nvPr>
        </p:nvSpPr>
        <p:spPr>
          <a:xfrm>
            <a:off x="3427506" y="3438200"/>
            <a:ext cx="2293200" cy="1055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18" name="Google Shape;1018;p18"/>
          <p:cNvSpPr txBox="1"/>
          <p:nvPr>
            <p:ph idx="6" type="subTitle"/>
          </p:nvPr>
        </p:nvSpPr>
        <p:spPr>
          <a:xfrm>
            <a:off x="6137809" y="3438200"/>
            <a:ext cx="2289000" cy="1055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019" name="Google Shape;1019;p18"/>
          <p:cNvSpPr txBox="1"/>
          <p:nvPr>
            <p:ph idx="7" type="subTitle"/>
          </p:nvPr>
        </p:nvSpPr>
        <p:spPr>
          <a:xfrm>
            <a:off x="715100" y="1278450"/>
            <a:ext cx="2293200" cy="537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020" name="Google Shape;1020;p18"/>
          <p:cNvSpPr txBox="1"/>
          <p:nvPr>
            <p:ph idx="8" type="subTitle"/>
          </p:nvPr>
        </p:nvSpPr>
        <p:spPr>
          <a:xfrm>
            <a:off x="3427506" y="1278450"/>
            <a:ext cx="2293200" cy="537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021" name="Google Shape;1021;p18"/>
          <p:cNvSpPr txBox="1"/>
          <p:nvPr>
            <p:ph idx="9" type="subTitle"/>
          </p:nvPr>
        </p:nvSpPr>
        <p:spPr>
          <a:xfrm>
            <a:off x="6135151" y="1278450"/>
            <a:ext cx="2293800" cy="537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022" name="Google Shape;1022;p18"/>
          <p:cNvSpPr txBox="1"/>
          <p:nvPr>
            <p:ph idx="13" type="subTitle"/>
          </p:nvPr>
        </p:nvSpPr>
        <p:spPr>
          <a:xfrm>
            <a:off x="715420" y="2975050"/>
            <a:ext cx="2293200" cy="537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023" name="Google Shape;1023;p18"/>
          <p:cNvSpPr txBox="1"/>
          <p:nvPr>
            <p:ph idx="14" type="subTitle"/>
          </p:nvPr>
        </p:nvSpPr>
        <p:spPr>
          <a:xfrm>
            <a:off x="3427506" y="2975050"/>
            <a:ext cx="2293200" cy="537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024" name="Google Shape;1024;p18"/>
          <p:cNvSpPr txBox="1"/>
          <p:nvPr>
            <p:ph idx="15" type="subTitle"/>
          </p:nvPr>
        </p:nvSpPr>
        <p:spPr>
          <a:xfrm>
            <a:off x="6135431" y="2975050"/>
            <a:ext cx="2293200" cy="537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solidFill>
                  <a:schemeClr val="dk1"/>
                </a:solidFill>
                <a:latin typeface="Outfit"/>
                <a:ea typeface="Outfit"/>
                <a:cs typeface="Outfit"/>
                <a:sym typeface="Outfit"/>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025" name="Shape 1025"/>
        <p:cNvGrpSpPr/>
        <p:nvPr/>
      </p:nvGrpSpPr>
      <p:grpSpPr>
        <a:xfrm>
          <a:off x="0" y="0"/>
          <a:ext cx="0" cy="0"/>
          <a:chOff x="0" y="0"/>
          <a:chExt cx="0" cy="0"/>
        </a:xfrm>
      </p:grpSpPr>
      <p:grpSp>
        <p:nvGrpSpPr>
          <p:cNvPr id="1026" name="Google Shape;1026;p19"/>
          <p:cNvGrpSpPr/>
          <p:nvPr/>
        </p:nvGrpSpPr>
        <p:grpSpPr>
          <a:xfrm>
            <a:off x="-1670905" y="-1082360"/>
            <a:ext cx="12318185" cy="5654122"/>
            <a:chOff x="-1670905" y="-1082360"/>
            <a:chExt cx="12318185" cy="5654122"/>
          </a:xfrm>
        </p:grpSpPr>
        <p:grpSp>
          <p:nvGrpSpPr>
            <p:cNvPr id="1027" name="Google Shape;1027;p19"/>
            <p:cNvGrpSpPr/>
            <p:nvPr/>
          </p:nvGrpSpPr>
          <p:grpSpPr>
            <a:xfrm>
              <a:off x="-1670905" y="-1082360"/>
              <a:ext cx="4429121" cy="1617349"/>
              <a:chOff x="9431732" y="3526140"/>
              <a:chExt cx="4429121" cy="1617349"/>
            </a:xfrm>
          </p:grpSpPr>
          <p:sp>
            <p:nvSpPr>
              <p:cNvPr id="1028" name="Google Shape;1028;p19"/>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19"/>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19"/>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19"/>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19"/>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19"/>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19"/>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19"/>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19"/>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19"/>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19"/>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19"/>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19"/>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19"/>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19"/>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19"/>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 name="Google Shape;1044;p19"/>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 name="Google Shape;1045;p19"/>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19"/>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19"/>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19"/>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19"/>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19"/>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19"/>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19"/>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19"/>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19"/>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 name="Google Shape;1055;p19"/>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19"/>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19"/>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19"/>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19"/>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19"/>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19"/>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19"/>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19"/>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19"/>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19"/>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 name="Google Shape;1066;p19"/>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19"/>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19"/>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19"/>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19"/>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19"/>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2" name="Google Shape;1072;p19"/>
            <p:cNvGrpSpPr/>
            <p:nvPr/>
          </p:nvGrpSpPr>
          <p:grpSpPr>
            <a:xfrm>
              <a:off x="8424001" y="3341930"/>
              <a:ext cx="2223279" cy="1229832"/>
              <a:chOff x="16053876" y="2645018"/>
              <a:chExt cx="2909670" cy="1609517"/>
            </a:xfrm>
          </p:grpSpPr>
          <p:sp>
            <p:nvSpPr>
              <p:cNvPr id="1073" name="Google Shape;1073;p19"/>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19"/>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19"/>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19"/>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 name="Google Shape;1077;p19"/>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 name="Google Shape;1078;p19"/>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19"/>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 name="Google Shape;1080;p19"/>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 name="Google Shape;1081;p19"/>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19"/>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19"/>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4" name="Google Shape;1084;p19"/>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5" name="Google Shape;1085;p19"/>
          <p:cNvGrpSpPr/>
          <p:nvPr/>
        </p:nvGrpSpPr>
        <p:grpSpPr>
          <a:xfrm>
            <a:off x="-2116804" y="-1575002"/>
            <a:ext cx="13262166" cy="8442175"/>
            <a:chOff x="-2116804" y="-1575002"/>
            <a:chExt cx="13262166" cy="8442175"/>
          </a:xfrm>
        </p:grpSpPr>
        <p:sp>
          <p:nvSpPr>
            <p:cNvPr id="1086" name="Google Shape;1086;p19"/>
            <p:cNvSpPr/>
            <p:nvPr/>
          </p:nvSpPr>
          <p:spPr>
            <a:xfrm>
              <a:off x="8428894" y="-1575002"/>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7" name="Google Shape;1087;p19"/>
            <p:cNvGrpSpPr/>
            <p:nvPr/>
          </p:nvGrpSpPr>
          <p:grpSpPr>
            <a:xfrm rot="10800000">
              <a:off x="-968831" y="3208501"/>
              <a:ext cx="1683928" cy="2349660"/>
              <a:chOff x="-1107581" y="1955801"/>
              <a:chExt cx="1683928" cy="2349660"/>
            </a:xfrm>
          </p:grpSpPr>
          <p:sp>
            <p:nvSpPr>
              <p:cNvPr id="1088" name="Google Shape;1088;p19"/>
              <p:cNvSpPr/>
              <p:nvPr/>
            </p:nvSpPr>
            <p:spPr>
              <a:xfrm>
                <a:off x="-1052755" y="1994962"/>
                <a:ext cx="1629103" cy="2310499"/>
              </a:xfrm>
              <a:custGeom>
                <a:rect b="b" l="l" r="r" t="t"/>
                <a:pathLst>
                  <a:path extrusionOk="0" h="590" w="416">
                    <a:moveTo>
                      <a:pt x="79" y="219"/>
                    </a:moveTo>
                    <a:lnTo>
                      <a:pt x="416" y="0"/>
                    </a:lnTo>
                    <a:lnTo>
                      <a:pt x="413" y="321"/>
                    </a:lnTo>
                    <a:lnTo>
                      <a:pt x="0" y="590"/>
                    </a:lnTo>
                    <a:lnTo>
                      <a:pt x="79" y="21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 name="Google Shape;1089;p19"/>
              <p:cNvSpPr/>
              <p:nvPr/>
            </p:nvSpPr>
            <p:spPr>
              <a:xfrm>
                <a:off x="-1107581" y="1955801"/>
                <a:ext cx="1640851" cy="2322247"/>
              </a:xfrm>
              <a:custGeom>
                <a:rect b="b" l="l" r="r" t="t"/>
                <a:pathLst>
                  <a:path extrusionOk="0" h="593" w="419">
                    <a:moveTo>
                      <a:pt x="0" y="593"/>
                    </a:moveTo>
                    <a:lnTo>
                      <a:pt x="1" y="592"/>
                    </a:lnTo>
                    <a:lnTo>
                      <a:pt x="79" y="222"/>
                    </a:lnTo>
                    <a:lnTo>
                      <a:pt x="419" y="0"/>
                    </a:lnTo>
                    <a:lnTo>
                      <a:pt x="419" y="2"/>
                    </a:lnTo>
                    <a:lnTo>
                      <a:pt x="416" y="323"/>
                    </a:lnTo>
                    <a:lnTo>
                      <a:pt x="416" y="324"/>
                    </a:lnTo>
                    <a:lnTo>
                      <a:pt x="0" y="593"/>
                    </a:lnTo>
                    <a:close/>
                    <a:moveTo>
                      <a:pt x="81" y="222"/>
                    </a:moveTo>
                    <a:lnTo>
                      <a:pt x="3" y="589"/>
                    </a:lnTo>
                    <a:lnTo>
                      <a:pt x="413" y="323"/>
                    </a:lnTo>
                    <a:lnTo>
                      <a:pt x="418" y="3"/>
                    </a:lnTo>
                    <a:lnTo>
                      <a:pt x="8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0" name="Google Shape;1090;p19"/>
            <p:cNvSpPr/>
            <p:nvPr/>
          </p:nvSpPr>
          <p:spPr>
            <a:xfrm>
              <a:off x="8607721" y="-167854"/>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 name="Google Shape;1091;p19"/>
            <p:cNvSpPr/>
            <p:nvPr/>
          </p:nvSpPr>
          <p:spPr>
            <a:xfrm>
              <a:off x="-2116804" y="4866046"/>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2" name="Google Shape;1092;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093" name="Shape 1093"/>
        <p:cNvGrpSpPr/>
        <p:nvPr/>
      </p:nvGrpSpPr>
      <p:grpSpPr>
        <a:xfrm>
          <a:off x="0" y="0"/>
          <a:ext cx="0" cy="0"/>
          <a:chOff x="0" y="0"/>
          <a:chExt cx="0" cy="0"/>
        </a:xfrm>
      </p:grpSpPr>
      <p:grpSp>
        <p:nvGrpSpPr>
          <p:cNvPr id="1094" name="Google Shape;1094;p20"/>
          <p:cNvGrpSpPr/>
          <p:nvPr/>
        </p:nvGrpSpPr>
        <p:grpSpPr>
          <a:xfrm>
            <a:off x="-1822529" y="-2131815"/>
            <a:ext cx="12878326" cy="7331029"/>
            <a:chOff x="-1822529" y="-2131815"/>
            <a:chExt cx="12878326" cy="7331029"/>
          </a:xfrm>
        </p:grpSpPr>
        <p:sp>
          <p:nvSpPr>
            <p:cNvPr id="1095" name="Google Shape;1095;p20"/>
            <p:cNvSpPr/>
            <p:nvPr/>
          </p:nvSpPr>
          <p:spPr>
            <a:xfrm>
              <a:off x="8742694" y="-2131815"/>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6" name="Google Shape;1096;p20"/>
            <p:cNvGrpSpPr/>
            <p:nvPr/>
          </p:nvGrpSpPr>
          <p:grpSpPr>
            <a:xfrm rot="10800000">
              <a:off x="-968831" y="-5474"/>
              <a:ext cx="1683928" cy="2349660"/>
              <a:chOff x="-1107581" y="1955801"/>
              <a:chExt cx="1683928" cy="2349660"/>
            </a:xfrm>
          </p:grpSpPr>
          <p:sp>
            <p:nvSpPr>
              <p:cNvPr id="1097" name="Google Shape;1097;p20"/>
              <p:cNvSpPr/>
              <p:nvPr/>
            </p:nvSpPr>
            <p:spPr>
              <a:xfrm>
                <a:off x="-1052755" y="1994962"/>
                <a:ext cx="1629103" cy="2310499"/>
              </a:xfrm>
              <a:custGeom>
                <a:rect b="b" l="l" r="r" t="t"/>
                <a:pathLst>
                  <a:path extrusionOk="0" h="590" w="416">
                    <a:moveTo>
                      <a:pt x="79" y="219"/>
                    </a:moveTo>
                    <a:lnTo>
                      <a:pt x="416" y="0"/>
                    </a:lnTo>
                    <a:lnTo>
                      <a:pt x="413" y="321"/>
                    </a:lnTo>
                    <a:lnTo>
                      <a:pt x="0" y="590"/>
                    </a:lnTo>
                    <a:lnTo>
                      <a:pt x="79" y="21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8" name="Google Shape;1098;p20"/>
              <p:cNvSpPr/>
              <p:nvPr/>
            </p:nvSpPr>
            <p:spPr>
              <a:xfrm>
                <a:off x="-1107581" y="1955801"/>
                <a:ext cx="1640851" cy="2322247"/>
              </a:xfrm>
              <a:custGeom>
                <a:rect b="b" l="l" r="r" t="t"/>
                <a:pathLst>
                  <a:path extrusionOk="0" h="593" w="419">
                    <a:moveTo>
                      <a:pt x="0" y="593"/>
                    </a:moveTo>
                    <a:lnTo>
                      <a:pt x="1" y="592"/>
                    </a:lnTo>
                    <a:lnTo>
                      <a:pt x="79" y="222"/>
                    </a:lnTo>
                    <a:lnTo>
                      <a:pt x="419" y="0"/>
                    </a:lnTo>
                    <a:lnTo>
                      <a:pt x="419" y="2"/>
                    </a:lnTo>
                    <a:lnTo>
                      <a:pt x="416" y="323"/>
                    </a:lnTo>
                    <a:lnTo>
                      <a:pt x="416" y="324"/>
                    </a:lnTo>
                    <a:lnTo>
                      <a:pt x="0" y="593"/>
                    </a:lnTo>
                    <a:close/>
                    <a:moveTo>
                      <a:pt x="81" y="222"/>
                    </a:moveTo>
                    <a:lnTo>
                      <a:pt x="3" y="589"/>
                    </a:lnTo>
                    <a:lnTo>
                      <a:pt x="413" y="323"/>
                    </a:lnTo>
                    <a:lnTo>
                      <a:pt x="418" y="3"/>
                    </a:lnTo>
                    <a:lnTo>
                      <a:pt x="8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99" name="Google Shape;1099;p20"/>
            <p:cNvSpPr/>
            <p:nvPr/>
          </p:nvSpPr>
          <p:spPr>
            <a:xfrm>
              <a:off x="-1822529" y="-646104"/>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 name="Google Shape;1100;p20"/>
            <p:cNvSpPr/>
            <p:nvPr/>
          </p:nvSpPr>
          <p:spPr>
            <a:xfrm>
              <a:off x="8742930" y="3667121"/>
              <a:ext cx="1942050" cy="153209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1" name="Google Shape;1101;p20"/>
            <p:cNvSpPr/>
            <p:nvPr/>
          </p:nvSpPr>
          <p:spPr>
            <a:xfrm>
              <a:off x="8614969" y="-386190"/>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2" name="Google Shape;1102;p20"/>
            <p:cNvSpPr/>
            <p:nvPr/>
          </p:nvSpPr>
          <p:spPr>
            <a:xfrm>
              <a:off x="8564098" y="-446037"/>
              <a:ext cx="2316096" cy="3285622"/>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3" name="Google Shape;1103;p20"/>
          <p:cNvGrpSpPr/>
          <p:nvPr/>
        </p:nvGrpSpPr>
        <p:grpSpPr>
          <a:xfrm>
            <a:off x="6519413" y="-694820"/>
            <a:ext cx="2223279" cy="1229832"/>
            <a:chOff x="16053876" y="2645018"/>
            <a:chExt cx="2909670" cy="1609517"/>
          </a:xfrm>
        </p:grpSpPr>
        <p:sp>
          <p:nvSpPr>
            <p:cNvPr id="1104" name="Google Shape;1104;p20"/>
            <p:cNvSpPr/>
            <p:nvPr/>
          </p:nvSpPr>
          <p:spPr>
            <a:xfrm>
              <a:off x="16488564"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20"/>
            <p:cNvSpPr/>
            <p:nvPr/>
          </p:nvSpPr>
          <p:spPr>
            <a:xfrm>
              <a:off x="16559054"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4" y="1"/>
                    <a:pt x="374" y="1"/>
                    <a:pt x="374" y="0"/>
                  </a:cubicBezTo>
                  <a:cubicBezTo>
                    <a:pt x="374" y="0"/>
                    <a:pt x="374" y="0"/>
                    <a:pt x="374" y="0"/>
                  </a:cubicBezTo>
                  <a:cubicBezTo>
                    <a:pt x="375"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4" y="15"/>
                  </a:moveTo>
                  <a:cubicBezTo>
                    <a:pt x="354" y="16"/>
                    <a:pt x="354" y="17"/>
                    <a:pt x="353" y="17"/>
                  </a:cubicBezTo>
                  <a:cubicBezTo>
                    <a:pt x="353" y="17"/>
                    <a:pt x="353" y="17"/>
                    <a:pt x="353" y="17"/>
                  </a:cubicBezTo>
                  <a:cubicBezTo>
                    <a:pt x="353"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4"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2" y="22"/>
                    <a:pt x="342" y="22"/>
                    <a:pt x="342" y="23"/>
                  </a:cubicBezTo>
                  <a:close/>
                  <a:moveTo>
                    <a:pt x="331" y="30"/>
                  </a:moveTo>
                  <a:cubicBezTo>
                    <a:pt x="331" y="31"/>
                    <a:pt x="331" y="31"/>
                    <a:pt x="331" y="32"/>
                  </a:cubicBezTo>
                  <a:cubicBezTo>
                    <a:pt x="331" y="32"/>
                    <a:pt x="331" y="32"/>
                    <a:pt x="331"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9"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5"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3" y="66"/>
                  </a:cubicBezTo>
                  <a:cubicBezTo>
                    <a:pt x="273" y="66"/>
                    <a:pt x="273" y="66"/>
                    <a:pt x="273"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50" y="83"/>
                  </a:cubicBezTo>
                  <a:cubicBezTo>
                    <a:pt x="250" y="83"/>
                    <a:pt x="250" y="83"/>
                    <a:pt x="250"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30" y="97"/>
                    <a:pt x="229" y="98"/>
                    <a:pt x="229" y="98"/>
                  </a:cubicBezTo>
                  <a:cubicBezTo>
                    <a:pt x="229" y="98"/>
                    <a:pt x="229" y="98"/>
                    <a:pt x="229" y="98"/>
                  </a:cubicBezTo>
                  <a:cubicBezTo>
                    <a:pt x="228" y="99"/>
                    <a:pt x="227" y="98"/>
                    <a:pt x="227" y="98"/>
                  </a:cubicBezTo>
                  <a:cubicBezTo>
                    <a:pt x="227" y="98"/>
                    <a:pt x="227" y="98"/>
                    <a:pt x="227" y="98"/>
                  </a:cubicBezTo>
                  <a:cubicBezTo>
                    <a:pt x="227" y="97"/>
                    <a:pt x="227" y="96"/>
                    <a:pt x="227" y="96"/>
                  </a:cubicBezTo>
                  <a:cubicBezTo>
                    <a:pt x="227" y="96"/>
                    <a:pt x="227" y="96"/>
                    <a:pt x="227" y="96"/>
                  </a:cubicBezTo>
                  <a:cubicBezTo>
                    <a:pt x="228"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7" y="111"/>
                  </a:moveTo>
                  <a:cubicBezTo>
                    <a:pt x="207" y="112"/>
                    <a:pt x="207" y="112"/>
                    <a:pt x="206" y="113"/>
                  </a:cubicBezTo>
                  <a:cubicBezTo>
                    <a:pt x="206" y="113"/>
                    <a:pt x="206" y="113"/>
                    <a:pt x="206" y="113"/>
                  </a:cubicBezTo>
                  <a:cubicBezTo>
                    <a:pt x="206"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7"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5"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8"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6" y="165"/>
                    <a:pt x="125" y="164"/>
                  </a:cubicBezTo>
                  <a:cubicBezTo>
                    <a:pt x="125" y="164"/>
                    <a:pt x="125" y="164"/>
                    <a:pt x="125" y="164"/>
                  </a:cubicBezTo>
                  <a:cubicBezTo>
                    <a:pt x="125" y="163"/>
                    <a:pt x="125" y="163"/>
                    <a:pt x="126" y="162"/>
                  </a:cubicBezTo>
                  <a:cubicBezTo>
                    <a:pt x="126" y="162"/>
                    <a:pt x="126" y="162"/>
                    <a:pt x="126"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3"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60"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60"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1"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 name="Google Shape;1106;p20"/>
            <p:cNvSpPr/>
            <p:nvPr/>
          </p:nvSpPr>
          <p:spPr>
            <a:xfrm>
              <a:off x="18943966" y="2645018"/>
              <a:ext cx="19581" cy="11748"/>
            </a:xfrm>
            <a:custGeom>
              <a:rect b="b" l="l" r="r" t="t"/>
              <a:pathLst>
                <a:path extrusionOk="0" h="2" w="3">
                  <a:moveTo>
                    <a:pt x="1" y="0"/>
                  </a:moveTo>
                  <a:cubicBezTo>
                    <a:pt x="2" y="0"/>
                    <a:pt x="2" y="0"/>
                    <a:pt x="2" y="0"/>
                  </a:cubicBezTo>
                  <a:cubicBezTo>
                    <a:pt x="2" y="0"/>
                    <a:pt x="2" y="0"/>
                    <a:pt x="2" y="0"/>
                  </a:cubicBezTo>
                  <a:cubicBezTo>
                    <a:pt x="3" y="0"/>
                    <a:pt x="3" y="1"/>
                    <a:pt x="3" y="1"/>
                  </a:cubicBezTo>
                  <a:cubicBezTo>
                    <a:pt x="3" y="1"/>
                    <a:pt x="3" y="1"/>
                    <a:pt x="3" y="1"/>
                  </a:cubicBezTo>
                  <a:cubicBezTo>
                    <a:pt x="3" y="2"/>
                    <a:pt x="2" y="2"/>
                    <a:pt x="2" y="2"/>
                  </a:cubicBezTo>
                  <a:cubicBezTo>
                    <a:pt x="2" y="2"/>
                    <a:pt x="2" y="2"/>
                    <a:pt x="2" y="2"/>
                  </a:cubicBezTo>
                  <a:cubicBezTo>
                    <a:pt x="2" y="2"/>
                    <a:pt x="1" y="2"/>
                    <a:pt x="1" y="2"/>
                  </a:cubicBezTo>
                  <a:cubicBezTo>
                    <a:pt x="1" y="2"/>
                    <a:pt x="1"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 name="Google Shape;1107;p20"/>
            <p:cNvSpPr/>
            <p:nvPr/>
          </p:nvSpPr>
          <p:spPr>
            <a:xfrm>
              <a:off x="16347584" y="4238870"/>
              <a:ext cx="19581" cy="15664"/>
            </a:xfrm>
            <a:custGeom>
              <a:rect b="b" l="l" r="r" t="t"/>
              <a:pathLst>
                <a:path extrusionOk="0" h="3" w="3">
                  <a:moveTo>
                    <a:pt x="1" y="0"/>
                  </a:moveTo>
                  <a:cubicBezTo>
                    <a:pt x="1" y="0"/>
                    <a:pt x="2" y="0"/>
                    <a:pt x="2" y="0"/>
                  </a:cubicBezTo>
                  <a:cubicBezTo>
                    <a:pt x="2" y="1"/>
                    <a:pt x="2" y="1"/>
                    <a:pt x="2" y="1"/>
                  </a:cubicBezTo>
                  <a:cubicBezTo>
                    <a:pt x="2" y="1"/>
                    <a:pt x="3" y="1"/>
                    <a:pt x="3" y="2"/>
                  </a:cubicBezTo>
                  <a:cubicBezTo>
                    <a:pt x="3" y="2"/>
                    <a:pt x="2" y="2"/>
                    <a:pt x="2" y="3"/>
                  </a:cubicBezTo>
                  <a:cubicBezTo>
                    <a:pt x="2" y="3"/>
                    <a:pt x="1" y="3"/>
                    <a:pt x="1" y="3"/>
                  </a:cubicBezTo>
                  <a:cubicBezTo>
                    <a:pt x="1" y="3"/>
                    <a:pt x="0" y="3"/>
                    <a:pt x="0" y="3"/>
                  </a:cubicBezTo>
                  <a:cubicBezTo>
                    <a:pt x="0" y="2"/>
                    <a:pt x="0" y="2"/>
                    <a:pt x="0" y="2"/>
                  </a:cubicBezTo>
                  <a:cubicBezTo>
                    <a:pt x="0" y="1"/>
                    <a:pt x="0" y="1"/>
                    <a:pt x="0" y="1"/>
                  </a:cubicBezTo>
                  <a:cubicBezTo>
                    <a:pt x="0" y="1"/>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20"/>
            <p:cNvSpPr/>
            <p:nvPr/>
          </p:nvSpPr>
          <p:spPr>
            <a:xfrm>
              <a:off x="16414158" y="2688095"/>
              <a:ext cx="2334003" cy="1523362"/>
            </a:xfrm>
            <a:custGeom>
              <a:rect b="b" l="l" r="r" t="t"/>
              <a:pathLst>
                <a:path extrusionOk="0" h="246" w="376">
                  <a:moveTo>
                    <a:pt x="376" y="1"/>
                  </a:moveTo>
                  <a:cubicBezTo>
                    <a:pt x="376" y="1"/>
                    <a:pt x="376" y="2"/>
                    <a:pt x="375" y="2"/>
                  </a:cubicBezTo>
                  <a:cubicBezTo>
                    <a:pt x="375" y="2"/>
                    <a:pt x="375" y="2"/>
                    <a:pt x="375" y="2"/>
                  </a:cubicBezTo>
                  <a:cubicBezTo>
                    <a:pt x="375" y="3"/>
                    <a:pt x="374" y="3"/>
                    <a:pt x="374" y="2"/>
                  </a:cubicBezTo>
                  <a:cubicBezTo>
                    <a:pt x="374" y="2"/>
                    <a:pt x="374" y="2"/>
                    <a:pt x="374" y="2"/>
                  </a:cubicBezTo>
                  <a:cubicBezTo>
                    <a:pt x="373" y="1"/>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4" y="8"/>
                  </a:moveTo>
                  <a:cubicBezTo>
                    <a:pt x="365" y="9"/>
                    <a:pt x="365" y="9"/>
                    <a:pt x="364" y="10"/>
                  </a:cubicBezTo>
                  <a:cubicBezTo>
                    <a:pt x="364" y="10"/>
                    <a:pt x="364" y="10"/>
                    <a:pt x="364" y="10"/>
                  </a:cubicBezTo>
                  <a:cubicBezTo>
                    <a:pt x="363" y="10"/>
                    <a:pt x="363" y="10"/>
                    <a:pt x="362" y="9"/>
                  </a:cubicBezTo>
                  <a:cubicBezTo>
                    <a:pt x="362" y="9"/>
                    <a:pt x="362" y="9"/>
                    <a:pt x="362" y="9"/>
                  </a:cubicBezTo>
                  <a:cubicBezTo>
                    <a:pt x="362" y="9"/>
                    <a:pt x="362" y="8"/>
                    <a:pt x="363" y="8"/>
                  </a:cubicBezTo>
                  <a:cubicBezTo>
                    <a:pt x="363" y="8"/>
                    <a:pt x="363" y="8"/>
                    <a:pt x="363" y="8"/>
                  </a:cubicBezTo>
                  <a:cubicBezTo>
                    <a:pt x="363" y="7"/>
                    <a:pt x="363" y="7"/>
                    <a:pt x="363" y="7"/>
                  </a:cubicBezTo>
                  <a:cubicBezTo>
                    <a:pt x="363" y="7"/>
                    <a:pt x="363" y="7"/>
                    <a:pt x="363" y="7"/>
                  </a:cubicBezTo>
                  <a:cubicBezTo>
                    <a:pt x="364" y="7"/>
                    <a:pt x="364" y="8"/>
                    <a:pt x="364" y="8"/>
                  </a:cubicBezTo>
                  <a:close/>
                  <a:moveTo>
                    <a:pt x="353" y="15"/>
                  </a:moveTo>
                  <a:cubicBezTo>
                    <a:pt x="354" y="16"/>
                    <a:pt x="353" y="17"/>
                    <a:pt x="353" y="17"/>
                  </a:cubicBezTo>
                  <a:cubicBezTo>
                    <a:pt x="353" y="17"/>
                    <a:pt x="353" y="17"/>
                    <a:pt x="353" y="17"/>
                  </a:cubicBezTo>
                  <a:cubicBezTo>
                    <a:pt x="352" y="18"/>
                    <a:pt x="351" y="17"/>
                    <a:pt x="351" y="17"/>
                  </a:cubicBezTo>
                  <a:cubicBezTo>
                    <a:pt x="351" y="17"/>
                    <a:pt x="351" y="17"/>
                    <a:pt x="351" y="17"/>
                  </a:cubicBezTo>
                  <a:cubicBezTo>
                    <a:pt x="351" y="16"/>
                    <a:pt x="351" y="15"/>
                    <a:pt x="351" y="15"/>
                  </a:cubicBezTo>
                  <a:cubicBezTo>
                    <a:pt x="351" y="15"/>
                    <a:pt x="351" y="15"/>
                    <a:pt x="351" y="15"/>
                  </a:cubicBezTo>
                  <a:cubicBezTo>
                    <a:pt x="352" y="15"/>
                    <a:pt x="352"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40" y="24"/>
                  </a:cubicBezTo>
                  <a:cubicBezTo>
                    <a:pt x="340" y="24"/>
                    <a:pt x="340" y="24"/>
                    <a:pt x="340" y="24"/>
                  </a:cubicBezTo>
                  <a:cubicBezTo>
                    <a:pt x="339" y="23"/>
                    <a:pt x="339" y="23"/>
                    <a:pt x="340" y="22"/>
                  </a:cubicBezTo>
                  <a:cubicBezTo>
                    <a:pt x="340" y="22"/>
                    <a:pt x="340" y="22"/>
                    <a:pt x="340" y="22"/>
                  </a:cubicBezTo>
                  <a:cubicBezTo>
                    <a:pt x="340" y="22"/>
                    <a:pt x="340"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8" y="31"/>
                  </a:cubicBezTo>
                  <a:cubicBezTo>
                    <a:pt x="328" y="31"/>
                    <a:pt x="328" y="31"/>
                    <a:pt x="328" y="31"/>
                  </a:cubicBezTo>
                  <a:cubicBezTo>
                    <a:pt x="328" y="31"/>
                    <a:pt x="328" y="30"/>
                    <a:pt x="329" y="30"/>
                  </a:cubicBezTo>
                  <a:cubicBezTo>
                    <a:pt x="329" y="30"/>
                    <a:pt x="329" y="30"/>
                    <a:pt x="329" y="30"/>
                  </a:cubicBezTo>
                  <a:cubicBezTo>
                    <a:pt x="329" y="29"/>
                    <a:pt x="329" y="29"/>
                    <a:pt x="329" y="29"/>
                  </a:cubicBezTo>
                  <a:cubicBezTo>
                    <a:pt x="329" y="29"/>
                    <a:pt x="329" y="29"/>
                    <a:pt x="329" y="29"/>
                  </a:cubicBezTo>
                  <a:cubicBezTo>
                    <a:pt x="330" y="29"/>
                    <a:pt x="330" y="30"/>
                    <a:pt x="331" y="30"/>
                  </a:cubicBezTo>
                  <a:close/>
                  <a:moveTo>
                    <a:pt x="319" y="37"/>
                  </a:moveTo>
                  <a:cubicBezTo>
                    <a:pt x="320" y="38"/>
                    <a:pt x="319" y="39"/>
                    <a:pt x="319" y="39"/>
                  </a:cubicBezTo>
                  <a:cubicBezTo>
                    <a:pt x="319" y="39"/>
                    <a:pt x="319" y="39"/>
                    <a:pt x="319" y="39"/>
                  </a:cubicBezTo>
                  <a:cubicBezTo>
                    <a:pt x="318" y="40"/>
                    <a:pt x="317" y="39"/>
                    <a:pt x="317" y="39"/>
                  </a:cubicBezTo>
                  <a:cubicBezTo>
                    <a:pt x="317" y="39"/>
                    <a:pt x="317" y="39"/>
                    <a:pt x="317" y="39"/>
                  </a:cubicBezTo>
                  <a:cubicBezTo>
                    <a:pt x="317" y="38"/>
                    <a:pt x="317" y="37"/>
                    <a:pt x="317" y="37"/>
                  </a:cubicBezTo>
                  <a:cubicBezTo>
                    <a:pt x="317" y="37"/>
                    <a:pt x="317" y="37"/>
                    <a:pt x="317" y="37"/>
                  </a:cubicBezTo>
                  <a:cubicBezTo>
                    <a:pt x="318" y="37"/>
                    <a:pt x="318" y="37"/>
                    <a:pt x="318" y="37"/>
                  </a:cubicBezTo>
                  <a:cubicBezTo>
                    <a:pt x="318" y="37"/>
                    <a:pt x="318" y="37"/>
                    <a:pt x="318" y="37"/>
                  </a:cubicBezTo>
                  <a:cubicBezTo>
                    <a:pt x="319" y="37"/>
                    <a:pt x="319" y="37"/>
                    <a:pt x="319" y="37"/>
                  </a:cubicBezTo>
                  <a:close/>
                  <a:moveTo>
                    <a:pt x="308" y="45"/>
                  </a:moveTo>
                  <a:cubicBezTo>
                    <a:pt x="308" y="45"/>
                    <a:pt x="308" y="46"/>
                    <a:pt x="308" y="47"/>
                  </a:cubicBezTo>
                  <a:cubicBezTo>
                    <a:pt x="308" y="47"/>
                    <a:pt x="308" y="47"/>
                    <a:pt x="308" y="47"/>
                  </a:cubicBezTo>
                  <a:cubicBezTo>
                    <a:pt x="307" y="47"/>
                    <a:pt x="306" y="47"/>
                    <a:pt x="306" y="46"/>
                  </a:cubicBezTo>
                  <a:cubicBezTo>
                    <a:pt x="306" y="46"/>
                    <a:pt x="306" y="46"/>
                    <a:pt x="306" y="46"/>
                  </a:cubicBezTo>
                  <a:cubicBezTo>
                    <a:pt x="305" y="46"/>
                    <a:pt x="305" y="45"/>
                    <a:pt x="306" y="44"/>
                  </a:cubicBezTo>
                  <a:cubicBezTo>
                    <a:pt x="306" y="44"/>
                    <a:pt x="306" y="44"/>
                    <a:pt x="306" y="44"/>
                  </a:cubicBezTo>
                  <a:cubicBezTo>
                    <a:pt x="306" y="44"/>
                    <a:pt x="307" y="44"/>
                    <a:pt x="307" y="44"/>
                  </a:cubicBezTo>
                  <a:cubicBezTo>
                    <a:pt x="307" y="44"/>
                    <a:pt x="307" y="44"/>
                    <a:pt x="307" y="44"/>
                  </a:cubicBezTo>
                  <a:cubicBezTo>
                    <a:pt x="307" y="44"/>
                    <a:pt x="308" y="44"/>
                    <a:pt x="308" y="45"/>
                  </a:cubicBezTo>
                  <a:close/>
                  <a:moveTo>
                    <a:pt x="297" y="52"/>
                  </a:moveTo>
                  <a:cubicBezTo>
                    <a:pt x="297" y="53"/>
                    <a:pt x="297" y="54"/>
                    <a:pt x="296" y="54"/>
                  </a:cubicBezTo>
                  <a:cubicBezTo>
                    <a:pt x="296" y="54"/>
                    <a:pt x="296" y="54"/>
                    <a:pt x="296" y="54"/>
                  </a:cubicBezTo>
                  <a:cubicBezTo>
                    <a:pt x="296" y="54"/>
                    <a:pt x="295" y="54"/>
                    <a:pt x="294" y="54"/>
                  </a:cubicBezTo>
                  <a:cubicBezTo>
                    <a:pt x="294" y="54"/>
                    <a:pt x="294" y="54"/>
                    <a:pt x="294" y="54"/>
                  </a:cubicBezTo>
                  <a:cubicBezTo>
                    <a:pt x="294" y="53"/>
                    <a:pt x="294" y="52"/>
                    <a:pt x="295" y="52"/>
                  </a:cubicBezTo>
                  <a:cubicBezTo>
                    <a:pt x="295" y="52"/>
                    <a:pt x="295" y="52"/>
                    <a:pt x="295" y="52"/>
                  </a:cubicBezTo>
                  <a:cubicBezTo>
                    <a:pt x="295" y="52"/>
                    <a:pt x="295" y="51"/>
                    <a:pt x="296" y="51"/>
                  </a:cubicBezTo>
                  <a:cubicBezTo>
                    <a:pt x="296" y="51"/>
                    <a:pt x="296" y="51"/>
                    <a:pt x="296" y="51"/>
                  </a:cubicBezTo>
                  <a:cubicBezTo>
                    <a:pt x="296" y="51"/>
                    <a:pt x="296" y="52"/>
                    <a:pt x="297" y="52"/>
                  </a:cubicBezTo>
                  <a:close/>
                  <a:moveTo>
                    <a:pt x="285" y="59"/>
                  </a:moveTo>
                  <a:cubicBezTo>
                    <a:pt x="286" y="60"/>
                    <a:pt x="286" y="61"/>
                    <a:pt x="285" y="61"/>
                  </a:cubicBezTo>
                  <a:cubicBezTo>
                    <a:pt x="285" y="61"/>
                    <a:pt x="285" y="61"/>
                    <a:pt x="285" y="61"/>
                  </a:cubicBezTo>
                  <a:cubicBezTo>
                    <a:pt x="284" y="62"/>
                    <a:pt x="283" y="62"/>
                    <a:pt x="283" y="61"/>
                  </a:cubicBezTo>
                  <a:cubicBezTo>
                    <a:pt x="283" y="61"/>
                    <a:pt x="283" y="61"/>
                    <a:pt x="283" y="61"/>
                  </a:cubicBezTo>
                  <a:cubicBezTo>
                    <a:pt x="283" y="60"/>
                    <a:pt x="283" y="59"/>
                    <a:pt x="283" y="59"/>
                  </a:cubicBezTo>
                  <a:cubicBezTo>
                    <a:pt x="283" y="59"/>
                    <a:pt x="283" y="59"/>
                    <a:pt x="283" y="59"/>
                  </a:cubicBezTo>
                  <a:cubicBezTo>
                    <a:pt x="284" y="59"/>
                    <a:pt x="284" y="59"/>
                    <a:pt x="284" y="59"/>
                  </a:cubicBezTo>
                  <a:cubicBezTo>
                    <a:pt x="284" y="59"/>
                    <a:pt x="284" y="59"/>
                    <a:pt x="284" y="59"/>
                  </a:cubicBezTo>
                  <a:cubicBezTo>
                    <a:pt x="285" y="59"/>
                    <a:pt x="285" y="59"/>
                    <a:pt x="285" y="59"/>
                  </a:cubicBezTo>
                  <a:close/>
                  <a:moveTo>
                    <a:pt x="274" y="67"/>
                  </a:moveTo>
                  <a:cubicBezTo>
                    <a:pt x="274" y="67"/>
                    <a:pt x="274" y="68"/>
                    <a:pt x="274" y="69"/>
                  </a:cubicBezTo>
                  <a:cubicBezTo>
                    <a:pt x="274" y="69"/>
                    <a:pt x="274" y="69"/>
                    <a:pt x="274" y="69"/>
                  </a:cubicBezTo>
                  <a:cubicBezTo>
                    <a:pt x="273" y="69"/>
                    <a:pt x="272" y="69"/>
                    <a:pt x="272" y="68"/>
                  </a:cubicBezTo>
                  <a:cubicBezTo>
                    <a:pt x="272" y="68"/>
                    <a:pt x="272" y="68"/>
                    <a:pt x="272" y="68"/>
                  </a:cubicBezTo>
                  <a:cubicBezTo>
                    <a:pt x="271" y="68"/>
                    <a:pt x="272" y="67"/>
                    <a:pt x="272" y="66"/>
                  </a:cubicBezTo>
                  <a:cubicBezTo>
                    <a:pt x="272" y="66"/>
                    <a:pt x="272" y="66"/>
                    <a:pt x="272" y="66"/>
                  </a:cubicBezTo>
                  <a:cubicBezTo>
                    <a:pt x="272" y="66"/>
                    <a:pt x="273" y="66"/>
                    <a:pt x="273" y="66"/>
                  </a:cubicBezTo>
                  <a:cubicBezTo>
                    <a:pt x="273" y="66"/>
                    <a:pt x="273" y="66"/>
                    <a:pt x="273" y="66"/>
                  </a:cubicBezTo>
                  <a:cubicBezTo>
                    <a:pt x="273" y="66"/>
                    <a:pt x="274" y="66"/>
                    <a:pt x="274" y="67"/>
                  </a:cubicBezTo>
                  <a:close/>
                  <a:moveTo>
                    <a:pt x="263" y="74"/>
                  </a:moveTo>
                  <a:cubicBezTo>
                    <a:pt x="263" y="75"/>
                    <a:pt x="263" y="76"/>
                    <a:pt x="262" y="76"/>
                  </a:cubicBezTo>
                  <a:cubicBezTo>
                    <a:pt x="262" y="76"/>
                    <a:pt x="262" y="76"/>
                    <a:pt x="262" y="76"/>
                  </a:cubicBezTo>
                  <a:cubicBezTo>
                    <a:pt x="262" y="76"/>
                    <a:pt x="261" y="76"/>
                    <a:pt x="260" y="76"/>
                  </a:cubicBezTo>
                  <a:cubicBezTo>
                    <a:pt x="260" y="76"/>
                    <a:pt x="260" y="76"/>
                    <a:pt x="260" y="76"/>
                  </a:cubicBezTo>
                  <a:cubicBezTo>
                    <a:pt x="260" y="75"/>
                    <a:pt x="260" y="74"/>
                    <a:pt x="261" y="74"/>
                  </a:cubicBezTo>
                  <a:cubicBezTo>
                    <a:pt x="261" y="74"/>
                    <a:pt x="261" y="74"/>
                    <a:pt x="261" y="74"/>
                  </a:cubicBezTo>
                  <a:cubicBezTo>
                    <a:pt x="261" y="74"/>
                    <a:pt x="261" y="74"/>
                    <a:pt x="262" y="74"/>
                  </a:cubicBezTo>
                  <a:cubicBezTo>
                    <a:pt x="262" y="74"/>
                    <a:pt x="262" y="74"/>
                    <a:pt x="262" y="74"/>
                  </a:cubicBezTo>
                  <a:cubicBezTo>
                    <a:pt x="262" y="74"/>
                    <a:pt x="262" y="74"/>
                    <a:pt x="263" y="74"/>
                  </a:cubicBezTo>
                  <a:close/>
                  <a:moveTo>
                    <a:pt x="251" y="82"/>
                  </a:moveTo>
                  <a:cubicBezTo>
                    <a:pt x="252" y="82"/>
                    <a:pt x="252" y="83"/>
                    <a:pt x="251" y="83"/>
                  </a:cubicBezTo>
                  <a:cubicBezTo>
                    <a:pt x="251" y="83"/>
                    <a:pt x="251" y="83"/>
                    <a:pt x="251" y="83"/>
                  </a:cubicBezTo>
                  <a:cubicBezTo>
                    <a:pt x="250" y="84"/>
                    <a:pt x="250" y="84"/>
                    <a:pt x="249" y="83"/>
                  </a:cubicBezTo>
                  <a:cubicBezTo>
                    <a:pt x="249" y="83"/>
                    <a:pt x="249" y="83"/>
                    <a:pt x="249" y="83"/>
                  </a:cubicBezTo>
                  <a:cubicBezTo>
                    <a:pt x="249" y="82"/>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0"/>
                    <a:pt x="240" y="91"/>
                  </a:cubicBezTo>
                  <a:cubicBezTo>
                    <a:pt x="240" y="91"/>
                    <a:pt x="240" y="91"/>
                    <a:pt x="240" y="91"/>
                  </a:cubicBezTo>
                  <a:cubicBezTo>
                    <a:pt x="239" y="91"/>
                    <a:pt x="238" y="91"/>
                    <a:pt x="238" y="90"/>
                  </a:cubicBezTo>
                  <a:cubicBezTo>
                    <a:pt x="238" y="90"/>
                    <a:pt x="238" y="90"/>
                    <a:pt x="238" y="90"/>
                  </a:cubicBezTo>
                  <a:cubicBezTo>
                    <a:pt x="237" y="90"/>
                    <a:pt x="238" y="89"/>
                    <a:pt x="238" y="89"/>
                  </a:cubicBezTo>
                  <a:cubicBezTo>
                    <a:pt x="238" y="89"/>
                    <a:pt x="238" y="89"/>
                    <a:pt x="238" y="89"/>
                  </a:cubicBezTo>
                  <a:cubicBezTo>
                    <a:pt x="238" y="88"/>
                    <a:pt x="239" y="88"/>
                    <a:pt x="239" y="88"/>
                  </a:cubicBezTo>
                  <a:cubicBezTo>
                    <a:pt x="239" y="88"/>
                    <a:pt x="239" y="88"/>
                    <a:pt x="239" y="88"/>
                  </a:cubicBezTo>
                  <a:cubicBezTo>
                    <a:pt x="239" y="88"/>
                    <a:pt x="240" y="89"/>
                    <a:pt x="240" y="89"/>
                  </a:cubicBezTo>
                  <a:close/>
                  <a:moveTo>
                    <a:pt x="229" y="96"/>
                  </a:moveTo>
                  <a:cubicBezTo>
                    <a:pt x="229" y="97"/>
                    <a:pt x="229" y="98"/>
                    <a:pt x="228" y="98"/>
                  </a:cubicBezTo>
                  <a:cubicBezTo>
                    <a:pt x="228" y="98"/>
                    <a:pt x="228" y="98"/>
                    <a:pt x="228" y="98"/>
                  </a:cubicBezTo>
                  <a:cubicBezTo>
                    <a:pt x="228" y="99"/>
                    <a:pt x="227" y="98"/>
                    <a:pt x="227" y="98"/>
                  </a:cubicBezTo>
                  <a:cubicBezTo>
                    <a:pt x="227" y="98"/>
                    <a:pt x="227" y="98"/>
                    <a:pt x="227" y="98"/>
                  </a:cubicBezTo>
                  <a:cubicBezTo>
                    <a:pt x="226" y="97"/>
                    <a:pt x="226" y="96"/>
                    <a:pt x="227" y="96"/>
                  </a:cubicBezTo>
                  <a:cubicBezTo>
                    <a:pt x="227" y="96"/>
                    <a:pt x="227" y="96"/>
                    <a:pt x="227" y="96"/>
                  </a:cubicBezTo>
                  <a:cubicBezTo>
                    <a:pt x="227" y="96"/>
                    <a:pt x="227" y="96"/>
                    <a:pt x="228" y="96"/>
                  </a:cubicBezTo>
                  <a:cubicBezTo>
                    <a:pt x="228" y="96"/>
                    <a:pt x="228" y="96"/>
                    <a:pt x="228" y="96"/>
                  </a:cubicBezTo>
                  <a:cubicBezTo>
                    <a:pt x="228" y="96"/>
                    <a:pt x="229" y="96"/>
                    <a:pt x="229" y="96"/>
                  </a:cubicBezTo>
                  <a:close/>
                  <a:moveTo>
                    <a:pt x="217" y="104"/>
                  </a:moveTo>
                  <a:cubicBezTo>
                    <a:pt x="218" y="104"/>
                    <a:pt x="218" y="105"/>
                    <a:pt x="217" y="105"/>
                  </a:cubicBezTo>
                  <a:cubicBezTo>
                    <a:pt x="217" y="105"/>
                    <a:pt x="217" y="105"/>
                    <a:pt x="217" y="105"/>
                  </a:cubicBezTo>
                  <a:cubicBezTo>
                    <a:pt x="216" y="106"/>
                    <a:pt x="216" y="106"/>
                    <a:pt x="215" y="105"/>
                  </a:cubicBezTo>
                  <a:cubicBezTo>
                    <a:pt x="215" y="105"/>
                    <a:pt x="215" y="105"/>
                    <a:pt x="215" y="105"/>
                  </a:cubicBezTo>
                  <a:cubicBezTo>
                    <a:pt x="215" y="105"/>
                    <a:pt x="215" y="104"/>
                    <a:pt x="216" y="103"/>
                  </a:cubicBezTo>
                  <a:cubicBezTo>
                    <a:pt x="216" y="103"/>
                    <a:pt x="216" y="103"/>
                    <a:pt x="216" y="103"/>
                  </a:cubicBezTo>
                  <a:cubicBezTo>
                    <a:pt x="216" y="103"/>
                    <a:pt x="216" y="103"/>
                    <a:pt x="216" y="103"/>
                  </a:cubicBezTo>
                  <a:cubicBezTo>
                    <a:pt x="216" y="103"/>
                    <a:pt x="216" y="103"/>
                    <a:pt x="216" y="103"/>
                  </a:cubicBezTo>
                  <a:cubicBezTo>
                    <a:pt x="217" y="103"/>
                    <a:pt x="217" y="103"/>
                    <a:pt x="217" y="104"/>
                  </a:cubicBezTo>
                  <a:close/>
                  <a:moveTo>
                    <a:pt x="206" y="111"/>
                  </a:moveTo>
                  <a:cubicBezTo>
                    <a:pt x="207" y="112"/>
                    <a:pt x="206" y="112"/>
                    <a:pt x="206" y="113"/>
                  </a:cubicBezTo>
                  <a:cubicBezTo>
                    <a:pt x="206" y="113"/>
                    <a:pt x="206" y="113"/>
                    <a:pt x="206" y="113"/>
                  </a:cubicBezTo>
                  <a:cubicBezTo>
                    <a:pt x="205" y="113"/>
                    <a:pt x="204" y="113"/>
                    <a:pt x="204" y="112"/>
                  </a:cubicBezTo>
                  <a:cubicBezTo>
                    <a:pt x="204" y="112"/>
                    <a:pt x="204" y="112"/>
                    <a:pt x="204" y="112"/>
                  </a:cubicBezTo>
                  <a:cubicBezTo>
                    <a:pt x="204" y="112"/>
                    <a:pt x="204" y="111"/>
                    <a:pt x="204" y="111"/>
                  </a:cubicBezTo>
                  <a:cubicBezTo>
                    <a:pt x="204" y="111"/>
                    <a:pt x="204" y="111"/>
                    <a:pt x="204" y="111"/>
                  </a:cubicBezTo>
                  <a:cubicBezTo>
                    <a:pt x="205" y="110"/>
                    <a:pt x="205"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3" y="120"/>
                  </a:cubicBezTo>
                  <a:cubicBezTo>
                    <a:pt x="193" y="120"/>
                    <a:pt x="193" y="120"/>
                    <a:pt x="193" y="120"/>
                  </a:cubicBezTo>
                  <a:cubicBezTo>
                    <a:pt x="192" y="119"/>
                    <a:pt x="192" y="118"/>
                    <a:pt x="193" y="118"/>
                  </a:cubicBezTo>
                  <a:cubicBezTo>
                    <a:pt x="193" y="118"/>
                    <a:pt x="193" y="118"/>
                    <a:pt x="193" y="118"/>
                  </a:cubicBezTo>
                  <a:cubicBezTo>
                    <a:pt x="193" y="118"/>
                    <a:pt x="193"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1" y="127"/>
                  </a:cubicBezTo>
                  <a:cubicBezTo>
                    <a:pt x="181" y="127"/>
                    <a:pt x="181" y="127"/>
                    <a:pt x="181" y="127"/>
                  </a:cubicBezTo>
                  <a:cubicBezTo>
                    <a:pt x="181" y="127"/>
                    <a:pt x="181" y="126"/>
                    <a:pt x="182" y="125"/>
                  </a:cubicBezTo>
                  <a:cubicBezTo>
                    <a:pt x="182" y="125"/>
                    <a:pt x="182" y="125"/>
                    <a:pt x="182" y="125"/>
                  </a:cubicBezTo>
                  <a:cubicBezTo>
                    <a:pt x="182" y="125"/>
                    <a:pt x="182" y="125"/>
                    <a:pt x="182" y="125"/>
                  </a:cubicBezTo>
                  <a:cubicBezTo>
                    <a:pt x="182" y="125"/>
                    <a:pt x="182" y="125"/>
                    <a:pt x="182" y="125"/>
                  </a:cubicBezTo>
                  <a:cubicBezTo>
                    <a:pt x="183" y="125"/>
                    <a:pt x="183" y="125"/>
                    <a:pt x="184" y="126"/>
                  </a:cubicBezTo>
                  <a:close/>
                  <a:moveTo>
                    <a:pt x="172" y="133"/>
                  </a:moveTo>
                  <a:cubicBezTo>
                    <a:pt x="173" y="134"/>
                    <a:pt x="172" y="135"/>
                    <a:pt x="172" y="135"/>
                  </a:cubicBezTo>
                  <a:cubicBezTo>
                    <a:pt x="172" y="135"/>
                    <a:pt x="172" y="135"/>
                    <a:pt x="172" y="135"/>
                  </a:cubicBezTo>
                  <a:cubicBezTo>
                    <a:pt x="171" y="135"/>
                    <a:pt x="170" y="135"/>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0"/>
                  </a:moveTo>
                  <a:cubicBezTo>
                    <a:pt x="161" y="141"/>
                    <a:pt x="161" y="142"/>
                    <a:pt x="161" y="142"/>
                  </a:cubicBezTo>
                  <a:cubicBezTo>
                    <a:pt x="161" y="142"/>
                    <a:pt x="161" y="142"/>
                    <a:pt x="161" y="142"/>
                  </a:cubicBezTo>
                  <a:cubicBezTo>
                    <a:pt x="160" y="143"/>
                    <a:pt x="159" y="143"/>
                    <a:pt x="159" y="142"/>
                  </a:cubicBezTo>
                  <a:cubicBezTo>
                    <a:pt x="159" y="142"/>
                    <a:pt x="159" y="142"/>
                    <a:pt x="159" y="142"/>
                  </a:cubicBez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0" y="140"/>
                    <a:pt x="161" y="140"/>
                    <a:pt x="161" y="140"/>
                  </a:cubicBezTo>
                  <a:close/>
                  <a:moveTo>
                    <a:pt x="150" y="148"/>
                  </a:moveTo>
                  <a:cubicBezTo>
                    <a:pt x="150" y="148"/>
                    <a:pt x="150" y="149"/>
                    <a:pt x="149" y="150"/>
                  </a:cubicBezTo>
                  <a:cubicBezTo>
                    <a:pt x="149" y="150"/>
                    <a:pt x="149" y="150"/>
                    <a:pt x="149" y="150"/>
                  </a:cubicBezTo>
                  <a:cubicBezTo>
                    <a:pt x="149" y="150"/>
                    <a:pt x="148" y="150"/>
                    <a:pt x="147" y="149"/>
                  </a:cubicBezTo>
                  <a:cubicBezTo>
                    <a:pt x="147" y="149"/>
                    <a:pt x="147" y="149"/>
                    <a:pt x="147" y="149"/>
                  </a:cubicBezTo>
                  <a:cubicBezTo>
                    <a:pt x="147" y="149"/>
                    <a:pt x="147" y="148"/>
                    <a:pt x="148" y="147"/>
                  </a:cubicBezTo>
                  <a:cubicBezTo>
                    <a:pt x="148" y="147"/>
                    <a:pt x="148" y="147"/>
                    <a:pt x="148" y="147"/>
                  </a:cubicBezTo>
                  <a:cubicBezTo>
                    <a:pt x="148" y="147"/>
                    <a:pt x="148" y="147"/>
                    <a:pt x="149" y="147"/>
                  </a:cubicBezTo>
                  <a:cubicBezTo>
                    <a:pt x="149" y="147"/>
                    <a:pt x="149" y="147"/>
                    <a:pt x="149" y="147"/>
                  </a:cubicBezTo>
                  <a:cubicBezTo>
                    <a:pt x="149" y="147"/>
                    <a:pt x="149" y="147"/>
                    <a:pt x="150" y="148"/>
                  </a:cubicBezTo>
                  <a:close/>
                  <a:moveTo>
                    <a:pt x="138" y="155"/>
                  </a:moveTo>
                  <a:cubicBezTo>
                    <a:pt x="139" y="156"/>
                    <a:pt x="139" y="157"/>
                    <a:pt x="138" y="157"/>
                  </a:cubicBezTo>
                  <a:cubicBezTo>
                    <a:pt x="138" y="157"/>
                    <a:pt x="138" y="157"/>
                    <a:pt x="138" y="157"/>
                  </a:cubicBezTo>
                  <a:cubicBezTo>
                    <a:pt x="137" y="157"/>
                    <a:pt x="136" y="157"/>
                    <a:pt x="136" y="157"/>
                  </a:cubicBezTo>
                  <a:cubicBezTo>
                    <a:pt x="136" y="157"/>
                    <a:pt x="136" y="157"/>
                    <a:pt x="136" y="157"/>
                  </a:cubicBezTo>
                  <a:cubicBezTo>
                    <a:pt x="136" y="156"/>
                    <a:pt x="136" y="155"/>
                    <a:pt x="136" y="155"/>
                  </a:cubicBezTo>
                  <a:cubicBezTo>
                    <a:pt x="136" y="155"/>
                    <a:pt x="136" y="155"/>
                    <a:pt x="136" y="155"/>
                  </a:cubicBezTo>
                  <a:cubicBezTo>
                    <a:pt x="137" y="155"/>
                    <a:pt x="137" y="155"/>
                    <a:pt x="137" y="155"/>
                  </a:cubicBezTo>
                  <a:cubicBezTo>
                    <a:pt x="137" y="155"/>
                    <a:pt x="137" y="155"/>
                    <a:pt x="137" y="155"/>
                  </a:cubicBezTo>
                  <a:cubicBezTo>
                    <a:pt x="138" y="155"/>
                    <a:pt x="138" y="155"/>
                    <a:pt x="138" y="155"/>
                  </a:cubicBezTo>
                  <a:close/>
                  <a:moveTo>
                    <a:pt x="127" y="163"/>
                  </a:moveTo>
                  <a:cubicBezTo>
                    <a:pt x="127" y="163"/>
                    <a:pt x="127" y="164"/>
                    <a:pt x="127" y="164"/>
                  </a:cubicBezTo>
                  <a:cubicBezTo>
                    <a:pt x="127" y="164"/>
                    <a:pt x="127" y="164"/>
                    <a:pt x="127" y="164"/>
                  </a:cubicBezTo>
                  <a:cubicBezTo>
                    <a:pt x="126" y="165"/>
                    <a:pt x="125" y="165"/>
                    <a:pt x="125" y="164"/>
                  </a:cubicBezTo>
                  <a:cubicBezTo>
                    <a:pt x="125" y="164"/>
                    <a:pt x="125" y="164"/>
                    <a:pt x="125" y="164"/>
                  </a:cubicBezTo>
                  <a:cubicBezTo>
                    <a:pt x="124" y="163"/>
                    <a:pt x="125" y="163"/>
                    <a:pt x="125" y="162"/>
                  </a:cubicBezTo>
                  <a:cubicBezTo>
                    <a:pt x="125" y="162"/>
                    <a:pt x="125" y="162"/>
                    <a:pt x="125" y="162"/>
                  </a:cubicBezTo>
                  <a:cubicBezTo>
                    <a:pt x="125" y="162"/>
                    <a:pt x="126" y="162"/>
                    <a:pt x="126" y="162"/>
                  </a:cubicBezTo>
                  <a:cubicBezTo>
                    <a:pt x="126" y="162"/>
                    <a:pt x="126" y="162"/>
                    <a:pt x="126" y="162"/>
                  </a:cubicBezTo>
                  <a:cubicBezTo>
                    <a:pt x="126" y="162"/>
                    <a:pt x="127" y="162"/>
                    <a:pt x="127" y="163"/>
                  </a:cubicBezTo>
                  <a:close/>
                  <a:moveTo>
                    <a:pt x="116" y="170"/>
                  </a:moveTo>
                  <a:cubicBezTo>
                    <a:pt x="116" y="171"/>
                    <a:pt x="116" y="171"/>
                    <a:pt x="115" y="172"/>
                  </a:cubicBezTo>
                  <a:cubicBezTo>
                    <a:pt x="115" y="172"/>
                    <a:pt x="115" y="172"/>
                    <a:pt x="115" y="172"/>
                  </a:cubicBezTo>
                  <a:cubicBezTo>
                    <a:pt x="115"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5" y="169"/>
                  </a:cubicBezTo>
                  <a:cubicBezTo>
                    <a:pt x="115" y="169"/>
                    <a:pt x="115" y="169"/>
                    <a:pt x="115" y="169"/>
                  </a:cubicBezTo>
                  <a:cubicBezTo>
                    <a:pt x="115" y="169"/>
                    <a:pt x="115" y="170"/>
                    <a:pt x="116" y="170"/>
                  </a:cubicBezTo>
                  <a:close/>
                  <a:moveTo>
                    <a:pt x="104" y="177"/>
                  </a:moveTo>
                  <a:cubicBezTo>
                    <a:pt x="105" y="178"/>
                    <a:pt x="105" y="179"/>
                    <a:pt x="104" y="179"/>
                  </a:cubicBezTo>
                  <a:cubicBezTo>
                    <a:pt x="104" y="179"/>
                    <a:pt x="104" y="179"/>
                    <a:pt x="104" y="179"/>
                  </a:cubicBezTo>
                  <a:cubicBezTo>
                    <a:pt x="103"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3" y="177"/>
                  </a:cubicBezTo>
                  <a:cubicBezTo>
                    <a:pt x="103" y="177"/>
                    <a:pt x="103" y="177"/>
                    <a:pt x="103" y="177"/>
                  </a:cubicBezTo>
                  <a:cubicBezTo>
                    <a:pt x="104" y="177"/>
                    <a:pt x="104" y="177"/>
                    <a:pt x="104" y="177"/>
                  </a:cubicBezTo>
                  <a:close/>
                  <a:moveTo>
                    <a:pt x="93" y="185"/>
                  </a:moveTo>
                  <a:cubicBezTo>
                    <a:pt x="93" y="185"/>
                    <a:pt x="93" y="186"/>
                    <a:pt x="93" y="187"/>
                  </a:cubicBezTo>
                  <a:cubicBezTo>
                    <a:pt x="93" y="187"/>
                    <a:pt x="93" y="187"/>
                    <a:pt x="93" y="187"/>
                  </a:cubicBezTo>
                  <a:cubicBezTo>
                    <a:pt x="92" y="187"/>
                    <a:pt x="91" y="187"/>
                    <a:pt x="91" y="186"/>
                  </a:cubicBezTo>
                  <a:cubicBezTo>
                    <a:pt x="91" y="186"/>
                    <a:pt x="91" y="186"/>
                    <a:pt x="91" y="186"/>
                  </a:cubicBezTo>
                  <a:cubicBezTo>
                    <a:pt x="90" y="186"/>
                    <a:pt x="91" y="185"/>
                    <a:pt x="91" y="184"/>
                  </a:cubicBezTo>
                  <a:cubicBezTo>
                    <a:pt x="91" y="184"/>
                    <a:pt x="91" y="184"/>
                    <a:pt x="91" y="184"/>
                  </a:cubicBezTo>
                  <a:cubicBezTo>
                    <a:pt x="91" y="184"/>
                    <a:pt x="92" y="184"/>
                    <a:pt x="92" y="184"/>
                  </a:cubicBezTo>
                  <a:cubicBezTo>
                    <a:pt x="92" y="184"/>
                    <a:pt x="92" y="184"/>
                    <a:pt x="92" y="184"/>
                  </a:cubicBezTo>
                  <a:cubicBezTo>
                    <a:pt x="92" y="184"/>
                    <a:pt x="93" y="184"/>
                    <a:pt x="93" y="185"/>
                  </a:cubicBezTo>
                  <a:close/>
                  <a:moveTo>
                    <a:pt x="82" y="192"/>
                  </a:moveTo>
                  <a:cubicBezTo>
                    <a:pt x="82" y="193"/>
                    <a:pt x="82" y="193"/>
                    <a:pt x="81" y="194"/>
                  </a:cubicBezTo>
                  <a:cubicBezTo>
                    <a:pt x="81" y="194"/>
                    <a:pt x="81" y="194"/>
                    <a:pt x="81" y="194"/>
                  </a:cubicBezTo>
                  <a:cubicBezTo>
                    <a:pt x="81" y="194"/>
                    <a:pt x="80" y="194"/>
                    <a:pt x="80" y="194"/>
                  </a:cubicBezTo>
                  <a:cubicBezTo>
                    <a:pt x="80" y="194"/>
                    <a:pt x="80" y="194"/>
                    <a:pt x="80" y="194"/>
                  </a:cubicBezTo>
                  <a:cubicBezTo>
                    <a:pt x="79" y="193"/>
                    <a:pt x="79" y="192"/>
                    <a:pt x="80" y="192"/>
                  </a:cubicBezTo>
                  <a:cubicBezTo>
                    <a:pt x="80" y="192"/>
                    <a:pt x="80" y="192"/>
                    <a:pt x="80" y="192"/>
                  </a:cubicBezTo>
                  <a:cubicBezTo>
                    <a:pt x="80" y="192"/>
                    <a:pt x="80" y="191"/>
                    <a:pt x="81" y="191"/>
                  </a:cubicBezTo>
                  <a:cubicBezTo>
                    <a:pt x="81" y="191"/>
                    <a:pt x="81" y="191"/>
                    <a:pt x="81" y="191"/>
                  </a:cubicBezTo>
                  <a:cubicBezTo>
                    <a:pt x="81" y="191"/>
                    <a:pt x="82" y="192"/>
                    <a:pt x="82" y="192"/>
                  </a:cubicBezTo>
                  <a:close/>
                  <a:moveTo>
                    <a:pt x="70" y="199"/>
                  </a:moveTo>
                  <a:cubicBezTo>
                    <a:pt x="71" y="200"/>
                    <a:pt x="71" y="201"/>
                    <a:pt x="70" y="201"/>
                  </a:cubicBezTo>
                  <a:cubicBezTo>
                    <a:pt x="70" y="201"/>
                    <a:pt x="70" y="201"/>
                    <a:pt x="70" y="201"/>
                  </a:cubicBezTo>
                  <a:cubicBezTo>
                    <a:pt x="69" y="202"/>
                    <a:pt x="69" y="202"/>
                    <a:pt x="68" y="201"/>
                  </a:cubicBezTo>
                  <a:cubicBezTo>
                    <a:pt x="68" y="201"/>
                    <a:pt x="68" y="201"/>
                    <a:pt x="68" y="201"/>
                  </a:cubicBezTo>
                  <a:cubicBezTo>
                    <a:pt x="68" y="200"/>
                    <a:pt x="68" y="199"/>
                    <a:pt x="69" y="199"/>
                  </a:cubicBezTo>
                  <a:cubicBezTo>
                    <a:pt x="69" y="199"/>
                    <a:pt x="69" y="199"/>
                    <a:pt x="69" y="199"/>
                  </a:cubicBezTo>
                  <a:cubicBezTo>
                    <a:pt x="69" y="199"/>
                    <a:pt x="69" y="199"/>
                    <a:pt x="69" y="199"/>
                  </a:cubicBezTo>
                  <a:cubicBezTo>
                    <a:pt x="69" y="199"/>
                    <a:pt x="69" y="199"/>
                    <a:pt x="69" y="199"/>
                  </a:cubicBezTo>
                  <a:cubicBezTo>
                    <a:pt x="70" y="199"/>
                    <a:pt x="70" y="199"/>
                    <a:pt x="70" y="199"/>
                  </a:cubicBezTo>
                  <a:close/>
                  <a:moveTo>
                    <a:pt x="59" y="207"/>
                  </a:moveTo>
                  <a:cubicBezTo>
                    <a:pt x="60" y="207"/>
                    <a:pt x="59" y="208"/>
                    <a:pt x="59" y="209"/>
                  </a:cubicBezTo>
                  <a:cubicBezTo>
                    <a:pt x="59" y="209"/>
                    <a:pt x="59" y="209"/>
                    <a:pt x="59" y="209"/>
                  </a:cubicBezTo>
                  <a:cubicBezTo>
                    <a:pt x="58" y="209"/>
                    <a:pt x="57" y="209"/>
                    <a:pt x="57" y="208"/>
                  </a:cubicBezTo>
                  <a:cubicBezTo>
                    <a:pt x="57" y="208"/>
                    <a:pt x="57" y="208"/>
                    <a:pt x="57" y="208"/>
                  </a:cubicBezTo>
                  <a:cubicBezTo>
                    <a:pt x="57" y="208"/>
                    <a:pt x="57" y="207"/>
                    <a:pt x="57" y="206"/>
                  </a:cubicBezTo>
                  <a:cubicBezTo>
                    <a:pt x="57" y="206"/>
                    <a:pt x="57" y="206"/>
                    <a:pt x="57" y="206"/>
                  </a:cubicBezTo>
                  <a:cubicBezTo>
                    <a:pt x="58" y="206"/>
                    <a:pt x="58"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6" y="216"/>
                  </a:cubicBezTo>
                  <a:cubicBezTo>
                    <a:pt x="46" y="216"/>
                    <a:pt x="46" y="216"/>
                    <a:pt x="46" y="216"/>
                  </a:cubicBezTo>
                  <a:cubicBezTo>
                    <a:pt x="45" y="215"/>
                    <a:pt x="45" y="214"/>
                    <a:pt x="46" y="214"/>
                  </a:cubicBezTo>
                  <a:cubicBezTo>
                    <a:pt x="46" y="214"/>
                    <a:pt x="46" y="214"/>
                    <a:pt x="46" y="214"/>
                  </a:cubicBezTo>
                  <a:cubicBezTo>
                    <a:pt x="46" y="214"/>
                    <a:pt x="46"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4" y="223"/>
                  </a:cubicBezTo>
                  <a:cubicBezTo>
                    <a:pt x="34" y="223"/>
                    <a:pt x="34" y="223"/>
                    <a:pt x="34" y="223"/>
                  </a:cubicBezTo>
                  <a:cubicBezTo>
                    <a:pt x="34" y="222"/>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5" y="230"/>
                    <a:pt x="25" y="231"/>
                  </a:cubicBezTo>
                  <a:cubicBezTo>
                    <a:pt x="25" y="231"/>
                    <a:pt x="25" y="231"/>
                    <a:pt x="25" y="231"/>
                  </a:cubicBezTo>
                  <a:cubicBezTo>
                    <a:pt x="24" y="231"/>
                    <a:pt x="23" y="231"/>
                    <a:pt x="23" y="230"/>
                  </a:cubicBezTo>
                  <a:cubicBezTo>
                    <a:pt x="23" y="230"/>
                    <a:pt x="23" y="230"/>
                    <a:pt x="23" y="230"/>
                  </a:cubicBezTo>
                  <a:cubicBezTo>
                    <a:pt x="23" y="230"/>
                    <a:pt x="23" y="229"/>
                    <a:pt x="23" y="228"/>
                  </a:cubicBezTo>
                  <a:cubicBezTo>
                    <a:pt x="23" y="228"/>
                    <a:pt x="23" y="228"/>
                    <a:pt x="23" y="228"/>
                  </a:cubicBezTo>
                  <a:cubicBezTo>
                    <a:pt x="24" y="228"/>
                    <a:pt x="24" y="228"/>
                    <a:pt x="24" y="228"/>
                  </a:cubicBezTo>
                  <a:cubicBezTo>
                    <a:pt x="24" y="228"/>
                    <a:pt x="24" y="228"/>
                    <a:pt x="24" y="228"/>
                  </a:cubicBezTo>
                  <a:cubicBezTo>
                    <a:pt x="25" y="228"/>
                    <a:pt x="25" y="228"/>
                    <a:pt x="25" y="229"/>
                  </a:cubicBezTo>
                  <a:close/>
                  <a:moveTo>
                    <a:pt x="14" y="236"/>
                  </a:moveTo>
                  <a:cubicBezTo>
                    <a:pt x="14" y="237"/>
                    <a:pt x="14" y="238"/>
                    <a:pt x="14" y="238"/>
                  </a:cubicBezTo>
                  <a:cubicBezTo>
                    <a:pt x="14" y="238"/>
                    <a:pt x="14" y="238"/>
                    <a:pt x="14" y="238"/>
                  </a:cubicBezTo>
                  <a:cubicBezTo>
                    <a:pt x="13" y="239"/>
                    <a:pt x="12" y="238"/>
                    <a:pt x="12" y="238"/>
                  </a:cubicBezTo>
                  <a:cubicBezTo>
                    <a:pt x="12" y="238"/>
                    <a:pt x="12" y="238"/>
                    <a:pt x="12" y="238"/>
                  </a:cubicBezTo>
                  <a:cubicBezTo>
                    <a:pt x="11" y="237"/>
                    <a:pt x="11" y="236"/>
                    <a:pt x="12" y="236"/>
                  </a:cubicBezTo>
                  <a:cubicBezTo>
                    <a:pt x="12" y="236"/>
                    <a:pt x="12" y="236"/>
                    <a:pt x="12" y="236"/>
                  </a:cubicBezTo>
                  <a:cubicBezTo>
                    <a:pt x="12" y="236"/>
                    <a:pt x="13" y="236"/>
                    <a:pt x="13" y="236"/>
                  </a:cubicBezTo>
                  <a:cubicBezTo>
                    <a:pt x="13" y="236"/>
                    <a:pt x="13" y="236"/>
                    <a:pt x="13" y="236"/>
                  </a:cubicBezTo>
                  <a:cubicBezTo>
                    <a:pt x="13" y="236"/>
                    <a:pt x="14" y="236"/>
                    <a:pt x="14" y="236"/>
                  </a:cubicBezTo>
                  <a:close/>
                  <a:moveTo>
                    <a:pt x="3" y="244"/>
                  </a:moveTo>
                  <a:cubicBezTo>
                    <a:pt x="3" y="244"/>
                    <a:pt x="3" y="245"/>
                    <a:pt x="2" y="245"/>
                  </a:cubicBezTo>
                  <a:cubicBezTo>
                    <a:pt x="2" y="245"/>
                    <a:pt x="2" y="245"/>
                    <a:pt x="2" y="245"/>
                  </a:cubicBezTo>
                  <a:cubicBezTo>
                    <a:pt x="2" y="246"/>
                    <a:pt x="1" y="246"/>
                    <a:pt x="0" y="245"/>
                  </a:cubicBezTo>
                  <a:cubicBezTo>
                    <a:pt x="0" y="245"/>
                    <a:pt x="0" y="245"/>
                    <a:pt x="0" y="245"/>
                  </a:cubicBezTo>
                  <a:cubicBezTo>
                    <a:pt x="0" y="244"/>
                    <a:pt x="0" y="244"/>
                    <a:pt x="1" y="243"/>
                  </a:cubicBezTo>
                  <a:cubicBezTo>
                    <a:pt x="1" y="243"/>
                    <a:pt x="1" y="243"/>
                    <a:pt x="1" y="243"/>
                  </a:cubicBezTo>
                  <a:cubicBezTo>
                    <a:pt x="1" y="243"/>
                    <a:pt x="1" y="243"/>
                    <a:pt x="2" y="243"/>
                  </a:cubicBezTo>
                  <a:cubicBezTo>
                    <a:pt x="2" y="243"/>
                    <a:pt x="2" y="243"/>
                    <a:pt x="2" y="243"/>
                  </a:cubicBezTo>
                  <a:cubicBezTo>
                    <a:pt x="2" y="243"/>
                    <a:pt x="2"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20"/>
            <p:cNvSpPr/>
            <p:nvPr/>
          </p:nvSpPr>
          <p:spPr>
            <a:xfrm>
              <a:off x="18802986" y="2645018"/>
              <a:ext cx="11748" cy="11748"/>
            </a:xfrm>
            <a:custGeom>
              <a:rect b="b" l="l" r="r" t="t"/>
              <a:pathLst>
                <a:path extrusionOk="0" h="2" w="2">
                  <a:moveTo>
                    <a:pt x="1" y="0"/>
                  </a:moveTo>
                  <a:cubicBezTo>
                    <a:pt x="1" y="0"/>
                    <a:pt x="2" y="0"/>
                    <a:pt x="2" y="0"/>
                  </a:cubicBezTo>
                  <a:cubicBezTo>
                    <a:pt x="2" y="0"/>
                    <a:pt x="2" y="1"/>
                    <a:pt x="2" y="1"/>
                  </a:cubicBezTo>
                  <a:cubicBezTo>
                    <a:pt x="2" y="1"/>
                    <a:pt x="2" y="1"/>
                    <a:pt x="2" y="1"/>
                  </a:cubicBezTo>
                  <a:cubicBezTo>
                    <a:pt x="2" y="2"/>
                    <a:pt x="2" y="2"/>
                    <a:pt x="2" y="2"/>
                  </a:cubicBezTo>
                  <a:cubicBezTo>
                    <a:pt x="2" y="2"/>
                    <a:pt x="2" y="2"/>
                    <a:pt x="1" y="2"/>
                  </a:cubicBezTo>
                  <a:cubicBezTo>
                    <a:pt x="1" y="2"/>
                    <a:pt x="1" y="2"/>
                    <a:pt x="0" y="2"/>
                  </a:cubicBezTo>
                  <a:cubicBezTo>
                    <a:pt x="0" y="2"/>
                    <a:pt x="0" y="2"/>
                    <a:pt x="0" y="2"/>
                  </a:cubicBezTo>
                  <a:cubicBezTo>
                    <a:pt x="0" y="2"/>
                    <a:pt x="0" y="1"/>
                    <a:pt x="0" y="1"/>
                  </a:cubicBezTo>
                  <a:cubicBezTo>
                    <a:pt x="0" y="1"/>
                    <a:pt x="0" y="0"/>
                    <a:pt x="0" y="0"/>
                  </a:cubicBezTo>
                  <a:cubicBezTo>
                    <a:pt x="0" y="0"/>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0" name="Google Shape;1110;p20"/>
            <p:cNvSpPr/>
            <p:nvPr/>
          </p:nvSpPr>
          <p:spPr>
            <a:xfrm>
              <a:off x="16202688" y="4238870"/>
              <a:ext cx="15664" cy="15664"/>
            </a:xfrm>
            <a:custGeom>
              <a:rect b="b" l="l" r="r" t="t"/>
              <a:pathLst>
                <a:path extrusionOk="0" h="3" w="2">
                  <a:moveTo>
                    <a:pt x="1" y="0"/>
                  </a:moveTo>
                  <a:cubicBezTo>
                    <a:pt x="1" y="0"/>
                    <a:pt x="1" y="0"/>
                    <a:pt x="1" y="0"/>
                  </a:cubicBezTo>
                  <a:cubicBezTo>
                    <a:pt x="2" y="1"/>
                    <a:pt x="2" y="1"/>
                    <a:pt x="2" y="1"/>
                  </a:cubicBezTo>
                  <a:cubicBezTo>
                    <a:pt x="2" y="1"/>
                    <a:pt x="2" y="1"/>
                    <a:pt x="2" y="2"/>
                  </a:cubicBezTo>
                  <a:cubicBezTo>
                    <a:pt x="2" y="2"/>
                    <a:pt x="2" y="2"/>
                    <a:pt x="2" y="3"/>
                  </a:cubicBezTo>
                  <a:cubicBezTo>
                    <a:pt x="1" y="3"/>
                    <a:pt x="0" y="3"/>
                    <a:pt x="0" y="3"/>
                  </a:cubicBezTo>
                  <a:cubicBezTo>
                    <a:pt x="0" y="2"/>
                    <a:pt x="0" y="2"/>
                    <a:pt x="0" y="2"/>
                  </a:cubicBezTo>
                  <a:cubicBezTo>
                    <a:pt x="0" y="2"/>
                    <a:pt x="0" y="1"/>
                    <a:pt x="0" y="1"/>
                  </a:cubicBezTo>
                  <a:cubicBezTo>
                    <a:pt x="0" y="1"/>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 name="Google Shape;1111;p20"/>
            <p:cNvSpPr/>
            <p:nvPr/>
          </p:nvSpPr>
          <p:spPr>
            <a:xfrm>
              <a:off x="16273178" y="2688095"/>
              <a:ext cx="2330087" cy="1523362"/>
            </a:xfrm>
            <a:custGeom>
              <a:rect b="b" l="l" r="r" t="t"/>
              <a:pathLst>
                <a:path extrusionOk="0" h="246" w="376">
                  <a:moveTo>
                    <a:pt x="375" y="1"/>
                  </a:moveTo>
                  <a:cubicBezTo>
                    <a:pt x="376" y="1"/>
                    <a:pt x="376" y="2"/>
                    <a:pt x="375" y="2"/>
                  </a:cubicBezTo>
                  <a:cubicBezTo>
                    <a:pt x="375" y="2"/>
                    <a:pt x="375" y="2"/>
                    <a:pt x="375" y="2"/>
                  </a:cubicBezTo>
                  <a:cubicBezTo>
                    <a:pt x="374" y="3"/>
                    <a:pt x="374" y="3"/>
                    <a:pt x="373" y="2"/>
                  </a:cubicBezTo>
                  <a:cubicBezTo>
                    <a:pt x="373" y="2"/>
                    <a:pt x="373" y="2"/>
                    <a:pt x="373" y="2"/>
                  </a:cubicBezTo>
                  <a:cubicBezTo>
                    <a:pt x="373" y="1"/>
                    <a:pt x="373" y="1"/>
                    <a:pt x="374" y="0"/>
                  </a:cubicBezTo>
                  <a:cubicBezTo>
                    <a:pt x="374" y="0"/>
                    <a:pt x="374" y="0"/>
                    <a:pt x="374" y="0"/>
                  </a:cubicBezTo>
                  <a:cubicBezTo>
                    <a:pt x="374" y="0"/>
                    <a:pt x="374" y="0"/>
                    <a:pt x="374" y="0"/>
                  </a:cubicBezTo>
                  <a:cubicBezTo>
                    <a:pt x="374" y="0"/>
                    <a:pt x="374" y="0"/>
                    <a:pt x="374" y="0"/>
                  </a:cubicBezTo>
                  <a:cubicBezTo>
                    <a:pt x="375" y="0"/>
                    <a:pt x="375" y="0"/>
                    <a:pt x="375" y="1"/>
                  </a:cubicBezTo>
                  <a:close/>
                  <a:moveTo>
                    <a:pt x="364" y="8"/>
                  </a:moveTo>
                  <a:cubicBezTo>
                    <a:pt x="365" y="9"/>
                    <a:pt x="364" y="9"/>
                    <a:pt x="364" y="10"/>
                  </a:cubicBezTo>
                  <a:cubicBezTo>
                    <a:pt x="364" y="10"/>
                    <a:pt x="364" y="10"/>
                    <a:pt x="364" y="10"/>
                  </a:cubicBezTo>
                  <a:cubicBezTo>
                    <a:pt x="363" y="10"/>
                    <a:pt x="362" y="10"/>
                    <a:pt x="362" y="9"/>
                  </a:cubicBezTo>
                  <a:cubicBezTo>
                    <a:pt x="362" y="9"/>
                    <a:pt x="362" y="9"/>
                    <a:pt x="362" y="9"/>
                  </a:cubicBezTo>
                  <a:cubicBezTo>
                    <a:pt x="362" y="9"/>
                    <a:pt x="362" y="8"/>
                    <a:pt x="362" y="8"/>
                  </a:cubicBezTo>
                  <a:cubicBezTo>
                    <a:pt x="362" y="8"/>
                    <a:pt x="362" y="8"/>
                    <a:pt x="362" y="8"/>
                  </a:cubicBezTo>
                  <a:cubicBezTo>
                    <a:pt x="363" y="7"/>
                    <a:pt x="363" y="7"/>
                    <a:pt x="363" y="7"/>
                  </a:cubicBezTo>
                  <a:cubicBezTo>
                    <a:pt x="363" y="7"/>
                    <a:pt x="363" y="7"/>
                    <a:pt x="363" y="7"/>
                  </a:cubicBezTo>
                  <a:cubicBezTo>
                    <a:pt x="363" y="7"/>
                    <a:pt x="364" y="8"/>
                    <a:pt x="364" y="8"/>
                  </a:cubicBezTo>
                  <a:close/>
                  <a:moveTo>
                    <a:pt x="353" y="15"/>
                  </a:moveTo>
                  <a:cubicBezTo>
                    <a:pt x="353" y="16"/>
                    <a:pt x="353" y="17"/>
                    <a:pt x="352" y="17"/>
                  </a:cubicBezTo>
                  <a:cubicBezTo>
                    <a:pt x="352" y="17"/>
                    <a:pt x="352" y="17"/>
                    <a:pt x="352" y="17"/>
                  </a:cubicBezTo>
                  <a:cubicBezTo>
                    <a:pt x="352" y="18"/>
                    <a:pt x="351" y="17"/>
                    <a:pt x="351" y="17"/>
                  </a:cubicBezTo>
                  <a:cubicBezTo>
                    <a:pt x="351" y="17"/>
                    <a:pt x="351" y="17"/>
                    <a:pt x="351" y="17"/>
                  </a:cubicBezTo>
                  <a:cubicBezTo>
                    <a:pt x="350" y="16"/>
                    <a:pt x="350" y="15"/>
                    <a:pt x="351" y="15"/>
                  </a:cubicBezTo>
                  <a:cubicBezTo>
                    <a:pt x="351" y="15"/>
                    <a:pt x="351" y="15"/>
                    <a:pt x="351" y="15"/>
                  </a:cubicBezTo>
                  <a:cubicBezTo>
                    <a:pt x="351" y="15"/>
                    <a:pt x="351" y="15"/>
                    <a:pt x="352" y="15"/>
                  </a:cubicBezTo>
                  <a:cubicBezTo>
                    <a:pt x="352" y="15"/>
                    <a:pt x="352" y="15"/>
                    <a:pt x="352" y="15"/>
                  </a:cubicBezTo>
                  <a:cubicBezTo>
                    <a:pt x="352" y="15"/>
                    <a:pt x="353" y="15"/>
                    <a:pt x="353" y="15"/>
                  </a:cubicBezTo>
                  <a:close/>
                  <a:moveTo>
                    <a:pt x="342" y="23"/>
                  </a:moveTo>
                  <a:cubicBezTo>
                    <a:pt x="342" y="23"/>
                    <a:pt x="342" y="24"/>
                    <a:pt x="341" y="24"/>
                  </a:cubicBezTo>
                  <a:cubicBezTo>
                    <a:pt x="341" y="24"/>
                    <a:pt x="341" y="24"/>
                    <a:pt x="341" y="24"/>
                  </a:cubicBezTo>
                  <a:cubicBezTo>
                    <a:pt x="341" y="25"/>
                    <a:pt x="340" y="25"/>
                    <a:pt x="339" y="24"/>
                  </a:cubicBezTo>
                  <a:cubicBezTo>
                    <a:pt x="339" y="24"/>
                    <a:pt x="339" y="24"/>
                    <a:pt x="339" y="24"/>
                  </a:cubicBezTo>
                  <a:cubicBezTo>
                    <a:pt x="339" y="23"/>
                    <a:pt x="339" y="23"/>
                    <a:pt x="340" y="22"/>
                  </a:cubicBezTo>
                  <a:cubicBezTo>
                    <a:pt x="340" y="22"/>
                    <a:pt x="340" y="22"/>
                    <a:pt x="340" y="22"/>
                  </a:cubicBezTo>
                  <a:cubicBezTo>
                    <a:pt x="340" y="22"/>
                    <a:pt x="340" y="22"/>
                    <a:pt x="340" y="22"/>
                  </a:cubicBezTo>
                  <a:cubicBezTo>
                    <a:pt x="340" y="22"/>
                    <a:pt x="340" y="22"/>
                    <a:pt x="340" y="22"/>
                  </a:cubicBezTo>
                  <a:cubicBezTo>
                    <a:pt x="341" y="22"/>
                    <a:pt x="341" y="22"/>
                    <a:pt x="342" y="23"/>
                  </a:cubicBezTo>
                  <a:close/>
                  <a:moveTo>
                    <a:pt x="330" y="30"/>
                  </a:moveTo>
                  <a:cubicBezTo>
                    <a:pt x="331" y="31"/>
                    <a:pt x="330" y="31"/>
                    <a:pt x="330" y="32"/>
                  </a:cubicBezTo>
                  <a:cubicBezTo>
                    <a:pt x="330" y="32"/>
                    <a:pt x="330" y="32"/>
                    <a:pt x="330" y="32"/>
                  </a:cubicBezTo>
                  <a:cubicBezTo>
                    <a:pt x="329" y="32"/>
                    <a:pt x="328" y="32"/>
                    <a:pt x="328" y="31"/>
                  </a:cubicBezTo>
                  <a:cubicBezTo>
                    <a:pt x="328" y="31"/>
                    <a:pt x="328" y="31"/>
                    <a:pt x="328" y="31"/>
                  </a:cubicBezTo>
                  <a:cubicBezTo>
                    <a:pt x="328" y="31"/>
                    <a:pt x="328" y="30"/>
                    <a:pt x="328" y="30"/>
                  </a:cubicBezTo>
                  <a:cubicBezTo>
                    <a:pt x="328" y="30"/>
                    <a:pt x="328" y="30"/>
                    <a:pt x="328" y="30"/>
                  </a:cubicBezTo>
                  <a:cubicBezTo>
                    <a:pt x="329" y="29"/>
                    <a:pt x="329" y="29"/>
                    <a:pt x="329" y="29"/>
                  </a:cubicBezTo>
                  <a:cubicBezTo>
                    <a:pt x="329" y="29"/>
                    <a:pt x="329" y="29"/>
                    <a:pt x="329" y="29"/>
                  </a:cubicBezTo>
                  <a:cubicBezTo>
                    <a:pt x="330" y="29"/>
                    <a:pt x="330" y="30"/>
                    <a:pt x="330" y="30"/>
                  </a:cubicBezTo>
                  <a:close/>
                  <a:moveTo>
                    <a:pt x="319" y="37"/>
                  </a:moveTo>
                  <a:cubicBezTo>
                    <a:pt x="319" y="38"/>
                    <a:pt x="319" y="39"/>
                    <a:pt x="319" y="39"/>
                  </a:cubicBezTo>
                  <a:cubicBezTo>
                    <a:pt x="319" y="39"/>
                    <a:pt x="319" y="39"/>
                    <a:pt x="319" y="39"/>
                  </a:cubicBezTo>
                  <a:cubicBezTo>
                    <a:pt x="318" y="40"/>
                    <a:pt x="317" y="39"/>
                    <a:pt x="317" y="39"/>
                  </a:cubicBezTo>
                  <a:cubicBezTo>
                    <a:pt x="317" y="39"/>
                    <a:pt x="317" y="39"/>
                    <a:pt x="317" y="39"/>
                  </a:cubicBezTo>
                  <a:cubicBezTo>
                    <a:pt x="316" y="38"/>
                    <a:pt x="316" y="37"/>
                    <a:pt x="317" y="37"/>
                  </a:cubicBezTo>
                  <a:cubicBezTo>
                    <a:pt x="317" y="37"/>
                    <a:pt x="317" y="37"/>
                    <a:pt x="317" y="37"/>
                  </a:cubicBezTo>
                  <a:cubicBezTo>
                    <a:pt x="317" y="37"/>
                    <a:pt x="318" y="37"/>
                    <a:pt x="318" y="37"/>
                  </a:cubicBezTo>
                  <a:cubicBezTo>
                    <a:pt x="318" y="37"/>
                    <a:pt x="318" y="37"/>
                    <a:pt x="318" y="37"/>
                  </a:cubicBezTo>
                  <a:cubicBezTo>
                    <a:pt x="318" y="37"/>
                    <a:pt x="319" y="37"/>
                    <a:pt x="319" y="37"/>
                  </a:cubicBezTo>
                  <a:close/>
                  <a:moveTo>
                    <a:pt x="308" y="45"/>
                  </a:moveTo>
                  <a:cubicBezTo>
                    <a:pt x="308" y="45"/>
                    <a:pt x="308" y="46"/>
                    <a:pt x="307" y="47"/>
                  </a:cubicBezTo>
                  <a:cubicBezTo>
                    <a:pt x="307" y="47"/>
                    <a:pt x="307" y="47"/>
                    <a:pt x="307" y="47"/>
                  </a:cubicBezTo>
                  <a:cubicBezTo>
                    <a:pt x="307" y="47"/>
                    <a:pt x="306" y="47"/>
                    <a:pt x="305" y="46"/>
                  </a:cubicBezTo>
                  <a:cubicBezTo>
                    <a:pt x="305" y="46"/>
                    <a:pt x="305" y="46"/>
                    <a:pt x="305" y="46"/>
                  </a:cubicBezTo>
                  <a:cubicBezTo>
                    <a:pt x="305" y="46"/>
                    <a:pt x="305" y="45"/>
                    <a:pt x="306" y="44"/>
                  </a:cubicBezTo>
                  <a:cubicBezTo>
                    <a:pt x="306" y="44"/>
                    <a:pt x="306" y="44"/>
                    <a:pt x="306" y="44"/>
                  </a:cubicBezTo>
                  <a:cubicBezTo>
                    <a:pt x="306" y="44"/>
                    <a:pt x="306" y="44"/>
                    <a:pt x="306" y="44"/>
                  </a:cubicBezTo>
                  <a:cubicBezTo>
                    <a:pt x="306" y="44"/>
                    <a:pt x="306" y="44"/>
                    <a:pt x="306" y="44"/>
                  </a:cubicBezTo>
                  <a:cubicBezTo>
                    <a:pt x="307" y="44"/>
                    <a:pt x="307" y="44"/>
                    <a:pt x="308" y="45"/>
                  </a:cubicBezTo>
                  <a:close/>
                  <a:moveTo>
                    <a:pt x="296" y="52"/>
                  </a:moveTo>
                  <a:cubicBezTo>
                    <a:pt x="297" y="53"/>
                    <a:pt x="297" y="54"/>
                    <a:pt x="296" y="54"/>
                  </a:cubicBezTo>
                  <a:cubicBezTo>
                    <a:pt x="296" y="54"/>
                    <a:pt x="296" y="54"/>
                    <a:pt x="296" y="54"/>
                  </a:cubicBezTo>
                  <a:cubicBezTo>
                    <a:pt x="295" y="54"/>
                    <a:pt x="294" y="54"/>
                    <a:pt x="294" y="54"/>
                  </a:cubicBezTo>
                  <a:cubicBezTo>
                    <a:pt x="294" y="54"/>
                    <a:pt x="294" y="54"/>
                    <a:pt x="294" y="54"/>
                  </a:cubicBezTo>
                  <a:cubicBezTo>
                    <a:pt x="294" y="53"/>
                    <a:pt x="294" y="52"/>
                    <a:pt x="294" y="52"/>
                  </a:cubicBezTo>
                  <a:cubicBezTo>
                    <a:pt x="294" y="52"/>
                    <a:pt x="294" y="52"/>
                    <a:pt x="294" y="52"/>
                  </a:cubicBezTo>
                  <a:cubicBezTo>
                    <a:pt x="295" y="52"/>
                    <a:pt x="295" y="51"/>
                    <a:pt x="295" y="51"/>
                  </a:cubicBezTo>
                  <a:cubicBezTo>
                    <a:pt x="295" y="51"/>
                    <a:pt x="295" y="51"/>
                    <a:pt x="295" y="51"/>
                  </a:cubicBezTo>
                  <a:cubicBezTo>
                    <a:pt x="296" y="51"/>
                    <a:pt x="296" y="52"/>
                    <a:pt x="296" y="52"/>
                  </a:cubicBezTo>
                  <a:close/>
                  <a:moveTo>
                    <a:pt x="285" y="59"/>
                  </a:moveTo>
                  <a:cubicBezTo>
                    <a:pt x="285" y="60"/>
                    <a:pt x="285" y="61"/>
                    <a:pt x="285" y="61"/>
                  </a:cubicBezTo>
                  <a:cubicBezTo>
                    <a:pt x="285" y="61"/>
                    <a:pt x="285" y="61"/>
                    <a:pt x="285" y="61"/>
                  </a:cubicBezTo>
                  <a:cubicBezTo>
                    <a:pt x="284" y="62"/>
                    <a:pt x="283" y="62"/>
                    <a:pt x="283" y="61"/>
                  </a:cubicBezTo>
                  <a:cubicBezTo>
                    <a:pt x="283" y="61"/>
                    <a:pt x="283" y="61"/>
                    <a:pt x="283" y="61"/>
                  </a:cubicBezTo>
                  <a:cubicBezTo>
                    <a:pt x="282" y="60"/>
                    <a:pt x="283" y="59"/>
                    <a:pt x="283" y="59"/>
                  </a:cubicBezTo>
                  <a:cubicBezTo>
                    <a:pt x="283" y="59"/>
                    <a:pt x="283" y="59"/>
                    <a:pt x="283" y="59"/>
                  </a:cubicBezTo>
                  <a:cubicBezTo>
                    <a:pt x="283" y="59"/>
                    <a:pt x="284" y="59"/>
                    <a:pt x="284" y="59"/>
                  </a:cubicBezTo>
                  <a:cubicBezTo>
                    <a:pt x="284" y="59"/>
                    <a:pt x="284" y="59"/>
                    <a:pt x="284" y="59"/>
                  </a:cubicBezTo>
                  <a:cubicBezTo>
                    <a:pt x="284" y="59"/>
                    <a:pt x="285" y="59"/>
                    <a:pt x="285" y="59"/>
                  </a:cubicBezTo>
                  <a:close/>
                  <a:moveTo>
                    <a:pt x="274" y="67"/>
                  </a:moveTo>
                  <a:cubicBezTo>
                    <a:pt x="274" y="67"/>
                    <a:pt x="274" y="68"/>
                    <a:pt x="273" y="69"/>
                  </a:cubicBezTo>
                  <a:cubicBezTo>
                    <a:pt x="273" y="69"/>
                    <a:pt x="273" y="69"/>
                    <a:pt x="273" y="69"/>
                  </a:cubicBezTo>
                  <a:cubicBezTo>
                    <a:pt x="273" y="69"/>
                    <a:pt x="272" y="69"/>
                    <a:pt x="271" y="68"/>
                  </a:cubicBezTo>
                  <a:cubicBezTo>
                    <a:pt x="271" y="68"/>
                    <a:pt x="271" y="68"/>
                    <a:pt x="271" y="68"/>
                  </a:cubicBezTo>
                  <a:cubicBezTo>
                    <a:pt x="271" y="68"/>
                    <a:pt x="271" y="67"/>
                    <a:pt x="272" y="66"/>
                  </a:cubicBezTo>
                  <a:cubicBezTo>
                    <a:pt x="272" y="66"/>
                    <a:pt x="272" y="66"/>
                    <a:pt x="272" y="66"/>
                  </a:cubicBezTo>
                  <a:cubicBezTo>
                    <a:pt x="272" y="66"/>
                    <a:pt x="272" y="66"/>
                    <a:pt x="273" y="66"/>
                  </a:cubicBezTo>
                  <a:cubicBezTo>
                    <a:pt x="273" y="66"/>
                    <a:pt x="273" y="66"/>
                    <a:pt x="273" y="66"/>
                  </a:cubicBezTo>
                  <a:cubicBezTo>
                    <a:pt x="273" y="66"/>
                    <a:pt x="273" y="66"/>
                    <a:pt x="274" y="67"/>
                  </a:cubicBezTo>
                  <a:close/>
                  <a:moveTo>
                    <a:pt x="262" y="74"/>
                  </a:moveTo>
                  <a:cubicBezTo>
                    <a:pt x="263" y="75"/>
                    <a:pt x="263" y="76"/>
                    <a:pt x="262" y="76"/>
                  </a:cubicBezTo>
                  <a:cubicBezTo>
                    <a:pt x="262" y="76"/>
                    <a:pt x="262" y="76"/>
                    <a:pt x="262" y="76"/>
                  </a:cubicBezTo>
                  <a:cubicBezTo>
                    <a:pt x="261" y="76"/>
                    <a:pt x="261" y="76"/>
                    <a:pt x="260" y="76"/>
                  </a:cubicBezTo>
                  <a:cubicBezTo>
                    <a:pt x="260" y="76"/>
                    <a:pt x="260" y="76"/>
                    <a:pt x="260" y="76"/>
                  </a:cubicBezTo>
                  <a:cubicBezTo>
                    <a:pt x="260" y="75"/>
                    <a:pt x="260" y="74"/>
                    <a:pt x="261" y="74"/>
                  </a:cubicBezTo>
                  <a:cubicBezTo>
                    <a:pt x="261" y="74"/>
                    <a:pt x="261" y="74"/>
                    <a:pt x="261" y="74"/>
                  </a:cubicBezTo>
                  <a:cubicBezTo>
                    <a:pt x="261" y="74"/>
                    <a:pt x="261" y="74"/>
                    <a:pt x="261" y="74"/>
                  </a:cubicBezTo>
                  <a:cubicBezTo>
                    <a:pt x="261" y="74"/>
                    <a:pt x="261" y="74"/>
                    <a:pt x="261" y="74"/>
                  </a:cubicBezTo>
                  <a:cubicBezTo>
                    <a:pt x="262" y="74"/>
                    <a:pt x="262" y="74"/>
                    <a:pt x="262" y="74"/>
                  </a:cubicBezTo>
                  <a:close/>
                  <a:moveTo>
                    <a:pt x="251" y="82"/>
                  </a:moveTo>
                  <a:cubicBezTo>
                    <a:pt x="251" y="82"/>
                    <a:pt x="251" y="83"/>
                    <a:pt x="251" y="83"/>
                  </a:cubicBezTo>
                  <a:cubicBezTo>
                    <a:pt x="251" y="83"/>
                    <a:pt x="251" y="83"/>
                    <a:pt x="251" y="83"/>
                  </a:cubicBezTo>
                  <a:cubicBezTo>
                    <a:pt x="250" y="84"/>
                    <a:pt x="249" y="84"/>
                    <a:pt x="249" y="83"/>
                  </a:cubicBezTo>
                  <a:cubicBezTo>
                    <a:pt x="249" y="83"/>
                    <a:pt x="249" y="83"/>
                    <a:pt x="249" y="83"/>
                  </a:cubicBezTo>
                  <a:cubicBezTo>
                    <a:pt x="248" y="82"/>
                    <a:pt x="249" y="82"/>
                    <a:pt x="249" y="81"/>
                  </a:cubicBezTo>
                  <a:cubicBezTo>
                    <a:pt x="249" y="81"/>
                    <a:pt x="249" y="81"/>
                    <a:pt x="249" y="81"/>
                  </a:cubicBezTo>
                  <a:cubicBezTo>
                    <a:pt x="249" y="81"/>
                    <a:pt x="250" y="81"/>
                    <a:pt x="250" y="81"/>
                  </a:cubicBezTo>
                  <a:cubicBezTo>
                    <a:pt x="250" y="81"/>
                    <a:pt x="250" y="81"/>
                    <a:pt x="250" y="81"/>
                  </a:cubicBezTo>
                  <a:cubicBezTo>
                    <a:pt x="250" y="81"/>
                    <a:pt x="251" y="81"/>
                    <a:pt x="251" y="82"/>
                  </a:cubicBezTo>
                  <a:close/>
                  <a:moveTo>
                    <a:pt x="240" y="89"/>
                  </a:moveTo>
                  <a:cubicBezTo>
                    <a:pt x="240" y="90"/>
                    <a:pt x="240" y="90"/>
                    <a:pt x="239" y="91"/>
                  </a:cubicBezTo>
                  <a:cubicBezTo>
                    <a:pt x="239" y="91"/>
                    <a:pt x="239" y="91"/>
                    <a:pt x="239" y="91"/>
                  </a:cubicBezTo>
                  <a:cubicBezTo>
                    <a:pt x="239" y="91"/>
                    <a:pt x="238" y="91"/>
                    <a:pt x="238" y="90"/>
                  </a:cubicBezTo>
                  <a:cubicBezTo>
                    <a:pt x="238" y="90"/>
                    <a:pt x="238" y="90"/>
                    <a:pt x="238" y="90"/>
                  </a:cubicBezTo>
                  <a:cubicBezTo>
                    <a:pt x="237" y="90"/>
                    <a:pt x="237" y="89"/>
                    <a:pt x="238" y="89"/>
                  </a:cubicBezTo>
                  <a:cubicBezTo>
                    <a:pt x="238" y="89"/>
                    <a:pt x="238" y="89"/>
                    <a:pt x="238" y="89"/>
                  </a:cubicBezTo>
                  <a:cubicBezTo>
                    <a:pt x="238" y="88"/>
                    <a:pt x="238" y="88"/>
                    <a:pt x="239" y="88"/>
                  </a:cubicBezTo>
                  <a:cubicBezTo>
                    <a:pt x="239" y="88"/>
                    <a:pt x="239" y="88"/>
                    <a:pt x="239" y="88"/>
                  </a:cubicBezTo>
                  <a:cubicBezTo>
                    <a:pt x="239" y="88"/>
                    <a:pt x="240" y="89"/>
                    <a:pt x="240" y="89"/>
                  </a:cubicBezTo>
                  <a:close/>
                  <a:moveTo>
                    <a:pt x="228" y="96"/>
                  </a:moveTo>
                  <a:cubicBezTo>
                    <a:pt x="229" y="97"/>
                    <a:pt x="229" y="98"/>
                    <a:pt x="228" y="98"/>
                  </a:cubicBezTo>
                  <a:cubicBezTo>
                    <a:pt x="228" y="98"/>
                    <a:pt x="228" y="98"/>
                    <a:pt x="228" y="98"/>
                  </a:cubicBezTo>
                  <a:cubicBezTo>
                    <a:pt x="227" y="99"/>
                    <a:pt x="227" y="98"/>
                    <a:pt x="226" y="98"/>
                  </a:cubicBezTo>
                  <a:cubicBezTo>
                    <a:pt x="226" y="98"/>
                    <a:pt x="226" y="98"/>
                    <a:pt x="226" y="98"/>
                  </a:cubicBezTo>
                  <a:cubicBezTo>
                    <a:pt x="226" y="97"/>
                    <a:pt x="226" y="96"/>
                    <a:pt x="227" y="96"/>
                  </a:cubicBezTo>
                  <a:cubicBezTo>
                    <a:pt x="227" y="96"/>
                    <a:pt x="227" y="96"/>
                    <a:pt x="227" y="96"/>
                  </a:cubicBezTo>
                  <a:cubicBezTo>
                    <a:pt x="227" y="96"/>
                    <a:pt x="227" y="96"/>
                    <a:pt x="227" y="96"/>
                  </a:cubicBezTo>
                  <a:cubicBezTo>
                    <a:pt x="227" y="96"/>
                    <a:pt x="227" y="96"/>
                    <a:pt x="227" y="96"/>
                  </a:cubicBezTo>
                  <a:cubicBezTo>
                    <a:pt x="228" y="96"/>
                    <a:pt x="228" y="96"/>
                    <a:pt x="228" y="96"/>
                  </a:cubicBezTo>
                  <a:close/>
                  <a:moveTo>
                    <a:pt x="217" y="104"/>
                  </a:moveTo>
                  <a:cubicBezTo>
                    <a:pt x="218" y="104"/>
                    <a:pt x="217" y="105"/>
                    <a:pt x="217" y="105"/>
                  </a:cubicBezTo>
                  <a:cubicBezTo>
                    <a:pt x="217" y="105"/>
                    <a:pt x="217" y="105"/>
                    <a:pt x="217" y="105"/>
                  </a:cubicBezTo>
                  <a:cubicBezTo>
                    <a:pt x="216" y="106"/>
                    <a:pt x="215" y="106"/>
                    <a:pt x="215" y="105"/>
                  </a:cubicBezTo>
                  <a:cubicBezTo>
                    <a:pt x="215" y="105"/>
                    <a:pt x="215" y="105"/>
                    <a:pt x="215" y="105"/>
                  </a:cubicBezTo>
                  <a:cubicBezTo>
                    <a:pt x="214" y="105"/>
                    <a:pt x="215" y="104"/>
                    <a:pt x="215" y="103"/>
                  </a:cubicBezTo>
                  <a:cubicBezTo>
                    <a:pt x="215" y="103"/>
                    <a:pt x="215" y="103"/>
                    <a:pt x="215" y="103"/>
                  </a:cubicBezTo>
                  <a:cubicBezTo>
                    <a:pt x="216" y="103"/>
                    <a:pt x="216" y="103"/>
                    <a:pt x="216" y="103"/>
                  </a:cubicBezTo>
                  <a:cubicBezTo>
                    <a:pt x="216" y="103"/>
                    <a:pt x="216" y="103"/>
                    <a:pt x="216" y="103"/>
                  </a:cubicBezTo>
                  <a:cubicBezTo>
                    <a:pt x="216" y="103"/>
                    <a:pt x="217" y="103"/>
                    <a:pt x="217" y="104"/>
                  </a:cubicBezTo>
                  <a:close/>
                  <a:moveTo>
                    <a:pt x="206" y="111"/>
                  </a:moveTo>
                  <a:cubicBezTo>
                    <a:pt x="206" y="112"/>
                    <a:pt x="206" y="112"/>
                    <a:pt x="205" y="113"/>
                  </a:cubicBezTo>
                  <a:cubicBezTo>
                    <a:pt x="205" y="113"/>
                    <a:pt x="205" y="113"/>
                    <a:pt x="205" y="113"/>
                  </a:cubicBezTo>
                  <a:cubicBezTo>
                    <a:pt x="205" y="113"/>
                    <a:pt x="204" y="113"/>
                    <a:pt x="204" y="112"/>
                  </a:cubicBezTo>
                  <a:cubicBezTo>
                    <a:pt x="204" y="112"/>
                    <a:pt x="204" y="112"/>
                    <a:pt x="204" y="112"/>
                  </a:cubicBezTo>
                  <a:cubicBezTo>
                    <a:pt x="203" y="112"/>
                    <a:pt x="203" y="111"/>
                    <a:pt x="204" y="111"/>
                  </a:cubicBezTo>
                  <a:cubicBezTo>
                    <a:pt x="204" y="111"/>
                    <a:pt x="204" y="111"/>
                    <a:pt x="204" y="111"/>
                  </a:cubicBezTo>
                  <a:cubicBezTo>
                    <a:pt x="204" y="110"/>
                    <a:pt x="204" y="110"/>
                    <a:pt x="205" y="110"/>
                  </a:cubicBezTo>
                  <a:cubicBezTo>
                    <a:pt x="205" y="110"/>
                    <a:pt x="205" y="110"/>
                    <a:pt x="205" y="110"/>
                  </a:cubicBezTo>
                  <a:cubicBezTo>
                    <a:pt x="205" y="110"/>
                    <a:pt x="206" y="111"/>
                    <a:pt x="206" y="111"/>
                  </a:cubicBezTo>
                  <a:close/>
                  <a:moveTo>
                    <a:pt x="195" y="118"/>
                  </a:moveTo>
                  <a:cubicBezTo>
                    <a:pt x="195" y="119"/>
                    <a:pt x="195" y="120"/>
                    <a:pt x="194" y="120"/>
                  </a:cubicBezTo>
                  <a:cubicBezTo>
                    <a:pt x="194" y="120"/>
                    <a:pt x="194" y="120"/>
                    <a:pt x="194" y="120"/>
                  </a:cubicBezTo>
                  <a:cubicBezTo>
                    <a:pt x="194" y="121"/>
                    <a:pt x="193" y="120"/>
                    <a:pt x="192" y="120"/>
                  </a:cubicBezTo>
                  <a:cubicBezTo>
                    <a:pt x="192" y="120"/>
                    <a:pt x="192" y="120"/>
                    <a:pt x="192" y="120"/>
                  </a:cubicBezTo>
                  <a:cubicBezTo>
                    <a:pt x="192" y="119"/>
                    <a:pt x="192" y="118"/>
                    <a:pt x="193" y="118"/>
                  </a:cubicBezTo>
                  <a:cubicBezTo>
                    <a:pt x="193" y="118"/>
                    <a:pt x="193" y="118"/>
                    <a:pt x="193" y="118"/>
                  </a:cubicBezTo>
                  <a:cubicBezTo>
                    <a:pt x="193" y="118"/>
                    <a:pt x="193" y="118"/>
                    <a:pt x="193" y="118"/>
                  </a:cubicBezTo>
                  <a:cubicBezTo>
                    <a:pt x="193" y="118"/>
                    <a:pt x="193" y="118"/>
                    <a:pt x="193" y="118"/>
                  </a:cubicBezTo>
                  <a:cubicBezTo>
                    <a:pt x="194" y="118"/>
                    <a:pt x="194" y="118"/>
                    <a:pt x="195" y="118"/>
                  </a:cubicBezTo>
                  <a:close/>
                  <a:moveTo>
                    <a:pt x="183" y="126"/>
                  </a:moveTo>
                  <a:cubicBezTo>
                    <a:pt x="184" y="126"/>
                    <a:pt x="183" y="127"/>
                    <a:pt x="183" y="128"/>
                  </a:cubicBezTo>
                  <a:cubicBezTo>
                    <a:pt x="183" y="128"/>
                    <a:pt x="183" y="128"/>
                    <a:pt x="183" y="128"/>
                  </a:cubicBezTo>
                  <a:cubicBezTo>
                    <a:pt x="182" y="128"/>
                    <a:pt x="181" y="128"/>
                    <a:pt x="181" y="127"/>
                  </a:cubicBezTo>
                  <a:cubicBezTo>
                    <a:pt x="181" y="127"/>
                    <a:pt x="181" y="127"/>
                    <a:pt x="181" y="127"/>
                  </a:cubicBezTo>
                  <a:cubicBezTo>
                    <a:pt x="181" y="127"/>
                    <a:pt x="181" y="126"/>
                    <a:pt x="181" y="125"/>
                  </a:cubicBezTo>
                  <a:cubicBezTo>
                    <a:pt x="181" y="125"/>
                    <a:pt x="181" y="125"/>
                    <a:pt x="181" y="125"/>
                  </a:cubicBezTo>
                  <a:cubicBezTo>
                    <a:pt x="182" y="125"/>
                    <a:pt x="182" y="125"/>
                    <a:pt x="182" y="125"/>
                  </a:cubicBezTo>
                  <a:cubicBezTo>
                    <a:pt x="182" y="125"/>
                    <a:pt x="182" y="125"/>
                    <a:pt x="182" y="125"/>
                  </a:cubicBezTo>
                  <a:cubicBezTo>
                    <a:pt x="183" y="125"/>
                    <a:pt x="183" y="125"/>
                    <a:pt x="183" y="126"/>
                  </a:cubicBezTo>
                  <a:close/>
                  <a:moveTo>
                    <a:pt x="172" y="133"/>
                  </a:moveTo>
                  <a:cubicBezTo>
                    <a:pt x="172" y="134"/>
                    <a:pt x="172" y="135"/>
                    <a:pt x="172" y="135"/>
                  </a:cubicBezTo>
                  <a:cubicBezTo>
                    <a:pt x="172" y="135"/>
                    <a:pt x="172" y="135"/>
                    <a:pt x="172" y="135"/>
                  </a:cubicBezTo>
                  <a:cubicBezTo>
                    <a:pt x="171" y="135"/>
                    <a:pt x="170" y="135"/>
                    <a:pt x="170" y="135"/>
                  </a:cubicBezTo>
                  <a:cubicBezTo>
                    <a:pt x="170" y="135"/>
                    <a:pt x="170" y="135"/>
                    <a:pt x="170" y="135"/>
                  </a:cubicBezTo>
                  <a:cubicBezTo>
                    <a:pt x="169" y="134"/>
                    <a:pt x="169"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0"/>
                  </a:moveTo>
                  <a:cubicBezTo>
                    <a:pt x="161" y="141"/>
                    <a:pt x="161" y="142"/>
                    <a:pt x="160" y="142"/>
                  </a:cubicBezTo>
                  <a:cubicBezTo>
                    <a:pt x="160" y="142"/>
                    <a:pt x="160" y="142"/>
                    <a:pt x="160" y="142"/>
                  </a:cubicBezTo>
                  <a:cubicBezTo>
                    <a:pt x="160" y="143"/>
                    <a:pt x="159" y="143"/>
                    <a:pt x="158" y="142"/>
                  </a:cubicBezTo>
                  <a:cubicBezTo>
                    <a:pt x="158" y="142"/>
                    <a:pt x="158" y="142"/>
                    <a:pt x="158" y="142"/>
                  </a:cubicBezTo>
                  <a:cubicBezTo>
                    <a:pt x="158" y="141"/>
                    <a:pt x="158" y="140"/>
                    <a:pt x="159" y="140"/>
                  </a:cubicBezTo>
                  <a:cubicBezTo>
                    <a:pt x="159" y="140"/>
                    <a:pt x="159" y="140"/>
                    <a:pt x="159" y="140"/>
                  </a:cubicBezTo>
                  <a:cubicBezTo>
                    <a:pt x="159" y="140"/>
                    <a:pt x="159" y="140"/>
                    <a:pt x="159" y="140"/>
                  </a:cubicBezTo>
                  <a:cubicBezTo>
                    <a:pt x="159" y="140"/>
                    <a:pt x="159" y="140"/>
                    <a:pt x="159" y="140"/>
                  </a:cubicBezTo>
                  <a:cubicBezTo>
                    <a:pt x="160" y="140"/>
                    <a:pt x="160" y="140"/>
                    <a:pt x="161" y="140"/>
                  </a:cubicBezTo>
                  <a:close/>
                  <a:moveTo>
                    <a:pt x="149" y="148"/>
                  </a:moveTo>
                  <a:cubicBezTo>
                    <a:pt x="150" y="148"/>
                    <a:pt x="150" y="149"/>
                    <a:pt x="149" y="150"/>
                  </a:cubicBezTo>
                  <a:cubicBezTo>
                    <a:pt x="149" y="150"/>
                    <a:pt x="149" y="150"/>
                    <a:pt x="149" y="150"/>
                  </a:cubicBezTo>
                  <a:cubicBezTo>
                    <a:pt x="148" y="150"/>
                    <a:pt x="147" y="150"/>
                    <a:pt x="147" y="149"/>
                  </a:cubicBezTo>
                  <a:cubicBezTo>
                    <a:pt x="147" y="149"/>
                    <a:pt x="147" y="149"/>
                    <a:pt x="147" y="149"/>
                  </a:cubicBezTo>
                  <a:cubicBezTo>
                    <a:pt x="147" y="149"/>
                    <a:pt x="147" y="148"/>
                    <a:pt x="147" y="147"/>
                  </a:cubicBezTo>
                  <a:cubicBezTo>
                    <a:pt x="147" y="147"/>
                    <a:pt x="147" y="147"/>
                    <a:pt x="147" y="147"/>
                  </a:cubicBezTo>
                  <a:cubicBezTo>
                    <a:pt x="148" y="147"/>
                    <a:pt x="148" y="147"/>
                    <a:pt x="148" y="147"/>
                  </a:cubicBezTo>
                  <a:cubicBezTo>
                    <a:pt x="148" y="147"/>
                    <a:pt x="148" y="147"/>
                    <a:pt x="148" y="147"/>
                  </a:cubicBezTo>
                  <a:cubicBezTo>
                    <a:pt x="149" y="147"/>
                    <a:pt x="149" y="147"/>
                    <a:pt x="149" y="148"/>
                  </a:cubicBezTo>
                  <a:close/>
                  <a:moveTo>
                    <a:pt x="138" y="155"/>
                  </a:moveTo>
                  <a:cubicBezTo>
                    <a:pt x="138" y="156"/>
                    <a:pt x="138" y="157"/>
                    <a:pt x="138" y="157"/>
                  </a:cubicBezTo>
                  <a:cubicBezTo>
                    <a:pt x="138" y="157"/>
                    <a:pt x="138" y="157"/>
                    <a:pt x="138" y="157"/>
                  </a:cubicBezTo>
                  <a:cubicBezTo>
                    <a:pt x="137" y="157"/>
                    <a:pt x="136" y="157"/>
                    <a:pt x="136" y="157"/>
                  </a:cubicBezTo>
                  <a:cubicBezTo>
                    <a:pt x="136" y="157"/>
                    <a:pt x="136" y="157"/>
                    <a:pt x="136" y="157"/>
                  </a:cubicBezTo>
                  <a:cubicBezTo>
                    <a:pt x="135" y="156"/>
                    <a:pt x="136" y="155"/>
                    <a:pt x="136" y="155"/>
                  </a:cubicBezTo>
                  <a:cubicBezTo>
                    <a:pt x="136" y="155"/>
                    <a:pt x="136" y="155"/>
                    <a:pt x="136" y="155"/>
                  </a:cubicBezTo>
                  <a:cubicBezTo>
                    <a:pt x="136" y="155"/>
                    <a:pt x="137" y="155"/>
                    <a:pt x="137" y="155"/>
                  </a:cubicBezTo>
                  <a:cubicBezTo>
                    <a:pt x="137" y="155"/>
                    <a:pt x="137" y="155"/>
                    <a:pt x="137" y="155"/>
                  </a:cubicBezTo>
                  <a:cubicBezTo>
                    <a:pt x="137" y="155"/>
                    <a:pt x="138" y="155"/>
                    <a:pt x="138" y="155"/>
                  </a:cubicBezTo>
                  <a:close/>
                  <a:moveTo>
                    <a:pt x="127" y="163"/>
                  </a:moveTo>
                  <a:cubicBezTo>
                    <a:pt x="127" y="163"/>
                    <a:pt x="127" y="164"/>
                    <a:pt x="126" y="164"/>
                  </a:cubicBezTo>
                  <a:cubicBezTo>
                    <a:pt x="126" y="164"/>
                    <a:pt x="126" y="164"/>
                    <a:pt x="126" y="164"/>
                  </a:cubicBezTo>
                  <a:cubicBezTo>
                    <a:pt x="126" y="165"/>
                    <a:pt x="125" y="165"/>
                    <a:pt x="124" y="164"/>
                  </a:cubicBezTo>
                  <a:cubicBezTo>
                    <a:pt x="124" y="164"/>
                    <a:pt x="124" y="164"/>
                    <a:pt x="124" y="164"/>
                  </a:cubicBezTo>
                  <a:cubicBezTo>
                    <a:pt x="124" y="163"/>
                    <a:pt x="124" y="163"/>
                    <a:pt x="125" y="162"/>
                  </a:cubicBezTo>
                  <a:cubicBezTo>
                    <a:pt x="125" y="162"/>
                    <a:pt x="125" y="162"/>
                    <a:pt x="125" y="162"/>
                  </a:cubicBezTo>
                  <a:cubicBezTo>
                    <a:pt x="125" y="162"/>
                    <a:pt x="125" y="162"/>
                    <a:pt x="126" y="162"/>
                  </a:cubicBezTo>
                  <a:cubicBezTo>
                    <a:pt x="126" y="162"/>
                    <a:pt x="126" y="162"/>
                    <a:pt x="126" y="162"/>
                  </a:cubicBezTo>
                  <a:cubicBezTo>
                    <a:pt x="126" y="162"/>
                    <a:pt x="126" y="162"/>
                    <a:pt x="127" y="163"/>
                  </a:cubicBezTo>
                  <a:close/>
                  <a:moveTo>
                    <a:pt x="115" y="170"/>
                  </a:moveTo>
                  <a:cubicBezTo>
                    <a:pt x="116" y="171"/>
                    <a:pt x="116" y="171"/>
                    <a:pt x="115" y="172"/>
                  </a:cubicBezTo>
                  <a:cubicBezTo>
                    <a:pt x="115" y="172"/>
                    <a:pt x="115" y="172"/>
                    <a:pt x="115" y="172"/>
                  </a:cubicBezTo>
                  <a:cubicBezTo>
                    <a:pt x="114" y="172"/>
                    <a:pt x="114" y="172"/>
                    <a:pt x="113" y="171"/>
                  </a:cubicBezTo>
                  <a:cubicBezTo>
                    <a:pt x="113" y="171"/>
                    <a:pt x="113" y="171"/>
                    <a:pt x="113" y="171"/>
                  </a:cubicBezTo>
                  <a:cubicBezTo>
                    <a:pt x="113" y="171"/>
                    <a:pt x="113" y="170"/>
                    <a:pt x="114" y="170"/>
                  </a:cubicBezTo>
                  <a:cubicBezTo>
                    <a:pt x="114" y="170"/>
                    <a:pt x="114" y="170"/>
                    <a:pt x="114" y="170"/>
                  </a:cubicBezTo>
                  <a:cubicBezTo>
                    <a:pt x="114" y="169"/>
                    <a:pt x="114" y="169"/>
                    <a:pt x="114" y="169"/>
                  </a:cubicBezTo>
                  <a:cubicBezTo>
                    <a:pt x="114" y="169"/>
                    <a:pt x="114" y="169"/>
                    <a:pt x="114" y="169"/>
                  </a:cubicBezTo>
                  <a:cubicBezTo>
                    <a:pt x="115" y="169"/>
                    <a:pt x="115" y="170"/>
                    <a:pt x="115" y="170"/>
                  </a:cubicBezTo>
                  <a:close/>
                  <a:moveTo>
                    <a:pt x="104" y="177"/>
                  </a:moveTo>
                  <a:cubicBezTo>
                    <a:pt x="104" y="178"/>
                    <a:pt x="104" y="179"/>
                    <a:pt x="104" y="179"/>
                  </a:cubicBezTo>
                  <a:cubicBezTo>
                    <a:pt x="104" y="179"/>
                    <a:pt x="104" y="179"/>
                    <a:pt x="104" y="179"/>
                  </a:cubicBezTo>
                  <a:cubicBezTo>
                    <a:pt x="103" y="180"/>
                    <a:pt x="102" y="179"/>
                    <a:pt x="102" y="179"/>
                  </a:cubicBezTo>
                  <a:cubicBezTo>
                    <a:pt x="102" y="179"/>
                    <a:pt x="102" y="179"/>
                    <a:pt x="102" y="179"/>
                  </a:cubicBezTo>
                  <a:cubicBezTo>
                    <a:pt x="101" y="178"/>
                    <a:pt x="102" y="177"/>
                    <a:pt x="102" y="177"/>
                  </a:cubicBezTo>
                  <a:cubicBezTo>
                    <a:pt x="102" y="177"/>
                    <a:pt x="102" y="177"/>
                    <a:pt x="102" y="177"/>
                  </a:cubicBezTo>
                  <a:cubicBezTo>
                    <a:pt x="102" y="177"/>
                    <a:pt x="103" y="177"/>
                    <a:pt x="103" y="177"/>
                  </a:cubicBezTo>
                  <a:cubicBezTo>
                    <a:pt x="103" y="177"/>
                    <a:pt x="103" y="177"/>
                    <a:pt x="103" y="177"/>
                  </a:cubicBezTo>
                  <a:cubicBezTo>
                    <a:pt x="103" y="177"/>
                    <a:pt x="104" y="177"/>
                    <a:pt x="104" y="177"/>
                  </a:cubicBezTo>
                  <a:close/>
                  <a:moveTo>
                    <a:pt x="93" y="185"/>
                  </a:moveTo>
                  <a:cubicBezTo>
                    <a:pt x="93" y="185"/>
                    <a:pt x="93" y="186"/>
                    <a:pt x="92" y="187"/>
                  </a:cubicBezTo>
                  <a:cubicBezTo>
                    <a:pt x="92" y="187"/>
                    <a:pt x="92" y="187"/>
                    <a:pt x="92" y="187"/>
                  </a:cubicBezTo>
                  <a:cubicBezTo>
                    <a:pt x="92" y="187"/>
                    <a:pt x="91" y="187"/>
                    <a:pt x="91" y="186"/>
                  </a:cubicBezTo>
                  <a:cubicBezTo>
                    <a:pt x="91" y="186"/>
                    <a:pt x="91" y="186"/>
                    <a:pt x="91" y="186"/>
                  </a:cubicBezTo>
                  <a:cubicBezTo>
                    <a:pt x="90" y="186"/>
                    <a:pt x="90" y="185"/>
                    <a:pt x="91" y="184"/>
                  </a:cubicBezTo>
                  <a:cubicBezTo>
                    <a:pt x="91" y="184"/>
                    <a:pt x="91" y="184"/>
                    <a:pt x="91" y="184"/>
                  </a:cubicBezTo>
                  <a:cubicBezTo>
                    <a:pt x="91" y="184"/>
                    <a:pt x="91" y="184"/>
                    <a:pt x="92" y="184"/>
                  </a:cubicBezTo>
                  <a:cubicBezTo>
                    <a:pt x="92" y="184"/>
                    <a:pt x="92" y="184"/>
                    <a:pt x="92" y="184"/>
                  </a:cubicBezTo>
                  <a:cubicBezTo>
                    <a:pt x="92" y="184"/>
                    <a:pt x="92" y="184"/>
                    <a:pt x="93" y="185"/>
                  </a:cubicBezTo>
                  <a:close/>
                  <a:moveTo>
                    <a:pt x="81" y="192"/>
                  </a:moveTo>
                  <a:cubicBezTo>
                    <a:pt x="82" y="193"/>
                    <a:pt x="82" y="193"/>
                    <a:pt x="81" y="194"/>
                  </a:cubicBezTo>
                  <a:cubicBezTo>
                    <a:pt x="81" y="194"/>
                    <a:pt x="81" y="194"/>
                    <a:pt x="81" y="194"/>
                  </a:cubicBezTo>
                  <a:cubicBezTo>
                    <a:pt x="80" y="194"/>
                    <a:pt x="80" y="194"/>
                    <a:pt x="79" y="194"/>
                  </a:cubicBezTo>
                  <a:cubicBezTo>
                    <a:pt x="79" y="194"/>
                    <a:pt x="79" y="194"/>
                    <a:pt x="79" y="194"/>
                  </a:cubicBezTo>
                  <a:cubicBezTo>
                    <a:pt x="79" y="193"/>
                    <a:pt x="79" y="192"/>
                    <a:pt x="80" y="192"/>
                  </a:cubicBezTo>
                  <a:cubicBezTo>
                    <a:pt x="80" y="192"/>
                    <a:pt x="80" y="192"/>
                    <a:pt x="80" y="192"/>
                  </a:cubicBezTo>
                  <a:cubicBezTo>
                    <a:pt x="80" y="192"/>
                    <a:pt x="80" y="191"/>
                    <a:pt x="80" y="191"/>
                  </a:cubicBezTo>
                  <a:cubicBezTo>
                    <a:pt x="80" y="191"/>
                    <a:pt x="80" y="191"/>
                    <a:pt x="80" y="191"/>
                  </a:cubicBezTo>
                  <a:cubicBezTo>
                    <a:pt x="81" y="191"/>
                    <a:pt x="81" y="192"/>
                    <a:pt x="81" y="192"/>
                  </a:cubicBezTo>
                  <a:close/>
                  <a:moveTo>
                    <a:pt x="70" y="199"/>
                  </a:moveTo>
                  <a:cubicBezTo>
                    <a:pt x="71" y="200"/>
                    <a:pt x="70" y="201"/>
                    <a:pt x="70" y="201"/>
                  </a:cubicBezTo>
                  <a:cubicBezTo>
                    <a:pt x="70" y="201"/>
                    <a:pt x="70" y="201"/>
                    <a:pt x="70" y="201"/>
                  </a:cubicBezTo>
                  <a:cubicBezTo>
                    <a:pt x="69" y="202"/>
                    <a:pt x="68" y="202"/>
                    <a:pt x="68" y="201"/>
                  </a:cubicBezTo>
                  <a:cubicBezTo>
                    <a:pt x="68" y="201"/>
                    <a:pt x="68" y="201"/>
                    <a:pt x="68" y="201"/>
                  </a:cubicBezTo>
                  <a:cubicBezTo>
                    <a:pt x="67" y="200"/>
                    <a:pt x="68" y="199"/>
                    <a:pt x="68" y="199"/>
                  </a:cubicBezTo>
                  <a:cubicBezTo>
                    <a:pt x="68" y="199"/>
                    <a:pt x="68" y="199"/>
                    <a:pt x="68" y="199"/>
                  </a:cubicBezTo>
                  <a:cubicBezTo>
                    <a:pt x="69" y="199"/>
                    <a:pt x="69" y="199"/>
                    <a:pt x="69" y="199"/>
                  </a:cubicBezTo>
                  <a:cubicBezTo>
                    <a:pt x="69" y="199"/>
                    <a:pt x="69" y="199"/>
                    <a:pt x="69" y="199"/>
                  </a:cubicBezTo>
                  <a:cubicBezTo>
                    <a:pt x="69" y="199"/>
                    <a:pt x="70" y="199"/>
                    <a:pt x="70" y="199"/>
                  </a:cubicBezTo>
                  <a:close/>
                  <a:moveTo>
                    <a:pt x="59" y="207"/>
                  </a:moveTo>
                  <a:cubicBezTo>
                    <a:pt x="59" y="207"/>
                    <a:pt x="59" y="208"/>
                    <a:pt x="58" y="209"/>
                  </a:cubicBezTo>
                  <a:cubicBezTo>
                    <a:pt x="58" y="209"/>
                    <a:pt x="58" y="209"/>
                    <a:pt x="58" y="209"/>
                  </a:cubicBezTo>
                  <a:cubicBezTo>
                    <a:pt x="58" y="209"/>
                    <a:pt x="57" y="209"/>
                    <a:pt x="57" y="208"/>
                  </a:cubicBezTo>
                  <a:cubicBezTo>
                    <a:pt x="57" y="208"/>
                    <a:pt x="57" y="208"/>
                    <a:pt x="57" y="208"/>
                  </a:cubicBezTo>
                  <a:cubicBezTo>
                    <a:pt x="56" y="208"/>
                    <a:pt x="56" y="207"/>
                    <a:pt x="57" y="206"/>
                  </a:cubicBezTo>
                  <a:cubicBezTo>
                    <a:pt x="57" y="206"/>
                    <a:pt x="57" y="206"/>
                    <a:pt x="57" y="206"/>
                  </a:cubicBezTo>
                  <a:cubicBezTo>
                    <a:pt x="57" y="206"/>
                    <a:pt x="57" y="206"/>
                    <a:pt x="58" y="206"/>
                  </a:cubicBezTo>
                  <a:cubicBezTo>
                    <a:pt x="58" y="206"/>
                    <a:pt x="58" y="206"/>
                    <a:pt x="58" y="206"/>
                  </a:cubicBezTo>
                  <a:cubicBezTo>
                    <a:pt x="58" y="206"/>
                    <a:pt x="59" y="206"/>
                    <a:pt x="59" y="207"/>
                  </a:cubicBezTo>
                  <a:close/>
                  <a:moveTo>
                    <a:pt x="48" y="214"/>
                  </a:moveTo>
                  <a:cubicBezTo>
                    <a:pt x="48" y="215"/>
                    <a:pt x="48" y="216"/>
                    <a:pt x="47" y="216"/>
                  </a:cubicBezTo>
                  <a:cubicBezTo>
                    <a:pt x="47" y="216"/>
                    <a:pt x="47" y="216"/>
                    <a:pt x="47" y="216"/>
                  </a:cubicBezTo>
                  <a:cubicBezTo>
                    <a:pt x="47" y="216"/>
                    <a:pt x="46" y="216"/>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6" y="223"/>
                    <a:pt x="36" y="223"/>
                  </a:cubicBezTo>
                  <a:cubicBezTo>
                    <a:pt x="36" y="223"/>
                    <a:pt x="36" y="223"/>
                    <a:pt x="36" y="223"/>
                  </a:cubicBezTo>
                  <a:cubicBezTo>
                    <a:pt x="35" y="224"/>
                    <a:pt x="34" y="224"/>
                    <a:pt x="34" y="223"/>
                  </a:cubicBezTo>
                  <a:cubicBezTo>
                    <a:pt x="34" y="223"/>
                    <a:pt x="34" y="223"/>
                    <a:pt x="34" y="223"/>
                  </a:cubicBezTo>
                  <a:cubicBezTo>
                    <a:pt x="34" y="222"/>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0"/>
                    <a:pt x="25" y="231"/>
                  </a:cubicBezTo>
                  <a:cubicBezTo>
                    <a:pt x="25" y="231"/>
                    <a:pt x="25" y="231"/>
                    <a:pt x="25" y="231"/>
                  </a:cubicBezTo>
                  <a:cubicBezTo>
                    <a:pt x="24" y="231"/>
                    <a:pt x="23" y="231"/>
                    <a:pt x="23" y="230"/>
                  </a:cubicBezTo>
                  <a:cubicBezTo>
                    <a:pt x="23" y="230"/>
                    <a:pt x="23" y="230"/>
                    <a:pt x="23" y="230"/>
                  </a:cubicBezTo>
                  <a:cubicBezTo>
                    <a:pt x="22" y="230"/>
                    <a:pt x="22" y="229"/>
                    <a:pt x="23" y="228"/>
                  </a:cubicBezTo>
                  <a:cubicBezTo>
                    <a:pt x="23" y="228"/>
                    <a:pt x="23" y="228"/>
                    <a:pt x="23" y="228"/>
                  </a:cubicBezTo>
                  <a:cubicBezTo>
                    <a:pt x="23" y="228"/>
                    <a:pt x="24" y="228"/>
                    <a:pt x="24" y="228"/>
                  </a:cubicBezTo>
                  <a:cubicBezTo>
                    <a:pt x="24" y="228"/>
                    <a:pt x="24" y="228"/>
                    <a:pt x="24" y="228"/>
                  </a:cubicBezTo>
                  <a:cubicBezTo>
                    <a:pt x="24" y="228"/>
                    <a:pt x="25" y="228"/>
                    <a:pt x="25" y="229"/>
                  </a:cubicBezTo>
                  <a:close/>
                  <a:moveTo>
                    <a:pt x="14" y="236"/>
                  </a:moveTo>
                  <a:cubicBezTo>
                    <a:pt x="14" y="237"/>
                    <a:pt x="14" y="238"/>
                    <a:pt x="13" y="238"/>
                  </a:cubicBezTo>
                  <a:cubicBezTo>
                    <a:pt x="13" y="238"/>
                    <a:pt x="13" y="238"/>
                    <a:pt x="13" y="238"/>
                  </a:cubicBezTo>
                  <a:cubicBezTo>
                    <a:pt x="13" y="239"/>
                    <a:pt x="12" y="238"/>
                    <a:pt x="11" y="238"/>
                  </a:cubicBezTo>
                  <a:cubicBezTo>
                    <a:pt x="11" y="238"/>
                    <a:pt x="11" y="238"/>
                    <a:pt x="11" y="238"/>
                  </a:cubicBezTo>
                  <a:cubicBezTo>
                    <a:pt x="11" y="237"/>
                    <a:pt x="11" y="236"/>
                    <a:pt x="12" y="236"/>
                  </a:cubicBezTo>
                  <a:cubicBezTo>
                    <a:pt x="12" y="236"/>
                    <a:pt x="12" y="236"/>
                    <a:pt x="12" y="236"/>
                  </a:cubicBezTo>
                  <a:cubicBezTo>
                    <a:pt x="12" y="236"/>
                    <a:pt x="12" y="236"/>
                    <a:pt x="12" y="236"/>
                  </a:cubicBezTo>
                  <a:cubicBezTo>
                    <a:pt x="12" y="236"/>
                    <a:pt x="12" y="236"/>
                    <a:pt x="12" y="236"/>
                  </a:cubicBezTo>
                  <a:cubicBezTo>
                    <a:pt x="13" y="236"/>
                    <a:pt x="13" y="236"/>
                    <a:pt x="14" y="236"/>
                  </a:cubicBezTo>
                  <a:close/>
                  <a:moveTo>
                    <a:pt x="2" y="244"/>
                  </a:moveTo>
                  <a:cubicBezTo>
                    <a:pt x="3" y="244"/>
                    <a:pt x="3" y="245"/>
                    <a:pt x="2" y="245"/>
                  </a:cubicBezTo>
                  <a:cubicBezTo>
                    <a:pt x="2" y="245"/>
                    <a:pt x="2" y="245"/>
                    <a:pt x="2" y="245"/>
                  </a:cubicBezTo>
                  <a:cubicBezTo>
                    <a:pt x="1" y="246"/>
                    <a:pt x="0" y="246"/>
                    <a:pt x="0" y="245"/>
                  </a:cubicBezTo>
                  <a:cubicBezTo>
                    <a:pt x="0" y="245"/>
                    <a:pt x="0" y="245"/>
                    <a:pt x="0" y="245"/>
                  </a:cubicBezTo>
                  <a:cubicBezTo>
                    <a:pt x="0" y="244"/>
                    <a:pt x="0" y="244"/>
                    <a:pt x="0" y="243"/>
                  </a:cubicBezTo>
                  <a:cubicBezTo>
                    <a:pt x="0" y="243"/>
                    <a:pt x="0" y="243"/>
                    <a:pt x="0" y="243"/>
                  </a:cubicBezTo>
                  <a:cubicBezTo>
                    <a:pt x="1" y="243"/>
                    <a:pt x="1" y="243"/>
                    <a:pt x="1" y="243"/>
                  </a:cubicBezTo>
                  <a:cubicBezTo>
                    <a:pt x="1" y="243"/>
                    <a:pt x="1" y="243"/>
                    <a:pt x="1" y="243"/>
                  </a:cubicBezTo>
                  <a:cubicBezTo>
                    <a:pt x="2" y="243"/>
                    <a:pt x="2" y="243"/>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 name="Google Shape;1112;p20"/>
            <p:cNvSpPr/>
            <p:nvPr/>
          </p:nvSpPr>
          <p:spPr>
            <a:xfrm>
              <a:off x="18654173" y="2645018"/>
              <a:ext cx="19581" cy="11748"/>
            </a:xfrm>
            <a:custGeom>
              <a:rect b="b" l="l" r="r" t="t"/>
              <a:pathLst>
                <a:path extrusionOk="0" h="2" w="3">
                  <a:moveTo>
                    <a:pt x="2" y="0"/>
                  </a:moveTo>
                  <a:cubicBezTo>
                    <a:pt x="2" y="0"/>
                    <a:pt x="2" y="0"/>
                    <a:pt x="3" y="0"/>
                  </a:cubicBezTo>
                  <a:cubicBezTo>
                    <a:pt x="3" y="0"/>
                    <a:pt x="3" y="1"/>
                    <a:pt x="3" y="1"/>
                  </a:cubicBezTo>
                  <a:cubicBezTo>
                    <a:pt x="3" y="1"/>
                    <a:pt x="3" y="2"/>
                    <a:pt x="3" y="2"/>
                  </a:cubicBezTo>
                  <a:cubicBezTo>
                    <a:pt x="2" y="2"/>
                    <a:pt x="2" y="2"/>
                    <a:pt x="2" y="2"/>
                  </a:cubicBezTo>
                  <a:cubicBezTo>
                    <a:pt x="2" y="2"/>
                    <a:pt x="1" y="2"/>
                    <a:pt x="1" y="2"/>
                  </a:cubicBezTo>
                  <a:cubicBezTo>
                    <a:pt x="1" y="2"/>
                    <a:pt x="1" y="2"/>
                    <a:pt x="1" y="2"/>
                  </a:cubicBezTo>
                  <a:cubicBezTo>
                    <a:pt x="1" y="2"/>
                    <a:pt x="0" y="2"/>
                    <a:pt x="0" y="1"/>
                  </a:cubicBezTo>
                  <a:cubicBezTo>
                    <a:pt x="0" y="1"/>
                    <a:pt x="0" y="1"/>
                    <a:pt x="0" y="1"/>
                  </a:cubicBezTo>
                  <a:cubicBezTo>
                    <a:pt x="0" y="1"/>
                    <a:pt x="0"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 name="Google Shape;1113;p20"/>
            <p:cNvSpPr/>
            <p:nvPr/>
          </p:nvSpPr>
          <p:spPr>
            <a:xfrm>
              <a:off x="16053876" y="4238870"/>
              <a:ext cx="19581" cy="15664"/>
            </a:xfrm>
            <a:custGeom>
              <a:rect b="b" l="l" r="r" t="t"/>
              <a:pathLst>
                <a:path extrusionOk="0" h="3" w="3">
                  <a:moveTo>
                    <a:pt x="2" y="0"/>
                  </a:moveTo>
                  <a:cubicBezTo>
                    <a:pt x="2" y="0"/>
                    <a:pt x="2" y="1"/>
                    <a:pt x="2" y="1"/>
                  </a:cubicBezTo>
                  <a:cubicBezTo>
                    <a:pt x="3" y="1"/>
                    <a:pt x="3" y="1"/>
                    <a:pt x="3" y="2"/>
                  </a:cubicBezTo>
                  <a:cubicBezTo>
                    <a:pt x="3" y="2"/>
                    <a:pt x="3" y="2"/>
                    <a:pt x="2" y="3"/>
                  </a:cubicBezTo>
                  <a:cubicBezTo>
                    <a:pt x="2" y="3"/>
                    <a:pt x="2" y="3"/>
                    <a:pt x="2" y="3"/>
                  </a:cubicBezTo>
                  <a:cubicBezTo>
                    <a:pt x="2" y="3"/>
                    <a:pt x="1" y="3"/>
                    <a:pt x="1" y="3"/>
                  </a:cubicBezTo>
                  <a:cubicBezTo>
                    <a:pt x="0" y="2"/>
                    <a:pt x="0" y="2"/>
                    <a:pt x="0" y="2"/>
                  </a:cubicBezTo>
                  <a:cubicBezTo>
                    <a:pt x="0" y="1"/>
                    <a:pt x="0" y="1"/>
                    <a:pt x="1" y="1"/>
                  </a:cubicBezTo>
                  <a:cubicBezTo>
                    <a:pt x="1" y="1"/>
                    <a:pt x="1" y="1"/>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 name="Google Shape;1114;p20"/>
            <p:cNvSpPr/>
            <p:nvPr/>
          </p:nvSpPr>
          <p:spPr>
            <a:xfrm>
              <a:off x="16124366" y="2688095"/>
              <a:ext cx="2337917" cy="1523362"/>
            </a:xfrm>
            <a:custGeom>
              <a:rect b="b" l="l" r="r" t="t"/>
              <a:pathLst>
                <a:path extrusionOk="0" h="246" w="377">
                  <a:moveTo>
                    <a:pt x="376" y="1"/>
                  </a:moveTo>
                  <a:cubicBezTo>
                    <a:pt x="377" y="1"/>
                    <a:pt x="376" y="2"/>
                    <a:pt x="376" y="2"/>
                  </a:cubicBezTo>
                  <a:cubicBezTo>
                    <a:pt x="376" y="2"/>
                    <a:pt x="376" y="2"/>
                    <a:pt x="376" y="2"/>
                  </a:cubicBezTo>
                  <a:cubicBezTo>
                    <a:pt x="375" y="3"/>
                    <a:pt x="374" y="3"/>
                    <a:pt x="374" y="2"/>
                  </a:cubicBezTo>
                  <a:cubicBezTo>
                    <a:pt x="374" y="2"/>
                    <a:pt x="374" y="2"/>
                    <a:pt x="374" y="2"/>
                  </a:cubicBezTo>
                  <a:cubicBezTo>
                    <a:pt x="373" y="1"/>
                    <a:pt x="374"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9"/>
                    <a:pt x="364" y="10"/>
                  </a:cubicBezTo>
                  <a:cubicBezTo>
                    <a:pt x="364" y="10"/>
                    <a:pt x="364" y="10"/>
                    <a:pt x="364" y="10"/>
                  </a:cubicBezTo>
                  <a:cubicBezTo>
                    <a:pt x="364" y="10"/>
                    <a:pt x="363" y="10"/>
                    <a:pt x="363" y="9"/>
                  </a:cubicBezTo>
                  <a:cubicBezTo>
                    <a:pt x="363" y="9"/>
                    <a:pt x="363" y="9"/>
                    <a:pt x="363" y="9"/>
                  </a:cubicBezTo>
                  <a:cubicBezTo>
                    <a:pt x="362" y="9"/>
                    <a:pt x="362" y="8"/>
                    <a:pt x="363" y="8"/>
                  </a:cubicBezTo>
                  <a:cubicBezTo>
                    <a:pt x="363" y="8"/>
                    <a:pt x="363" y="8"/>
                    <a:pt x="363" y="8"/>
                  </a:cubicBezTo>
                  <a:cubicBezTo>
                    <a:pt x="363" y="7"/>
                    <a:pt x="363" y="7"/>
                    <a:pt x="364" y="7"/>
                  </a:cubicBezTo>
                  <a:cubicBezTo>
                    <a:pt x="364" y="7"/>
                    <a:pt x="364" y="7"/>
                    <a:pt x="364" y="7"/>
                  </a:cubicBezTo>
                  <a:cubicBezTo>
                    <a:pt x="364" y="7"/>
                    <a:pt x="365" y="8"/>
                    <a:pt x="365" y="8"/>
                  </a:cubicBezTo>
                  <a:close/>
                  <a:moveTo>
                    <a:pt x="353" y="15"/>
                  </a:moveTo>
                  <a:cubicBezTo>
                    <a:pt x="354" y="16"/>
                    <a:pt x="354" y="17"/>
                    <a:pt x="353" y="17"/>
                  </a:cubicBezTo>
                  <a:cubicBezTo>
                    <a:pt x="353" y="17"/>
                    <a:pt x="353" y="17"/>
                    <a:pt x="353" y="17"/>
                  </a:cubicBezTo>
                  <a:cubicBezTo>
                    <a:pt x="352" y="18"/>
                    <a:pt x="352" y="17"/>
                    <a:pt x="351" y="17"/>
                  </a:cubicBezTo>
                  <a:cubicBezTo>
                    <a:pt x="351" y="17"/>
                    <a:pt x="351" y="17"/>
                    <a:pt x="351" y="17"/>
                  </a:cubicBezTo>
                  <a:cubicBezTo>
                    <a:pt x="351" y="16"/>
                    <a:pt x="351" y="15"/>
                    <a:pt x="352" y="15"/>
                  </a:cubicBezTo>
                  <a:cubicBezTo>
                    <a:pt x="352" y="15"/>
                    <a:pt x="352" y="15"/>
                    <a:pt x="352" y="15"/>
                  </a:cubicBezTo>
                  <a:cubicBezTo>
                    <a:pt x="352" y="15"/>
                    <a:pt x="352" y="15"/>
                    <a:pt x="352" y="15"/>
                  </a:cubicBezTo>
                  <a:cubicBezTo>
                    <a:pt x="352" y="15"/>
                    <a:pt x="352" y="15"/>
                    <a:pt x="352" y="15"/>
                  </a:cubicBezTo>
                  <a:cubicBezTo>
                    <a:pt x="353" y="15"/>
                    <a:pt x="353" y="15"/>
                    <a:pt x="353" y="15"/>
                  </a:cubicBezTo>
                  <a:close/>
                  <a:moveTo>
                    <a:pt x="342" y="23"/>
                  </a:moveTo>
                  <a:cubicBezTo>
                    <a:pt x="343" y="23"/>
                    <a:pt x="342" y="24"/>
                    <a:pt x="342" y="24"/>
                  </a:cubicBezTo>
                  <a:cubicBezTo>
                    <a:pt x="342" y="24"/>
                    <a:pt x="342" y="24"/>
                    <a:pt x="342" y="24"/>
                  </a:cubicBezTo>
                  <a:cubicBezTo>
                    <a:pt x="341" y="25"/>
                    <a:pt x="340" y="25"/>
                    <a:pt x="340" y="24"/>
                  </a:cubicBezTo>
                  <a:cubicBezTo>
                    <a:pt x="340" y="24"/>
                    <a:pt x="340" y="24"/>
                    <a:pt x="340" y="24"/>
                  </a:cubicBezTo>
                  <a:cubicBezTo>
                    <a:pt x="340" y="23"/>
                    <a:pt x="340" y="23"/>
                    <a:pt x="340" y="22"/>
                  </a:cubicBezTo>
                  <a:cubicBezTo>
                    <a:pt x="340" y="22"/>
                    <a:pt x="340" y="22"/>
                    <a:pt x="340" y="22"/>
                  </a:cubicBezTo>
                  <a:cubicBezTo>
                    <a:pt x="341" y="22"/>
                    <a:pt x="341" y="22"/>
                    <a:pt x="341" y="22"/>
                  </a:cubicBezTo>
                  <a:cubicBezTo>
                    <a:pt x="341" y="22"/>
                    <a:pt x="341" y="22"/>
                    <a:pt x="341" y="22"/>
                  </a:cubicBezTo>
                  <a:cubicBezTo>
                    <a:pt x="341" y="22"/>
                    <a:pt x="342" y="22"/>
                    <a:pt x="342" y="23"/>
                  </a:cubicBezTo>
                  <a:close/>
                  <a:moveTo>
                    <a:pt x="331" y="30"/>
                  </a:moveTo>
                  <a:cubicBezTo>
                    <a:pt x="331" y="31"/>
                    <a:pt x="331" y="31"/>
                    <a:pt x="330" y="32"/>
                  </a:cubicBezTo>
                  <a:cubicBezTo>
                    <a:pt x="330" y="32"/>
                    <a:pt x="330" y="32"/>
                    <a:pt x="330" y="32"/>
                  </a:cubicBezTo>
                  <a:cubicBezTo>
                    <a:pt x="330" y="32"/>
                    <a:pt x="329" y="32"/>
                    <a:pt x="329" y="31"/>
                  </a:cubicBezTo>
                  <a:cubicBezTo>
                    <a:pt x="329" y="31"/>
                    <a:pt x="329" y="31"/>
                    <a:pt x="329" y="31"/>
                  </a:cubicBezTo>
                  <a:cubicBezTo>
                    <a:pt x="328" y="31"/>
                    <a:pt x="328" y="30"/>
                    <a:pt x="329" y="30"/>
                  </a:cubicBezTo>
                  <a:cubicBezTo>
                    <a:pt x="329" y="30"/>
                    <a:pt x="329" y="30"/>
                    <a:pt x="329" y="30"/>
                  </a:cubicBezTo>
                  <a:cubicBezTo>
                    <a:pt x="329" y="29"/>
                    <a:pt x="330" y="29"/>
                    <a:pt x="330" y="29"/>
                  </a:cubicBezTo>
                  <a:cubicBezTo>
                    <a:pt x="330" y="29"/>
                    <a:pt x="330" y="29"/>
                    <a:pt x="330" y="29"/>
                  </a:cubicBezTo>
                  <a:cubicBezTo>
                    <a:pt x="330" y="29"/>
                    <a:pt x="331" y="30"/>
                    <a:pt x="331" y="30"/>
                  </a:cubicBezTo>
                  <a:close/>
                  <a:moveTo>
                    <a:pt x="320" y="37"/>
                  </a:moveTo>
                  <a:cubicBezTo>
                    <a:pt x="320" y="38"/>
                    <a:pt x="320" y="39"/>
                    <a:pt x="319" y="39"/>
                  </a:cubicBezTo>
                  <a:cubicBezTo>
                    <a:pt x="319" y="39"/>
                    <a:pt x="319" y="39"/>
                    <a:pt x="319" y="39"/>
                  </a:cubicBezTo>
                  <a:cubicBezTo>
                    <a:pt x="319" y="40"/>
                    <a:pt x="318" y="39"/>
                    <a:pt x="317" y="39"/>
                  </a:cubicBezTo>
                  <a:cubicBezTo>
                    <a:pt x="317" y="39"/>
                    <a:pt x="317" y="39"/>
                    <a:pt x="317" y="39"/>
                  </a:cubicBezTo>
                  <a:cubicBezTo>
                    <a:pt x="317" y="38"/>
                    <a:pt x="317" y="37"/>
                    <a:pt x="318" y="37"/>
                  </a:cubicBezTo>
                  <a:cubicBezTo>
                    <a:pt x="318" y="37"/>
                    <a:pt x="318" y="37"/>
                    <a:pt x="318" y="37"/>
                  </a:cubicBezTo>
                  <a:cubicBezTo>
                    <a:pt x="318" y="37"/>
                    <a:pt x="318" y="37"/>
                    <a:pt x="318" y="37"/>
                  </a:cubicBezTo>
                  <a:cubicBezTo>
                    <a:pt x="318" y="37"/>
                    <a:pt x="318" y="37"/>
                    <a:pt x="318" y="37"/>
                  </a:cubicBezTo>
                  <a:cubicBezTo>
                    <a:pt x="319" y="37"/>
                    <a:pt x="319" y="37"/>
                    <a:pt x="320" y="37"/>
                  </a:cubicBezTo>
                  <a:close/>
                  <a:moveTo>
                    <a:pt x="308" y="45"/>
                  </a:moveTo>
                  <a:cubicBezTo>
                    <a:pt x="309" y="45"/>
                    <a:pt x="308" y="46"/>
                    <a:pt x="308" y="47"/>
                  </a:cubicBezTo>
                  <a:cubicBezTo>
                    <a:pt x="308" y="47"/>
                    <a:pt x="308" y="47"/>
                    <a:pt x="308" y="47"/>
                  </a:cubicBezTo>
                  <a:cubicBezTo>
                    <a:pt x="307" y="47"/>
                    <a:pt x="306" y="47"/>
                    <a:pt x="306" y="46"/>
                  </a:cubicBezTo>
                  <a:cubicBezTo>
                    <a:pt x="306" y="46"/>
                    <a:pt x="306" y="46"/>
                    <a:pt x="306" y="46"/>
                  </a:cubicBezTo>
                  <a:cubicBezTo>
                    <a:pt x="306" y="46"/>
                    <a:pt x="306" y="45"/>
                    <a:pt x="306" y="44"/>
                  </a:cubicBezTo>
                  <a:cubicBezTo>
                    <a:pt x="306" y="44"/>
                    <a:pt x="306" y="44"/>
                    <a:pt x="306" y="44"/>
                  </a:cubicBezTo>
                  <a:cubicBezTo>
                    <a:pt x="307" y="44"/>
                    <a:pt x="307" y="44"/>
                    <a:pt x="307" y="44"/>
                  </a:cubicBezTo>
                  <a:cubicBezTo>
                    <a:pt x="307" y="44"/>
                    <a:pt x="307" y="44"/>
                    <a:pt x="307" y="44"/>
                  </a:cubicBezTo>
                  <a:cubicBezTo>
                    <a:pt x="308" y="44"/>
                    <a:pt x="308" y="44"/>
                    <a:pt x="308" y="45"/>
                  </a:cubicBezTo>
                  <a:close/>
                  <a:moveTo>
                    <a:pt x="297" y="52"/>
                  </a:moveTo>
                  <a:cubicBezTo>
                    <a:pt x="297" y="53"/>
                    <a:pt x="297" y="54"/>
                    <a:pt x="297" y="54"/>
                  </a:cubicBezTo>
                  <a:cubicBezTo>
                    <a:pt x="297" y="54"/>
                    <a:pt x="297" y="54"/>
                    <a:pt x="297" y="54"/>
                  </a:cubicBezTo>
                  <a:cubicBezTo>
                    <a:pt x="296" y="54"/>
                    <a:pt x="295" y="54"/>
                    <a:pt x="295" y="54"/>
                  </a:cubicBezTo>
                  <a:cubicBezTo>
                    <a:pt x="295" y="54"/>
                    <a:pt x="295" y="54"/>
                    <a:pt x="295" y="54"/>
                  </a:cubicBezTo>
                  <a:cubicBezTo>
                    <a:pt x="294" y="53"/>
                    <a:pt x="294" y="52"/>
                    <a:pt x="295" y="52"/>
                  </a:cubicBezTo>
                  <a:cubicBezTo>
                    <a:pt x="295" y="52"/>
                    <a:pt x="295" y="52"/>
                    <a:pt x="295" y="52"/>
                  </a:cubicBezTo>
                  <a:cubicBezTo>
                    <a:pt x="295" y="52"/>
                    <a:pt x="296" y="51"/>
                    <a:pt x="296" y="51"/>
                  </a:cubicBezTo>
                  <a:cubicBezTo>
                    <a:pt x="296" y="51"/>
                    <a:pt x="296" y="51"/>
                    <a:pt x="296" y="51"/>
                  </a:cubicBezTo>
                  <a:cubicBezTo>
                    <a:pt x="296" y="51"/>
                    <a:pt x="297" y="52"/>
                    <a:pt x="297" y="52"/>
                  </a:cubicBezTo>
                  <a:close/>
                  <a:moveTo>
                    <a:pt x="286" y="59"/>
                  </a:moveTo>
                  <a:cubicBezTo>
                    <a:pt x="286" y="60"/>
                    <a:pt x="286" y="61"/>
                    <a:pt x="285" y="61"/>
                  </a:cubicBezTo>
                  <a:cubicBezTo>
                    <a:pt x="285" y="61"/>
                    <a:pt x="285" y="61"/>
                    <a:pt x="285" y="61"/>
                  </a:cubicBezTo>
                  <a:cubicBezTo>
                    <a:pt x="285" y="62"/>
                    <a:pt x="284" y="62"/>
                    <a:pt x="283" y="61"/>
                  </a:cubicBezTo>
                  <a:cubicBezTo>
                    <a:pt x="283" y="61"/>
                    <a:pt x="283" y="61"/>
                    <a:pt x="283" y="61"/>
                  </a:cubicBezTo>
                  <a:cubicBezTo>
                    <a:pt x="283" y="60"/>
                    <a:pt x="283" y="59"/>
                    <a:pt x="284" y="59"/>
                  </a:cubicBezTo>
                  <a:cubicBezTo>
                    <a:pt x="284" y="59"/>
                    <a:pt x="284" y="59"/>
                    <a:pt x="284" y="59"/>
                  </a:cubicBezTo>
                  <a:cubicBezTo>
                    <a:pt x="284" y="59"/>
                    <a:pt x="284" y="59"/>
                    <a:pt x="285" y="59"/>
                  </a:cubicBezTo>
                  <a:cubicBezTo>
                    <a:pt x="285" y="59"/>
                    <a:pt x="285" y="59"/>
                    <a:pt x="285" y="59"/>
                  </a:cubicBezTo>
                  <a:cubicBezTo>
                    <a:pt x="285" y="59"/>
                    <a:pt x="285" y="59"/>
                    <a:pt x="286" y="59"/>
                  </a:cubicBezTo>
                  <a:close/>
                  <a:moveTo>
                    <a:pt x="274" y="67"/>
                  </a:moveTo>
                  <a:cubicBezTo>
                    <a:pt x="275" y="67"/>
                    <a:pt x="275" y="68"/>
                    <a:pt x="274" y="69"/>
                  </a:cubicBezTo>
                  <a:cubicBezTo>
                    <a:pt x="274" y="69"/>
                    <a:pt x="274" y="69"/>
                    <a:pt x="274" y="69"/>
                  </a:cubicBezTo>
                  <a:cubicBezTo>
                    <a:pt x="273" y="69"/>
                    <a:pt x="273" y="69"/>
                    <a:pt x="272" y="68"/>
                  </a:cubicBezTo>
                  <a:cubicBezTo>
                    <a:pt x="272" y="68"/>
                    <a:pt x="272" y="68"/>
                    <a:pt x="272" y="68"/>
                  </a:cubicBezTo>
                  <a:cubicBezTo>
                    <a:pt x="272" y="68"/>
                    <a:pt x="272" y="67"/>
                    <a:pt x="272" y="66"/>
                  </a:cubicBezTo>
                  <a:cubicBezTo>
                    <a:pt x="272" y="66"/>
                    <a:pt x="272" y="66"/>
                    <a:pt x="272" y="66"/>
                  </a:cubicBezTo>
                  <a:cubicBezTo>
                    <a:pt x="273" y="66"/>
                    <a:pt x="273" y="66"/>
                    <a:pt x="273" y="66"/>
                  </a:cubicBezTo>
                  <a:cubicBezTo>
                    <a:pt x="273" y="66"/>
                    <a:pt x="273" y="66"/>
                    <a:pt x="273" y="66"/>
                  </a:cubicBezTo>
                  <a:cubicBezTo>
                    <a:pt x="274" y="66"/>
                    <a:pt x="274" y="66"/>
                    <a:pt x="274" y="67"/>
                  </a:cubicBezTo>
                  <a:close/>
                  <a:moveTo>
                    <a:pt x="263" y="74"/>
                  </a:moveTo>
                  <a:cubicBezTo>
                    <a:pt x="263" y="75"/>
                    <a:pt x="263" y="76"/>
                    <a:pt x="263" y="76"/>
                  </a:cubicBezTo>
                  <a:cubicBezTo>
                    <a:pt x="263" y="76"/>
                    <a:pt x="263" y="76"/>
                    <a:pt x="263" y="76"/>
                  </a:cubicBezTo>
                  <a:cubicBezTo>
                    <a:pt x="262" y="76"/>
                    <a:pt x="261" y="76"/>
                    <a:pt x="261" y="76"/>
                  </a:cubicBezTo>
                  <a:cubicBezTo>
                    <a:pt x="261" y="76"/>
                    <a:pt x="261" y="76"/>
                    <a:pt x="261" y="76"/>
                  </a:cubicBezTo>
                  <a:cubicBezTo>
                    <a:pt x="260" y="75"/>
                    <a:pt x="261" y="74"/>
                    <a:pt x="261" y="74"/>
                  </a:cubicBezTo>
                  <a:cubicBezTo>
                    <a:pt x="261" y="74"/>
                    <a:pt x="261" y="74"/>
                    <a:pt x="261" y="74"/>
                  </a:cubicBezTo>
                  <a:cubicBezTo>
                    <a:pt x="261" y="74"/>
                    <a:pt x="262" y="74"/>
                    <a:pt x="262" y="74"/>
                  </a:cubicBezTo>
                  <a:cubicBezTo>
                    <a:pt x="262" y="74"/>
                    <a:pt x="262" y="74"/>
                    <a:pt x="262" y="74"/>
                  </a:cubicBezTo>
                  <a:cubicBezTo>
                    <a:pt x="262" y="74"/>
                    <a:pt x="263" y="74"/>
                    <a:pt x="263" y="74"/>
                  </a:cubicBezTo>
                  <a:close/>
                  <a:moveTo>
                    <a:pt x="252" y="82"/>
                  </a:moveTo>
                  <a:cubicBezTo>
                    <a:pt x="252" y="82"/>
                    <a:pt x="252" y="83"/>
                    <a:pt x="251" y="83"/>
                  </a:cubicBezTo>
                  <a:cubicBezTo>
                    <a:pt x="251" y="83"/>
                    <a:pt x="251" y="83"/>
                    <a:pt x="251" y="83"/>
                  </a:cubicBezTo>
                  <a:cubicBezTo>
                    <a:pt x="251" y="84"/>
                    <a:pt x="250" y="84"/>
                    <a:pt x="249" y="83"/>
                  </a:cubicBezTo>
                  <a:cubicBezTo>
                    <a:pt x="249" y="83"/>
                    <a:pt x="249" y="83"/>
                    <a:pt x="249" y="83"/>
                  </a:cubicBezTo>
                  <a:cubicBezTo>
                    <a:pt x="249" y="82"/>
                    <a:pt x="249" y="82"/>
                    <a:pt x="250" y="81"/>
                  </a:cubicBezTo>
                  <a:cubicBezTo>
                    <a:pt x="250" y="81"/>
                    <a:pt x="250" y="81"/>
                    <a:pt x="250" y="81"/>
                  </a:cubicBezTo>
                  <a:cubicBezTo>
                    <a:pt x="250" y="81"/>
                    <a:pt x="250" y="81"/>
                    <a:pt x="251" y="81"/>
                  </a:cubicBezTo>
                  <a:cubicBezTo>
                    <a:pt x="251" y="81"/>
                    <a:pt x="251" y="81"/>
                    <a:pt x="251" y="81"/>
                  </a:cubicBezTo>
                  <a:cubicBezTo>
                    <a:pt x="251" y="81"/>
                    <a:pt x="251" y="81"/>
                    <a:pt x="252" y="82"/>
                  </a:cubicBezTo>
                  <a:close/>
                  <a:moveTo>
                    <a:pt x="240" y="89"/>
                  </a:moveTo>
                  <a:cubicBezTo>
                    <a:pt x="241" y="90"/>
                    <a:pt x="241" y="90"/>
                    <a:pt x="240" y="91"/>
                  </a:cubicBezTo>
                  <a:cubicBezTo>
                    <a:pt x="240" y="91"/>
                    <a:pt x="240" y="91"/>
                    <a:pt x="240" y="91"/>
                  </a:cubicBezTo>
                  <a:cubicBezTo>
                    <a:pt x="239" y="91"/>
                    <a:pt x="239" y="91"/>
                    <a:pt x="238" y="90"/>
                  </a:cubicBezTo>
                  <a:cubicBezTo>
                    <a:pt x="238" y="90"/>
                    <a:pt x="238" y="90"/>
                    <a:pt x="238" y="90"/>
                  </a:cubicBezTo>
                  <a:cubicBezTo>
                    <a:pt x="238" y="90"/>
                    <a:pt x="238" y="89"/>
                    <a:pt x="239" y="89"/>
                  </a:cubicBezTo>
                  <a:cubicBezTo>
                    <a:pt x="239" y="89"/>
                    <a:pt x="239" y="89"/>
                    <a:pt x="239" y="89"/>
                  </a:cubicBezTo>
                  <a:cubicBezTo>
                    <a:pt x="239" y="88"/>
                    <a:pt x="239" y="88"/>
                    <a:pt x="239" y="88"/>
                  </a:cubicBezTo>
                  <a:cubicBezTo>
                    <a:pt x="239" y="88"/>
                    <a:pt x="239" y="88"/>
                    <a:pt x="239" y="88"/>
                  </a:cubicBezTo>
                  <a:cubicBezTo>
                    <a:pt x="240" y="88"/>
                    <a:pt x="240" y="89"/>
                    <a:pt x="240" y="89"/>
                  </a:cubicBezTo>
                  <a:close/>
                  <a:moveTo>
                    <a:pt x="229" y="96"/>
                  </a:moveTo>
                  <a:cubicBezTo>
                    <a:pt x="229" y="97"/>
                    <a:pt x="229" y="98"/>
                    <a:pt x="229" y="98"/>
                  </a:cubicBezTo>
                  <a:cubicBezTo>
                    <a:pt x="229" y="98"/>
                    <a:pt x="229" y="98"/>
                    <a:pt x="229" y="98"/>
                  </a:cubicBezTo>
                  <a:cubicBezTo>
                    <a:pt x="228" y="99"/>
                    <a:pt x="227" y="98"/>
                    <a:pt x="227" y="98"/>
                  </a:cubicBezTo>
                  <a:cubicBezTo>
                    <a:pt x="227" y="98"/>
                    <a:pt x="227" y="98"/>
                    <a:pt x="227" y="98"/>
                  </a:cubicBezTo>
                  <a:cubicBezTo>
                    <a:pt x="226" y="97"/>
                    <a:pt x="227" y="96"/>
                    <a:pt x="227" y="96"/>
                  </a:cubicBezTo>
                  <a:cubicBezTo>
                    <a:pt x="227" y="96"/>
                    <a:pt x="227" y="96"/>
                    <a:pt x="227" y="96"/>
                  </a:cubicBezTo>
                  <a:cubicBezTo>
                    <a:pt x="227" y="96"/>
                    <a:pt x="228" y="96"/>
                    <a:pt x="228" y="96"/>
                  </a:cubicBezTo>
                  <a:cubicBezTo>
                    <a:pt x="228" y="96"/>
                    <a:pt x="228" y="96"/>
                    <a:pt x="228" y="96"/>
                  </a:cubicBezTo>
                  <a:cubicBezTo>
                    <a:pt x="228" y="96"/>
                    <a:pt x="229" y="96"/>
                    <a:pt x="229" y="96"/>
                  </a:cubicBezTo>
                  <a:close/>
                  <a:moveTo>
                    <a:pt x="218" y="104"/>
                  </a:moveTo>
                  <a:cubicBezTo>
                    <a:pt x="218" y="104"/>
                    <a:pt x="218" y="105"/>
                    <a:pt x="217" y="105"/>
                  </a:cubicBezTo>
                  <a:cubicBezTo>
                    <a:pt x="217" y="105"/>
                    <a:pt x="217" y="105"/>
                    <a:pt x="217" y="105"/>
                  </a:cubicBezTo>
                  <a:cubicBezTo>
                    <a:pt x="217" y="106"/>
                    <a:pt x="216" y="106"/>
                    <a:pt x="216" y="105"/>
                  </a:cubicBezTo>
                  <a:cubicBezTo>
                    <a:pt x="216" y="105"/>
                    <a:pt x="216" y="105"/>
                    <a:pt x="216" y="105"/>
                  </a:cubicBezTo>
                  <a:cubicBezTo>
                    <a:pt x="215" y="105"/>
                    <a:pt x="215" y="104"/>
                    <a:pt x="216" y="103"/>
                  </a:cubicBezTo>
                  <a:cubicBezTo>
                    <a:pt x="216" y="103"/>
                    <a:pt x="216" y="103"/>
                    <a:pt x="216" y="103"/>
                  </a:cubicBezTo>
                  <a:cubicBezTo>
                    <a:pt x="216" y="103"/>
                    <a:pt x="216" y="103"/>
                    <a:pt x="217" y="103"/>
                  </a:cubicBezTo>
                  <a:cubicBezTo>
                    <a:pt x="217" y="103"/>
                    <a:pt x="217" y="103"/>
                    <a:pt x="217" y="103"/>
                  </a:cubicBezTo>
                  <a:cubicBezTo>
                    <a:pt x="217" y="103"/>
                    <a:pt x="218" y="103"/>
                    <a:pt x="218" y="104"/>
                  </a:cubicBezTo>
                  <a:close/>
                  <a:moveTo>
                    <a:pt x="206" y="111"/>
                  </a:moveTo>
                  <a:cubicBezTo>
                    <a:pt x="207" y="112"/>
                    <a:pt x="207" y="112"/>
                    <a:pt x="206" y="113"/>
                  </a:cubicBezTo>
                  <a:cubicBezTo>
                    <a:pt x="206" y="113"/>
                    <a:pt x="206" y="113"/>
                    <a:pt x="206" y="113"/>
                  </a:cubicBezTo>
                  <a:cubicBezTo>
                    <a:pt x="205" y="113"/>
                    <a:pt x="205" y="113"/>
                    <a:pt x="204" y="112"/>
                  </a:cubicBezTo>
                  <a:cubicBezTo>
                    <a:pt x="204" y="112"/>
                    <a:pt x="204" y="112"/>
                    <a:pt x="204" y="112"/>
                  </a:cubicBezTo>
                  <a:cubicBezTo>
                    <a:pt x="204" y="112"/>
                    <a:pt x="204" y="111"/>
                    <a:pt x="205" y="111"/>
                  </a:cubicBezTo>
                  <a:cubicBezTo>
                    <a:pt x="205" y="111"/>
                    <a:pt x="205" y="111"/>
                    <a:pt x="205" y="111"/>
                  </a:cubicBezTo>
                  <a:cubicBezTo>
                    <a:pt x="205" y="110"/>
                    <a:pt x="205" y="110"/>
                    <a:pt x="205" y="110"/>
                  </a:cubicBezTo>
                  <a:cubicBezTo>
                    <a:pt x="205" y="110"/>
                    <a:pt x="205" y="110"/>
                    <a:pt x="205" y="110"/>
                  </a:cubicBezTo>
                  <a:cubicBezTo>
                    <a:pt x="206" y="110"/>
                    <a:pt x="206" y="111"/>
                    <a:pt x="206" y="111"/>
                  </a:cubicBezTo>
                  <a:close/>
                  <a:moveTo>
                    <a:pt x="195" y="118"/>
                  </a:moveTo>
                  <a:cubicBezTo>
                    <a:pt x="196" y="119"/>
                    <a:pt x="195" y="120"/>
                    <a:pt x="195" y="120"/>
                  </a:cubicBezTo>
                  <a:cubicBezTo>
                    <a:pt x="195" y="120"/>
                    <a:pt x="195" y="120"/>
                    <a:pt x="195" y="120"/>
                  </a:cubicBezTo>
                  <a:cubicBezTo>
                    <a:pt x="194" y="121"/>
                    <a:pt x="193" y="120"/>
                    <a:pt x="193" y="120"/>
                  </a:cubicBezTo>
                  <a:cubicBezTo>
                    <a:pt x="193" y="120"/>
                    <a:pt x="193" y="120"/>
                    <a:pt x="193" y="120"/>
                  </a:cubicBezTo>
                  <a:cubicBezTo>
                    <a:pt x="193" y="119"/>
                    <a:pt x="193" y="118"/>
                    <a:pt x="193" y="118"/>
                  </a:cubicBezTo>
                  <a:cubicBezTo>
                    <a:pt x="193" y="118"/>
                    <a:pt x="193" y="118"/>
                    <a:pt x="193" y="118"/>
                  </a:cubicBezTo>
                  <a:cubicBezTo>
                    <a:pt x="194" y="118"/>
                    <a:pt x="194" y="118"/>
                    <a:pt x="194" y="118"/>
                  </a:cubicBezTo>
                  <a:cubicBezTo>
                    <a:pt x="194" y="118"/>
                    <a:pt x="194" y="118"/>
                    <a:pt x="194" y="118"/>
                  </a:cubicBezTo>
                  <a:cubicBezTo>
                    <a:pt x="194" y="118"/>
                    <a:pt x="195" y="118"/>
                    <a:pt x="195" y="118"/>
                  </a:cubicBezTo>
                  <a:close/>
                  <a:moveTo>
                    <a:pt x="184" y="126"/>
                  </a:moveTo>
                  <a:cubicBezTo>
                    <a:pt x="184" y="126"/>
                    <a:pt x="184" y="127"/>
                    <a:pt x="183" y="128"/>
                  </a:cubicBezTo>
                  <a:cubicBezTo>
                    <a:pt x="183" y="128"/>
                    <a:pt x="183" y="128"/>
                    <a:pt x="183" y="128"/>
                  </a:cubicBezTo>
                  <a:cubicBezTo>
                    <a:pt x="183" y="128"/>
                    <a:pt x="182" y="128"/>
                    <a:pt x="182" y="127"/>
                  </a:cubicBezTo>
                  <a:cubicBezTo>
                    <a:pt x="182" y="127"/>
                    <a:pt x="182" y="127"/>
                    <a:pt x="182" y="127"/>
                  </a:cubicBezTo>
                  <a:cubicBezTo>
                    <a:pt x="181" y="127"/>
                    <a:pt x="181" y="126"/>
                    <a:pt x="182" y="125"/>
                  </a:cubicBezTo>
                  <a:cubicBezTo>
                    <a:pt x="182" y="125"/>
                    <a:pt x="182" y="125"/>
                    <a:pt x="182" y="125"/>
                  </a:cubicBezTo>
                  <a:cubicBezTo>
                    <a:pt x="182" y="125"/>
                    <a:pt x="183" y="125"/>
                    <a:pt x="183" y="125"/>
                  </a:cubicBezTo>
                  <a:cubicBezTo>
                    <a:pt x="183" y="125"/>
                    <a:pt x="183" y="125"/>
                    <a:pt x="183" y="125"/>
                  </a:cubicBezTo>
                  <a:cubicBezTo>
                    <a:pt x="183" y="125"/>
                    <a:pt x="184" y="125"/>
                    <a:pt x="184" y="126"/>
                  </a:cubicBezTo>
                  <a:close/>
                  <a:moveTo>
                    <a:pt x="173" y="133"/>
                  </a:moveTo>
                  <a:cubicBezTo>
                    <a:pt x="173" y="134"/>
                    <a:pt x="173" y="135"/>
                    <a:pt x="172" y="135"/>
                  </a:cubicBezTo>
                  <a:cubicBezTo>
                    <a:pt x="172" y="135"/>
                    <a:pt x="172" y="135"/>
                    <a:pt x="172" y="135"/>
                  </a:cubicBezTo>
                  <a:cubicBezTo>
                    <a:pt x="172" y="135"/>
                    <a:pt x="171" y="135"/>
                    <a:pt x="170" y="135"/>
                  </a:cubicBezTo>
                  <a:cubicBezTo>
                    <a:pt x="170" y="135"/>
                    <a:pt x="170" y="135"/>
                    <a:pt x="170" y="135"/>
                  </a:cubicBezTo>
                  <a:cubicBezTo>
                    <a:pt x="170" y="134"/>
                    <a:pt x="170" y="133"/>
                    <a:pt x="171" y="133"/>
                  </a:cubicBezTo>
                  <a:cubicBezTo>
                    <a:pt x="171" y="133"/>
                    <a:pt x="171" y="133"/>
                    <a:pt x="171" y="133"/>
                  </a:cubicBezTo>
                  <a:cubicBezTo>
                    <a:pt x="171" y="133"/>
                    <a:pt x="171" y="133"/>
                    <a:pt x="171" y="133"/>
                  </a:cubicBezTo>
                  <a:cubicBezTo>
                    <a:pt x="171" y="133"/>
                    <a:pt x="171" y="133"/>
                    <a:pt x="171" y="133"/>
                  </a:cubicBezTo>
                  <a:cubicBezTo>
                    <a:pt x="172" y="133"/>
                    <a:pt x="172" y="133"/>
                    <a:pt x="173" y="133"/>
                  </a:cubicBezTo>
                  <a:close/>
                  <a:moveTo>
                    <a:pt x="161" y="140"/>
                  </a:moveTo>
                  <a:cubicBezTo>
                    <a:pt x="162" y="141"/>
                    <a:pt x="161" y="142"/>
                    <a:pt x="161" y="142"/>
                  </a:cubicBezTo>
                  <a:cubicBezTo>
                    <a:pt x="161" y="142"/>
                    <a:pt x="161" y="142"/>
                    <a:pt x="161" y="142"/>
                  </a:cubicBezTo>
                  <a:cubicBezTo>
                    <a:pt x="160" y="143"/>
                    <a:pt x="159" y="143"/>
                    <a:pt x="159" y="142"/>
                  </a:cubicBezTo>
                  <a:cubicBezTo>
                    <a:pt x="159" y="142"/>
                    <a:pt x="159" y="142"/>
                    <a:pt x="159" y="142"/>
                  </a:cubicBezTo>
                  <a:cubicBezTo>
                    <a:pt x="159" y="141"/>
                    <a:pt x="159" y="140"/>
                    <a:pt x="159" y="140"/>
                  </a:cubicBezTo>
                  <a:cubicBezTo>
                    <a:pt x="159" y="140"/>
                    <a:pt x="159" y="140"/>
                    <a:pt x="159" y="140"/>
                  </a:cubicBezTo>
                  <a:cubicBezTo>
                    <a:pt x="160" y="140"/>
                    <a:pt x="160" y="140"/>
                    <a:pt x="160" y="140"/>
                  </a:cubicBezTo>
                  <a:cubicBezTo>
                    <a:pt x="160" y="140"/>
                    <a:pt x="160" y="140"/>
                    <a:pt x="160" y="140"/>
                  </a:cubicBezTo>
                  <a:cubicBezTo>
                    <a:pt x="161" y="140"/>
                    <a:pt x="161" y="140"/>
                    <a:pt x="161" y="140"/>
                  </a:cubicBezTo>
                  <a:close/>
                  <a:moveTo>
                    <a:pt x="150" y="148"/>
                  </a:moveTo>
                  <a:cubicBezTo>
                    <a:pt x="150" y="148"/>
                    <a:pt x="150" y="149"/>
                    <a:pt x="150" y="150"/>
                  </a:cubicBezTo>
                  <a:cubicBezTo>
                    <a:pt x="150" y="150"/>
                    <a:pt x="150" y="150"/>
                    <a:pt x="150" y="150"/>
                  </a:cubicBezTo>
                  <a:cubicBezTo>
                    <a:pt x="149" y="150"/>
                    <a:pt x="148" y="150"/>
                    <a:pt x="148" y="149"/>
                  </a:cubicBezTo>
                  <a:cubicBezTo>
                    <a:pt x="148" y="149"/>
                    <a:pt x="148" y="149"/>
                    <a:pt x="148" y="149"/>
                  </a:cubicBezTo>
                  <a:cubicBezTo>
                    <a:pt x="147" y="149"/>
                    <a:pt x="147" y="148"/>
                    <a:pt x="148" y="147"/>
                  </a:cubicBezTo>
                  <a:cubicBezTo>
                    <a:pt x="148" y="147"/>
                    <a:pt x="148" y="147"/>
                    <a:pt x="148" y="147"/>
                  </a:cubicBezTo>
                  <a:cubicBezTo>
                    <a:pt x="148" y="147"/>
                    <a:pt x="149" y="147"/>
                    <a:pt x="149" y="147"/>
                  </a:cubicBezTo>
                  <a:cubicBezTo>
                    <a:pt x="149" y="147"/>
                    <a:pt x="149" y="147"/>
                    <a:pt x="149" y="147"/>
                  </a:cubicBezTo>
                  <a:cubicBezTo>
                    <a:pt x="149" y="147"/>
                    <a:pt x="150" y="147"/>
                    <a:pt x="150" y="148"/>
                  </a:cubicBezTo>
                  <a:close/>
                  <a:moveTo>
                    <a:pt x="139" y="155"/>
                  </a:moveTo>
                  <a:cubicBezTo>
                    <a:pt x="139" y="156"/>
                    <a:pt x="139" y="157"/>
                    <a:pt x="138" y="157"/>
                  </a:cubicBezTo>
                  <a:cubicBezTo>
                    <a:pt x="138" y="157"/>
                    <a:pt x="138" y="157"/>
                    <a:pt x="138" y="157"/>
                  </a:cubicBezTo>
                  <a:cubicBezTo>
                    <a:pt x="138" y="157"/>
                    <a:pt x="137" y="157"/>
                    <a:pt x="136" y="157"/>
                  </a:cubicBezTo>
                  <a:cubicBezTo>
                    <a:pt x="136" y="157"/>
                    <a:pt x="136" y="157"/>
                    <a:pt x="136" y="157"/>
                  </a:cubicBezTo>
                  <a:cubicBezTo>
                    <a:pt x="136" y="156"/>
                    <a:pt x="136" y="155"/>
                    <a:pt x="137" y="155"/>
                  </a:cubicBezTo>
                  <a:cubicBezTo>
                    <a:pt x="137" y="155"/>
                    <a:pt x="137" y="155"/>
                    <a:pt x="137" y="155"/>
                  </a:cubicBezTo>
                  <a:cubicBezTo>
                    <a:pt x="137" y="155"/>
                    <a:pt x="137" y="155"/>
                    <a:pt x="138" y="155"/>
                  </a:cubicBezTo>
                  <a:cubicBezTo>
                    <a:pt x="138" y="155"/>
                    <a:pt x="138" y="155"/>
                    <a:pt x="138" y="155"/>
                  </a:cubicBezTo>
                  <a:cubicBezTo>
                    <a:pt x="138" y="155"/>
                    <a:pt x="138" y="155"/>
                    <a:pt x="139" y="155"/>
                  </a:cubicBezTo>
                  <a:close/>
                  <a:moveTo>
                    <a:pt x="127" y="163"/>
                  </a:moveTo>
                  <a:cubicBezTo>
                    <a:pt x="128" y="163"/>
                    <a:pt x="128" y="164"/>
                    <a:pt x="127" y="164"/>
                  </a:cubicBezTo>
                  <a:cubicBezTo>
                    <a:pt x="127" y="164"/>
                    <a:pt x="127" y="164"/>
                    <a:pt x="127" y="164"/>
                  </a:cubicBezTo>
                  <a:cubicBezTo>
                    <a:pt x="126" y="165"/>
                    <a:pt x="125" y="165"/>
                    <a:pt x="125" y="164"/>
                  </a:cubicBezTo>
                  <a:cubicBezTo>
                    <a:pt x="125" y="164"/>
                    <a:pt x="125" y="164"/>
                    <a:pt x="125" y="164"/>
                  </a:cubicBezTo>
                  <a:cubicBezTo>
                    <a:pt x="125" y="163"/>
                    <a:pt x="125" y="163"/>
                    <a:pt x="125" y="162"/>
                  </a:cubicBezTo>
                  <a:cubicBezTo>
                    <a:pt x="125" y="162"/>
                    <a:pt x="125" y="162"/>
                    <a:pt x="125" y="162"/>
                  </a:cubicBezTo>
                  <a:cubicBezTo>
                    <a:pt x="126" y="162"/>
                    <a:pt x="126" y="162"/>
                    <a:pt x="126" y="162"/>
                  </a:cubicBezTo>
                  <a:cubicBezTo>
                    <a:pt x="126" y="162"/>
                    <a:pt x="126" y="162"/>
                    <a:pt x="126" y="162"/>
                  </a:cubicBezTo>
                  <a:cubicBezTo>
                    <a:pt x="127" y="162"/>
                    <a:pt x="127" y="162"/>
                    <a:pt x="127" y="163"/>
                  </a:cubicBezTo>
                  <a:close/>
                  <a:moveTo>
                    <a:pt x="116" y="170"/>
                  </a:moveTo>
                  <a:cubicBezTo>
                    <a:pt x="116" y="171"/>
                    <a:pt x="116" y="171"/>
                    <a:pt x="116" y="172"/>
                  </a:cubicBezTo>
                  <a:cubicBezTo>
                    <a:pt x="116" y="172"/>
                    <a:pt x="116" y="172"/>
                    <a:pt x="116" y="172"/>
                  </a:cubicBezTo>
                  <a:cubicBezTo>
                    <a:pt x="115" y="172"/>
                    <a:pt x="114" y="172"/>
                    <a:pt x="114" y="171"/>
                  </a:cubicBezTo>
                  <a:cubicBezTo>
                    <a:pt x="114" y="171"/>
                    <a:pt x="114" y="171"/>
                    <a:pt x="114" y="171"/>
                  </a:cubicBezTo>
                  <a:cubicBezTo>
                    <a:pt x="113" y="171"/>
                    <a:pt x="114" y="170"/>
                    <a:pt x="114" y="170"/>
                  </a:cubicBezTo>
                  <a:cubicBezTo>
                    <a:pt x="114" y="170"/>
                    <a:pt x="114" y="170"/>
                    <a:pt x="114" y="170"/>
                  </a:cubicBezTo>
                  <a:cubicBezTo>
                    <a:pt x="114" y="169"/>
                    <a:pt x="115" y="169"/>
                    <a:pt x="115" y="169"/>
                  </a:cubicBezTo>
                  <a:cubicBezTo>
                    <a:pt x="115" y="169"/>
                    <a:pt x="115" y="169"/>
                    <a:pt x="115" y="169"/>
                  </a:cubicBezTo>
                  <a:cubicBezTo>
                    <a:pt x="115" y="169"/>
                    <a:pt x="116" y="170"/>
                    <a:pt x="116" y="170"/>
                  </a:cubicBezTo>
                  <a:close/>
                  <a:moveTo>
                    <a:pt x="105" y="177"/>
                  </a:moveTo>
                  <a:cubicBezTo>
                    <a:pt x="105" y="178"/>
                    <a:pt x="105" y="179"/>
                    <a:pt x="104" y="179"/>
                  </a:cubicBezTo>
                  <a:cubicBezTo>
                    <a:pt x="104" y="179"/>
                    <a:pt x="104" y="179"/>
                    <a:pt x="104" y="179"/>
                  </a:cubicBezTo>
                  <a:cubicBezTo>
                    <a:pt x="104" y="180"/>
                    <a:pt x="103" y="179"/>
                    <a:pt x="102" y="179"/>
                  </a:cubicBezTo>
                  <a:cubicBezTo>
                    <a:pt x="102" y="179"/>
                    <a:pt x="102" y="179"/>
                    <a:pt x="102" y="179"/>
                  </a:cubicBezTo>
                  <a:cubicBezTo>
                    <a:pt x="102" y="178"/>
                    <a:pt x="102" y="177"/>
                    <a:pt x="103" y="177"/>
                  </a:cubicBezTo>
                  <a:cubicBezTo>
                    <a:pt x="103" y="177"/>
                    <a:pt x="103" y="177"/>
                    <a:pt x="103" y="177"/>
                  </a:cubicBezTo>
                  <a:cubicBezTo>
                    <a:pt x="103" y="177"/>
                    <a:pt x="103" y="177"/>
                    <a:pt x="104" y="177"/>
                  </a:cubicBezTo>
                  <a:cubicBezTo>
                    <a:pt x="104" y="177"/>
                    <a:pt x="104" y="177"/>
                    <a:pt x="104" y="177"/>
                  </a:cubicBezTo>
                  <a:cubicBezTo>
                    <a:pt x="104" y="177"/>
                    <a:pt x="104" y="177"/>
                    <a:pt x="105" y="177"/>
                  </a:cubicBezTo>
                  <a:close/>
                  <a:moveTo>
                    <a:pt x="93" y="185"/>
                  </a:moveTo>
                  <a:cubicBezTo>
                    <a:pt x="94" y="185"/>
                    <a:pt x="94" y="186"/>
                    <a:pt x="93" y="187"/>
                  </a:cubicBezTo>
                  <a:cubicBezTo>
                    <a:pt x="93" y="187"/>
                    <a:pt x="93" y="187"/>
                    <a:pt x="93" y="187"/>
                  </a:cubicBezTo>
                  <a:cubicBezTo>
                    <a:pt x="92" y="187"/>
                    <a:pt x="92" y="187"/>
                    <a:pt x="91" y="186"/>
                  </a:cubicBezTo>
                  <a:cubicBezTo>
                    <a:pt x="91" y="186"/>
                    <a:pt x="91" y="186"/>
                    <a:pt x="91" y="186"/>
                  </a:cubicBezTo>
                  <a:cubicBezTo>
                    <a:pt x="91" y="186"/>
                    <a:pt x="91" y="185"/>
                    <a:pt x="92" y="184"/>
                  </a:cubicBezTo>
                  <a:cubicBezTo>
                    <a:pt x="92" y="184"/>
                    <a:pt x="92" y="184"/>
                    <a:pt x="92" y="184"/>
                  </a:cubicBezTo>
                  <a:cubicBezTo>
                    <a:pt x="92" y="184"/>
                    <a:pt x="92" y="184"/>
                    <a:pt x="92" y="184"/>
                  </a:cubicBezTo>
                  <a:cubicBezTo>
                    <a:pt x="92" y="184"/>
                    <a:pt x="92" y="184"/>
                    <a:pt x="92" y="184"/>
                  </a:cubicBezTo>
                  <a:cubicBezTo>
                    <a:pt x="93" y="184"/>
                    <a:pt x="93" y="184"/>
                    <a:pt x="93" y="185"/>
                  </a:cubicBezTo>
                  <a:close/>
                  <a:moveTo>
                    <a:pt x="82" y="192"/>
                  </a:moveTo>
                  <a:cubicBezTo>
                    <a:pt x="82" y="193"/>
                    <a:pt x="82" y="193"/>
                    <a:pt x="82" y="194"/>
                  </a:cubicBezTo>
                  <a:cubicBezTo>
                    <a:pt x="82" y="194"/>
                    <a:pt x="82" y="194"/>
                    <a:pt x="82" y="194"/>
                  </a:cubicBezTo>
                  <a:cubicBezTo>
                    <a:pt x="81" y="194"/>
                    <a:pt x="80" y="194"/>
                    <a:pt x="80" y="194"/>
                  </a:cubicBezTo>
                  <a:cubicBezTo>
                    <a:pt x="80" y="194"/>
                    <a:pt x="80" y="194"/>
                    <a:pt x="80" y="194"/>
                  </a:cubicBezTo>
                  <a:cubicBezTo>
                    <a:pt x="79" y="193"/>
                    <a:pt x="80" y="192"/>
                    <a:pt x="80" y="192"/>
                  </a:cubicBezTo>
                  <a:cubicBezTo>
                    <a:pt x="80" y="192"/>
                    <a:pt x="80" y="192"/>
                    <a:pt x="80" y="192"/>
                  </a:cubicBezTo>
                  <a:cubicBezTo>
                    <a:pt x="80" y="192"/>
                    <a:pt x="81" y="191"/>
                    <a:pt x="81" y="191"/>
                  </a:cubicBezTo>
                  <a:cubicBezTo>
                    <a:pt x="81" y="191"/>
                    <a:pt x="81" y="191"/>
                    <a:pt x="81" y="191"/>
                  </a:cubicBezTo>
                  <a:cubicBezTo>
                    <a:pt x="81" y="191"/>
                    <a:pt x="82" y="192"/>
                    <a:pt x="82" y="192"/>
                  </a:cubicBezTo>
                  <a:close/>
                  <a:moveTo>
                    <a:pt x="71" y="199"/>
                  </a:moveTo>
                  <a:cubicBezTo>
                    <a:pt x="71" y="200"/>
                    <a:pt x="71" y="201"/>
                    <a:pt x="70" y="201"/>
                  </a:cubicBezTo>
                  <a:cubicBezTo>
                    <a:pt x="70" y="201"/>
                    <a:pt x="70" y="201"/>
                    <a:pt x="70" y="201"/>
                  </a:cubicBezTo>
                  <a:cubicBezTo>
                    <a:pt x="70" y="202"/>
                    <a:pt x="69" y="202"/>
                    <a:pt x="69" y="201"/>
                  </a:cubicBezTo>
                  <a:cubicBezTo>
                    <a:pt x="69" y="201"/>
                    <a:pt x="69" y="201"/>
                    <a:pt x="69" y="201"/>
                  </a:cubicBezTo>
                  <a:cubicBezTo>
                    <a:pt x="68" y="200"/>
                    <a:pt x="68" y="199"/>
                    <a:pt x="69" y="199"/>
                  </a:cubicBezTo>
                  <a:cubicBezTo>
                    <a:pt x="69" y="199"/>
                    <a:pt x="69" y="199"/>
                    <a:pt x="69" y="199"/>
                  </a:cubicBezTo>
                  <a:cubicBezTo>
                    <a:pt x="69" y="199"/>
                    <a:pt x="69" y="199"/>
                    <a:pt x="70" y="199"/>
                  </a:cubicBezTo>
                  <a:cubicBezTo>
                    <a:pt x="70" y="199"/>
                    <a:pt x="70" y="199"/>
                    <a:pt x="70" y="199"/>
                  </a:cubicBezTo>
                  <a:cubicBezTo>
                    <a:pt x="70" y="199"/>
                    <a:pt x="71" y="199"/>
                    <a:pt x="71" y="199"/>
                  </a:cubicBezTo>
                  <a:close/>
                  <a:moveTo>
                    <a:pt x="59" y="207"/>
                  </a:moveTo>
                  <a:cubicBezTo>
                    <a:pt x="60" y="207"/>
                    <a:pt x="60" y="208"/>
                    <a:pt x="59" y="209"/>
                  </a:cubicBezTo>
                  <a:cubicBezTo>
                    <a:pt x="59" y="209"/>
                    <a:pt x="59" y="209"/>
                    <a:pt x="59" y="209"/>
                  </a:cubicBezTo>
                  <a:cubicBezTo>
                    <a:pt x="58" y="209"/>
                    <a:pt x="58" y="209"/>
                    <a:pt x="57" y="208"/>
                  </a:cubicBezTo>
                  <a:cubicBezTo>
                    <a:pt x="57" y="208"/>
                    <a:pt x="57" y="208"/>
                    <a:pt x="57" y="208"/>
                  </a:cubicBezTo>
                  <a:cubicBezTo>
                    <a:pt x="57" y="208"/>
                    <a:pt x="57" y="207"/>
                    <a:pt x="58" y="206"/>
                  </a:cubicBezTo>
                  <a:cubicBezTo>
                    <a:pt x="58" y="206"/>
                    <a:pt x="58" y="206"/>
                    <a:pt x="58" y="206"/>
                  </a:cubicBezTo>
                  <a:cubicBezTo>
                    <a:pt x="58" y="206"/>
                    <a:pt x="58" y="206"/>
                    <a:pt x="58" y="206"/>
                  </a:cubicBezTo>
                  <a:cubicBezTo>
                    <a:pt x="58" y="206"/>
                    <a:pt x="58" y="206"/>
                    <a:pt x="58" y="206"/>
                  </a:cubicBezTo>
                  <a:cubicBezTo>
                    <a:pt x="59" y="206"/>
                    <a:pt x="59" y="206"/>
                    <a:pt x="59" y="207"/>
                  </a:cubicBezTo>
                  <a:close/>
                  <a:moveTo>
                    <a:pt x="48" y="214"/>
                  </a:moveTo>
                  <a:cubicBezTo>
                    <a:pt x="49" y="215"/>
                    <a:pt x="48" y="216"/>
                    <a:pt x="48" y="216"/>
                  </a:cubicBezTo>
                  <a:cubicBezTo>
                    <a:pt x="48" y="216"/>
                    <a:pt x="48" y="216"/>
                    <a:pt x="48" y="216"/>
                  </a:cubicBezTo>
                  <a:cubicBezTo>
                    <a:pt x="47" y="216"/>
                    <a:pt x="46" y="216"/>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7" y="214"/>
                    <a:pt x="48" y="214"/>
                    <a:pt x="48" y="214"/>
                  </a:cubicBezTo>
                  <a:close/>
                  <a:moveTo>
                    <a:pt x="37" y="222"/>
                  </a:moveTo>
                  <a:cubicBezTo>
                    <a:pt x="37" y="222"/>
                    <a:pt x="37" y="223"/>
                    <a:pt x="36" y="223"/>
                  </a:cubicBezTo>
                  <a:cubicBezTo>
                    <a:pt x="36" y="223"/>
                    <a:pt x="36" y="223"/>
                    <a:pt x="36" y="223"/>
                  </a:cubicBezTo>
                  <a:cubicBezTo>
                    <a:pt x="36" y="224"/>
                    <a:pt x="35" y="224"/>
                    <a:pt x="35" y="223"/>
                  </a:cubicBezTo>
                  <a:cubicBezTo>
                    <a:pt x="35" y="223"/>
                    <a:pt x="35" y="223"/>
                    <a:pt x="35" y="223"/>
                  </a:cubicBezTo>
                  <a:cubicBezTo>
                    <a:pt x="34" y="222"/>
                    <a:pt x="34" y="222"/>
                    <a:pt x="35" y="221"/>
                  </a:cubicBezTo>
                  <a:cubicBezTo>
                    <a:pt x="35" y="221"/>
                    <a:pt x="35" y="221"/>
                    <a:pt x="35" y="221"/>
                  </a:cubicBezTo>
                  <a:cubicBezTo>
                    <a:pt x="35" y="221"/>
                    <a:pt x="35" y="221"/>
                    <a:pt x="36" y="221"/>
                  </a:cubicBezTo>
                  <a:cubicBezTo>
                    <a:pt x="36" y="221"/>
                    <a:pt x="36" y="221"/>
                    <a:pt x="36" y="221"/>
                  </a:cubicBezTo>
                  <a:cubicBezTo>
                    <a:pt x="36" y="221"/>
                    <a:pt x="37" y="221"/>
                    <a:pt x="37" y="222"/>
                  </a:cubicBezTo>
                  <a:close/>
                  <a:moveTo>
                    <a:pt x="26" y="229"/>
                  </a:moveTo>
                  <a:cubicBezTo>
                    <a:pt x="26" y="230"/>
                    <a:pt x="26" y="230"/>
                    <a:pt x="25" y="231"/>
                  </a:cubicBezTo>
                  <a:cubicBezTo>
                    <a:pt x="25" y="231"/>
                    <a:pt x="25" y="231"/>
                    <a:pt x="25" y="231"/>
                  </a:cubicBezTo>
                  <a:cubicBezTo>
                    <a:pt x="25" y="231"/>
                    <a:pt x="24" y="231"/>
                    <a:pt x="23" y="230"/>
                  </a:cubicBezTo>
                  <a:cubicBezTo>
                    <a:pt x="23" y="230"/>
                    <a:pt x="23" y="230"/>
                    <a:pt x="23" y="230"/>
                  </a:cubicBezTo>
                  <a:cubicBezTo>
                    <a:pt x="23" y="230"/>
                    <a:pt x="23" y="229"/>
                    <a:pt x="24" y="228"/>
                  </a:cubicBezTo>
                  <a:cubicBezTo>
                    <a:pt x="24" y="228"/>
                    <a:pt x="24" y="228"/>
                    <a:pt x="24" y="228"/>
                  </a:cubicBezTo>
                  <a:cubicBezTo>
                    <a:pt x="24" y="228"/>
                    <a:pt x="24" y="228"/>
                    <a:pt x="24" y="228"/>
                  </a:cubicBezTo>
                  <a:cubicBezTo>
                    <a:pt x="24" y="228"/>
                    <a:pt x="24" y="228"/>
                    <a:pt x="24" y="228"/>
                  </a:cubicBezTo>
                  <a:cubicBezTo>
                    <a:pt x="25" y="228"/>
                    <a:pt x="25" y="228"/>
                    <a:pt x="26" y="229"/>
                  </a:cubicBezTo>
                  <a:close/>
                  <a:moveTo>
                    <a:pt x="14" y="236"/>
                  </a:moveTo>
                  <a:cubicBezTo>
                    <a:pt x="15" y="237"/>
                    <a:pt x="14" y="238"/>
                    <a:pt x="14" y="238"/>
                  </a:cubicBezTo>
                  <a:cubicBezTo>
                    <a:pt x="14" y="238"/>
                    <a:pt x="14" y="238"/>
                    <a:pt x="14" y="238"/>
                  </a:cubicBezTo>
                  <a:cubicBezTo>
                    <a:pt x="13" y="239"/>
                    <a:pt x="12" y="238"/>
                    <a:pt x="12" y="238"/>
                  </a:cubicBezTo>
                  <a:cubicBezTo>
                    <a:pt x="12" y="238"/>
                    <a:pt x="12" y="238"/>
                    <a:pt x="12" y="238"/>
                  </a:cubicBezTo>
                  <a:cubicBezTo>
                    <a:pt x="12" y="237"/>
                    <a:pt x="12" y="236"/>
                    <a:pt x="12" y="236"/>
                  </a:cubicBezTo>
                  <a:cubicBezTo>
                    <a:pt x="12" y="236"/>
                    <a:pt x="12" y="236"/>
                    <a:pt x="12" y="236"/>
                  </a:cubicBezTo>
                  <a:cubicBezTo>
                    <a:pt x="13" y="236"/>
                    <a:pt x="13" y="236"/>
                    <a:pt x="13" y="236"/>
                  </a:cubicBezTo>
                  <a:cubicBezTo>
                    <a:pt x="13" y="236"/>
                    <a:pt x="13" y="236"/>
                    <a:pt x="13" y="236"/>
                  </a:cubicBezTo>
                  <a:cubicBezTo>
                    <a:pt x="14" y="236"/>
                    <a:pt x="14" y="236"/>
                    <a:pt x="14" y="236"/>
                  </a:cubicBezTo>
                  <a:close/>
                  <a:moveTo>
                    <a:pt x="3" y="244"/>
                  </a:moveTo>
                  <a:cubicBezTo>
                    <a:pt x="3" y="244"/>
                    <a:pt x="3" y="245"/>
                    <a:pt x="3" y="245"/>
                  </a:cubicBezTo>
                  <a:cubicBezTo>
                    <a:pt x="3" y="245"/>
                    <a:pt x="3" y="245"/>
                    <a:pt x="3" y="245"/>
                  </a:cubicBezTo>
                  <a:cubicBezTo>
                    <a:pt x="2" y="246"/>
                    <a:pt x="1" y="246"/>
                    <a:pt x="1" y="245"/>
                  </a:cubicBezTo>
                  <a:cubicBezTo>
                    <a:pt x="1" y="245"/>
                    <a:pt x="1" y="245"/>
                    <a:pt x="1" y="245"/>
                  </a:cubicBezTo>
                  <a:cubicBezTo>
                    <a:pt x="0" y="244"/>
                    <a:pt x="0" y="244"/>
                    <a:pt x="1" y="243"/>
                  </a:cubicBezTo>
                  <a:cubicBezTo>
                    <a:pt x="1" y="243"/>
                    <a:pt x="1" y="243"/>
                    <a:pt x="1" y="243"/>
                  </a:cubicBezTo>
                  <a:cubicBezTo>
                    <a:pt x="1" y="243"/>
                    <a:pt x="2" y="243"/>
                    <a:pt x="2" y="243"/>
                  </a:cubicBezTo>
                  <a:cubicBezTo>
                    <a:pt x="2" y="243"/>
                    <a:pt x="2" y="243"/>
                    <a:pt x="2" y="243"/>
                  </a:cubicBezTo>
                  <a:cubicBezTo>
                    <a:pt x="2" y="243"/>
                    <a:pt x="3" y="243"/>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5" name="Google Shape;1115;p20"/>
            <p:cNvSpPr/>
            <p:nvPr/>
          </p:nvSpPr>
          <p:spPr>
            <a:xfrm>
              <a:off x="18509277" y="2645018"/>
              <a:ext cx="19581" cy="11748"/>
            </a:xfrm>
            <a:custGeom>
              <a:rect b="b" l="l" r="r" t="t"/>
              <a:pathLst>
                <a:path extrusionOk="0" h="2" w="3">
                  <a:moveTo>
                    <a:pt x="1" y="0"/>
                  </a:moveTo>
                  <a:cubicBezTo>
                    <a:pt x="1" y="0"/>
                    <a:pt x="2" y="0"/>
                    <a:pt x="2" y="0"/>
                  </a:cubicBezTo>
                  <a:cubicBezTo>
                    <a:pt x="2" y="0"/>
                    <a:pt x="2" y="0"/>
                    <a:pt x="2" y="0"/>
                  </a:cubicBezTo>
                  <a:cubicBezTo>
                    <a:pt x="2" y="0"/>
                    <a:pt x="3" y="1"/>
                    <a:pt x="3" y="1"/>
                  </a:cubicBezTo>
                  <a:cubicBezTo>
                    <a:pt x="3" y="1"/>
                    <a:pt x="3" y="1"/>
                    <a:pt x="3" y="1"/>
                  </a:cubicBezTo>
                  <a:cubicBezTo>
                    <a:pt x="2" y="2"/>
                    <a:pt x="2" y="2"/>
                    <a:pt x="2" y="2"/>
                  </a:cubicBezTo>
                  <a:cubicBezTo>
                    <a:pt x="2" y="2"/>
                    <a:pt x="1" y="2"/>
                    <a:pt x="1" y="2"/>
                  </a:cubicBezTo>
                  <a:cubicBezTo>
                    <a:pt x="1" y="2"/>
                    <a:pt x="0" y="2"/>
                    <a:pt x="0" y="2"/>
                  </a:cubicBezTo>
                  <a:cubicBezTo>
                    <a:pt x="0" y="2"/>
                    <a:pt x="0" y="2"/>
                    <a:pt x="0" y="1"/>
                  </a:cubicBezTo>
                  <a:cubicBezTo>
                    <a:pt x="0" y="1"/>
                    <a:pt x="0" y="1"/>
                    <a:pt x="0" y="1"/>
                  </a:cubicBezTo>
                  <a:cubicBezTo>
                    <a:pt x="0" y="1"/>
                    <a:pt x="0" y="0"/>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6" name="Google Shape;111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117" name="Shape 1117"/>
        <p:cNvGrpSpPr/>
        <p:nvPr/>
      </p:nvGrpSpPr>
      <p:grpSpPr>
        <a:xfrm>
          <a:off x="0" y="0"/>
          <a:ext cx="0" cy="0"/>
          <a:chOff x="0" y="0"/>
          <a:chExt cx="0" cy="0"/>
        </a:xfrm>
      </p:grpSpPr>
      <p:sp>
        <p:nvSpPr>
          <p:cNvPr id="1118" name="Google Shape;1118;p21"/>
          <p:cNvSpPr txBox="1"/>
          <p:nvPr>
            <p:ph type="ctrTitle"/>
          </p:nvPr>
        </p:nvSpPr>
        <p:spPr>
          <a:xfrm>
            <a:off x="5001375" y="535000"/>
            <a:ext cx="3427800" cy="1056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5200"/>
              <a:buNone/>
              <a:defRPr sz="7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grpSp>
        <p:nvGrpSpPr>
          <p:cNvPr id="1119" name="Google Shape;1119;p21"/>
          <p:cNvGrpSpPr/>
          <p:nvPr/>
        </p:nvGrpSpPr>
        <p:grpSpPr>
          <a:xfrm>
            <a:off x="-1696452" y="-2157534"/>
            <a:ext cx="12772239" cy="9410787"/>
            <a:chOff x="-1696452" y="-2157534"/>
            <a:chExt cx="12772239" cy="9410787"/>
          </a:xfrm>
        </p:grpSpPr>
        <p:sp>
          <p:nvSpPr>
            <p:cNvPr id="1120" name="Google Shape;1120;p21"/>
            <p:cNvSpPr/>
            <p:nvPr/>
          </p:nvSpPr>
          <p:spPr>
            <a:xfrm>
              <a:off x="-1088313" y="1695402"/>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1" name="Google Shape;1121;p21"/>
            <p:cNvGrpSpPr/>
            <p:nvPr/>
          </p:nvGrpSpPr>
          <p:grpSpPr>
            <a:xfrm>
              <a:off x="-649032" y="-2157534"/>
              <a:ext cx="3093729" cy="4362535"/>
              <a:chOff x="-649032" y="-2157534"/>
              <a:chExt cx="3093729" cy="4362535"/>
            </a:xfrm>
          </p:grpSpPr>
          <p:sp>
            <p:nvSpPr>
              <p:cNvPr id="1122" name="Google Shape;1122;p21"/>
              <p:cNvSpPr/>
              <p:nvPr/>
            </p:nvSpPr>
            <p:spPr>
              <a:xfrm>
                <a:off x="-582458" y="-2079212"/>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21"/>
              <p:cNvSpPr/>
              <p:nvPr/>
            </p:nvSpPr>
            <p:spPr>
              <a:xfrm>
                <a:off x="-649032" y="-2157534"/>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24" name="Google Shape;1124;p21"/>
            <p:cNvSpPr/>
            <p:nvPr/>
          </p:nvSpPr>
          <p:spPr>
            <a:xfrm>
              <a:off x="-1696452" y="1382616"/>
              <a:ext cx="4141151" cy="5870637"/>
            </a:xfrm>
            <a:custGeom>
              <a:rect b="b" l="l" r="r" t="t"/>
              <a:pathLst>
                <a:path extrusionOk="0" h="1093" w="771">
                  <a:moveTo>
                    <a:pt x="144" y="408"/>
                  </a:moveTo>
                  <a:lnTo>
                    <a:pt x="771" y="0"/>
                  </a:lnTo>
                  <a:lnTo>
                    <a:pt x="625" y="685"/>
                  </a:lnTo>
                  <a:lnTo>
                    <a:pt x="0" y="1093"/>
                  </a:lnTo>
                  <a:lnTo>
                    <a:pt x="144" y="40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21"/>
            <p:cNvSpPr/>
            <p:nvPr/>
          </p:nvSpPr>
          <p:spPr>
            <a:xfrm>
              <a:off x="8538146" y="314237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6" name="Google Shape;1126;p21"/>
          <p:cNvGrpSpPr/>
          <p:nvPr/>
        </p:nvGrpSpPr>
        <p:grpSpPr>
          <a:xfrm>
            <a:off x="1048105" y="-1082360"/>
            <a:ext cx="8221699" cy="7304442"/>
            <a:chOff x="1048105" y="-1082360"/>
            <a:chExt cx="8221699" cy="7304442"/>
          </a:xfrm>
        </p:grpSpPr>
        <p:grpSp>
          <p:nvGrpSpPr>
            <p:cNvPr id="1127" name="Google Shape;1127;p21"/>
            <p:cNvGrpSpPr/>
            <p:nvPr/>
          </p:nvGrpSpPr>
          <p:grpSpPr>
            <a:xfrm>
              <a:off x="4840682" y="-1082360"/>
              <a:ext cx="4429121" cy="1617349"/>
              <a:chOff x="9431732" y="3526140"/>
              <a:chExt cx="4429121" cy="1617349"/>
            </a:xfrm>
          </p:grpSpPr>
          <p:sp>
            <p:nvSpPr>
              <p:cNvPr id="1128" name="Google Shape;1128;p21"/>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21"/>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21"/>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21"/>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 name="Google Shape;1132;p21"/>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 name="Google Shape;1133;p21"/>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21"/>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21"/>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21"/>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21"/>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21"/>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21"/>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21"/>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1" name="Google Shape;1141;p21"/>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21"/>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21"/>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 name="Google Shape;1144;p21"/>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 name="Google Shape;1145;p21"/>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 name="Google Shape;1146;p21"/>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 name="Google Shape;1147;p21"/>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 name="Google Shape;1148;p21"/>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21"/>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21"/>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21"/>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21"/>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21"/>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21"/>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 name="Google Shape;1155;p21"/>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 name="Google Shape;1156;p21"/>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 name="Google Shape;1157;p21"/>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 name="Google Shape;1158;p21"/>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 name="Google Shape;1159;p21"/>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 name="Google Shape;1160;p21"/>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 name="Google Shape;1161;p21"/>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 name="Google Shape;1162;p21"/>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21"/>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21"/>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21"/>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21"/>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21"/>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21"/>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21"/>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21"/>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21"/>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2" name="Google Shape;1172;p21"/>
            <p:cNvGrpSpPr/>
            <p:nvPr/>
          </p:nvGrpSpPr>
          <p:grpSpPr>
            <a:xfrm>
              <a:off x="1048105" y="4608649"/>
              <a:ext cx="2901838" cy="1613433"/>
              <a:chOff x="11828392" y="-448701"/>
              <a:chExt cx="2901838" cy="1613433"/>
            </a:xfrm>
          </p:grpSpPr>
          <p:sp>
            <p:nvSpPr>
              <p:cNvPr id="1173" name="Google Shape;1173;p21"/>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21"/>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21"/>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21"/>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 name="Google Shape;1177;p21"/>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21"/>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21"/>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21"/>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21"/>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21"/>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 name="Google Shape;1183;p21"/>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4" name="Google Shape;1184;p21"/>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85" name="Google Shape;1185;p21"/>
          <p:cNvSpPr txBox="1"/>
          <p:nvPr/>
        </p:nvSpPr>
        <p:spPr>
          <a:xfrm>
            <a:off x="5001375" y="3563450"/>
            <a:ext cx="3427800" cy="6156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300"/>
              </a:spcBef>
              <a:spcAft>
                <a:spcPts val="0"/>
              </a:spcAft>
              <a:buNone/>
            </a:pPr>
            <a:r>
              <a:rPr lang="en" sz="1000">
                <a:solidFill>
                  <a:schemeClr val="lt1"/>
                </a:solidFill>
                <a:latin typeface="Barlow"/>
                <a:ea typeface="Barlow"/>
                <a:cs typeface="Barlow"/>
                <a:sym typeface="Barlow"/>
              </a:rPr>
              <a:t>CREDITS: This presentation template was created by </a:t>
            </a:r>
            <a:r>
              <a:rPr b="1" lang="en" sz="1000">
                <a:solidFill>
                  <a:schemeClr val="lt1"/>
                </a:solidFill>
                <a:uFill>
                  <a:noFill/>
                </a:uFill>
                <a:latin typeface="Barlow"/>
                <a:ea typeface="Barlow"/>
                <a:cs typeface="Barlow"/>
                <a:sym typeface="Barlow"/>
                <a:hlinkClick r:id="rId2">
                  <a:extLst>
                    <a:ext uri="{A12FA001-AC4F-418D-AE19-62706E023703}">
                      <ahyp:hlinkClr val="tx"/>
                    </a:ext>
                  </a:extLst>
                </a:hlinkClick>
              </a:rPr>
              <a:t>Slidesgo</a:t>
            </a:r>
            <a:r>
              <a:rPr lang="en" sz="1000">
                <a:solidFill>
                  <a:schemeClr val="lt1"/>
                </a:solidFill>
                <a:latin typeface="Barlow"/>
                <a:ea typeface="Barlow"/>
                <a:cs typeface="Barlow"/>
                <a:sym typeface="Barlow"/>
              </a:rPr>
              <a:t>, and includes icons by </a:t>
            </a:r>
            <a:r>
              <a:rPr b="1" lang="en" sz="1000">
                <a:solidFill>
                  <a:schemeClr val="lt1"/>
                </a:solidFill>
                <a:uFill>
                  <a:noFill/>
                </a:uFill>
                <a:latin typeface="Barlow"/>
                <a:ea typeface="Barlow"/>
                <a:cs typeface="Barlow"/>
                <a:sym typeface="Barlow"/>
                <a:hlinkClick r:id="rId3">
                  <a:extLst>
                    <a:ext uri="{A12FA001-AC4F-418D-AE19-62706E023703}">
                      <ahyp:hlinkClr val="tx"/>
                    </a:ext>
                  </a:extLst>
                </a:hlinkClick>
              </a:rPr>
              <a:t>Flaticon</a:t>
            </a:r>
            <a:r>
              <a:rPr lang="en" sz="1000">
                <a:solidFill>
                  <a:schemeClr val="lt1"/>
                </a:solidFill>
                <a:latin typeface="Barlow"/>
                <a:ea typeface="Barlow"/>
                <a:cs typeface="Barlow"/>
                <a:sym typeface="Barlow"/>
              </a:rPr>
              <a:t>, and infographics &amp; images by </a:t>
            </a:r>
            <a:r>
              <a:rPr b="1" lang="en" sz="1000">
                <a:solidFill>
                  <a:schemeClr val="lt1"/>
                </a:solidFill>
                <a:uFill>
                  <a:noFill/>
                </a:uFill>
                <a:latin typeface="Barlow"/>
                <a:ea typeface="Barlow"/>
                <a:cs typeface="Barlow"/>
                <a:sym typeface="Barlow"/>
                <a:hlinkClick r:id="rId4">
                  <a:extLst>
                    <a:ext uri="{A12FA001-AC4F-418D-AE19-62706E023703}">
                      <ahyp:hlinkClr val="tx"/>
                    </a:ext>
                  </a:extLst>
                </a:hlinkClick>
              </a:rPr>
              <a:t>Freepik</a:t>
            </a:r>
            <a:endParaRPr b="1" sz="1000">
              <a:solidFill>
                <a:schemeClr val="lt1"/>
              </a:solidFill>
              <a:latin typeface="Barlow"/>
              <a:ea typeface="Barlow"/>
              <a:cs typeface="Barlow"/>
              <a:sym typeface="Barlow"/>
            </a:endParaRPr>
          </a:p>
        </p:txBody>
      </p:sp>
      <p:sp>
        <p:nvSpPr>
          <p:cNvPr id="1186" name="Google Shape;1186;p21"/>
          <p:cNvSpPr txBox="1"/>
          <p:nvPr>
            <p:ph idx="1" type="subTitle"/>
          </p:nvPr>
        </p:nvSpPr>
        <p:spPr>
          <a:xfrm>
            <a:off x="5001375" y="1700400"/>
            <a:ext cx="3427800" cy="1170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187" name="Google Shape;1187;p21"/>
          <p:cNvSpPr/>
          <p:nvPr>
            <p:ph idx="2" type="pic"/>
          </p:nvPr>
        </p:nvSpPr>
        <p:spPr>
          <a:xfrm>
            <a:off x="249312" y="528651"/>
            <a:ext cx="3064200" cy="4080000"/>
          </a:xfrm>
          <a:prstGeom prst="parallelogram">
            <a:avLst>
              <a:gd fmla="val 25000" name="adj"/>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188" name="Shape 1188"/>
        <p:cNvGrpSpPr/>
        <p:nvPr/>
      </p:nvGrpSpPr>
      <p:grpSpPr>
        <a:xfrm>
          <a:off x="0" y="0"/>
          <a:ext cx="0" cy="0"/>
          <a:chOff x="0" y="0"/>
          <a:chExt cx="0" cy="0"/>
        </a:xfrm>
      </p:grpSpPr>
      <p:grpSp>
        <p:nvGrpSpPr>
          <p:cNvPr id="1189" name="Google Shape;1189;p22"/>
          <p:cNvGrpSpPr/>
          <p:nvPr/>
        </p:nvGrpSpPr>
        <p:grpSpPr>
          <a:xfrm>
            <a:off x="-1696452" y="-2157534"/>
            <a:ext cx="12663109" cy="9410787"/>
            <a:chOff x="-1696452" y="-2157534"/>
            <a:chExt cx="12663109" cy="9410787"/>
          </a:xfrm>
        </p:grpSpPr>
        <p:sp>
          <p:nvSpPr>
            <p:cNvPr id="1190" name="Google Shape;1190;p22"/>
            <p:cNvSpPr/>
            <p:nvPr/>
          </p:nvSpPr>
          <p:spPr>
            <a:xfrm>
              <a:off x="-1088313" y="1695402"/>
              <a:ext cx="2541557" cy="200504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1" name="Google Shape;1191;p22"/>
            <p:cNvGrpSpPr/>
            <p:nvPr/>
          </p:nvGrpSpPr>
          <p:grpSpPr>
            <a:xfrm>
              <a:off x="-649032" y="-2157534"/>
              <a:ext cx="3093729" cy="4362535"/>
              <a:chOff x="-649032" y="-2157534"/>
              <a:chExt cx="3093729" cy="4362535"/>
            </a:xfrm>
          </p:grpSpPr>
          <p:sp>
            <p:nvSpPr>
              <p:cNvPr id="1192" name="Google Shape;1192;p22"/>
              <p:cNvSpPr/>
              <p:nvPr/>
            </p:nvSpPr>
            <p:spPr>
              <a:xfrm>
                <a:off x="-582458" y="-2079212"/>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22"/>
              <p:cNvSpPr/>
              <p:nvPr/>
            </p:nvSpPr>
            <p:spPr>
              <a:xfrm>
                <a:off x="-649032" y="-2157534"/>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94" name="Google Shape;1194;p22"/>
            <p:cNvSpPr/>
            <p:nvPr/>
          </p:nvSpPr>
          <p:spPr>
            <a:xfrm>
              <a:off x="-1696452" y="1382616"/>
              <a:ext cx="4141151" cy="5870637"/>
            </a:xfrm>
            <a:custGeom>
              <a:rect b="b" l="l" r="r" t="t"/>
              <a:pathLst>
                <a:path extrusionOk="0" h="1093" w="771">
                  <a:moveTo>
                    <a:pt x="144" y="408"/>
                  </a:moveTo>
                  <a:lnTo>
                    <a:pt x="771" y="0"/>
                  </a:lnTo>
                  <a:lnTo>
                    <a:pt x="625" y="685"/>
                  </a:lnTo>
                  <a:lnTo>
                    <a:pt x="0" y="1093"/>
                  </a:lnTo>
                  <a:lnTo>
                    <a:pt x="144" y="40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22"/>
            <p:cNvSpPr/>
            <p:nvPr/>
          </p:nvSpPr>
          <p:spPr>
            <a:xfrm>
              <a:off x="8119046" y="2666121"/>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6" name="Google Shape;1196;p22"/>
            <p:cNvSpPr/>
            <p:nvPr/>
          </p:nvSpPr>
          <p:spPr>
            <a:xfrm>
              <a:off x="7939503" y="230721"/>
              <a:ext cx="3027155" cy="4280297"/>
            </a:xfrm>
            <a:custGeom>
              <a:rect b="b" l="l" r="r" t="t"/>
              <a:pathLst>
                <a:path extrusionOk="0" h="1093" w="773">
                  <a:moveTo>
                    <a:pt x="146" y="408"/>
                  </a:moveTo>
                  <a:lnTo>
                    <a:pt x="773" y="0"/>
                  </a:lnTo>
                  <a:lnTo>
                    <a:pt x="627" y="685"/>
                  </a:lnTo>
                  <a:lnTo>
                    <a:pt x="0" y="1093"/>
                  </a:lnTo>
                  <a:lnTo>
                    <a:pt x="146"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7" name="Google Shape;1197;p22"/>
            <p:cNvGrpSpPr/>
            <p:nvPr/>
          </p:nvGrpSpPr>
          <p:grpSpPr>
            <a:xfrm>
              <a:off x="8164894" y="-207299"/>
              <a:ext cx="1683928" cy="2349660"/>
              <a:chOff x="-1107581" y="1955801"/>
              <a:chExt cx="1683928" cy="2349660"/>
            </a:xfrm>
          </p:grpSpPr>
          <p:sp>
            <p:nvSpPr>
              <p:cNvPr id="1198" name="Google Shape;1198;p22"/>
              <p:cNvSpPr/>
              <p:nvPr/>
            </p:nvSpPr>
            <p:spPr>
              <a:xfrm>
                <a:off x="-1052755" y="1994962"/>
                <a:ext cx="1629103" cy="2310499"/>
              </a:xfrm>
              <a:custGeom>
                <a:rect b="b" l="l" r="r" t="t"/>
                <a:pathLst>
                  <a:path extrusionOk="0" h="590" w="416">
                    <a:moveTo>
                      <a:pt x="79" y="219"/>
                    </a:moveTo>
                    <a:lnTo>
                      <a:pt x="416" y="0"/>
                    </a:lnTo>
                    <a:lnTo>
                      <a:pt x="413" y="321"/>
                    </a:lnTo>
                    <a:lnTo>
                      <a:pt x="0" y="590"/>
                    </a:lnTo>
                    <a:lnTo>
                      <a:pt x="79" y="21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22"/>
              <p:cNvSpPr/>
              <p:nvPr/>
            </p:nvSpPr>
            <p:spPr>
              <a:xfrm>
                <a:off x="-1107581" y="1955801"/>
                <a:ext cx="1640851" cy="2322247"/>
              </a:xfrm>
              <a:custGeom>
                <a:rect b="b" l="l" r="r" t="t"/>
                <a:pathLst>
                  <a:path extrusionOk="0" h="593" w="419">
                    <a:moveTo>
                      <a:pt x="0" y="593"/>
                    </a:moveTo>
                    <a:lnTo>
                      <a:pt x="1" y="592"/>
                    </a:lnTo>
                    <a:lnTo>
                      <a:pt x="79" y="222"/>
                    </a:lnTo>
                    <a:lnTo>
                      <a:pt x="419" y="0"/>
                    </a:lnTo>
                    <a:lnTo>
                      <a:pt x="419" y="2"/>
                    </a:lnTo>
                    <a:lnTo>
                      <a:pt x="416" y="323"/>
                    </a:lnTo>
                    <a:lnTo>
                      <a:pt x="416" y="324"/>
                    </a:lnTo>
                    <a:lnTo>
                      <a:pt x="0" y="593"/>
                    </a:lnTo>
                    <a:close/>
                    <a:moveTo>
                      <a:pt x="81" y="222"/>
                    </a:moveTo>
                    <a:lnTo>
                      <a:pt x="3" y="589"/>
                    </a:lnTo>
                    <a:lnTo>
                      <a:pt x="413" y="323"/>
                    </a:lnTo>
                    <a:lnTo>
                      <a:pt x="418" y="3"/>
                    </a:lnTo>
                    <a:lnTo>
                      <a:pt x="81" y="222"/>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00" name="Google Shape;1200;p22"/>
          <p:cNvGrpSpPr/>
          <p:nvPr/>
        </p:nvGrpSpPr>
        <p:grpSpPr>
          <a:xfrm>
            <a:off x="1048105" y="-1082360"/>
            <a:ext cx="8221699" cy="7304442"/>
            <a:chOff x="1048105" y="-1082360"/>
            <a:chExt cx="8221699" cy="7304442"/>
          </a:xfrm>
        </p:grpSpPr>
        <p:grpSp>
          <p:nvGrpSpPr>
            <p:cNvPr id="1201" name="Google Shape;1201;p22"/>
            <p:cNvGrpSpPr/>
            <p:nvPr/>
          </p:nvGrpSpPr>
          <p:grpSpPr>
            <a:xfrm>
              <a:off x="4840682" y="-1082360"/>
              <a:ext cx="4429121" cy="1617349"/>
              <a:chOff x="9431732" y="3526140"/>
              <a:chExt cx="4429121" cy="1617349"/>
            </a:xfrm>
          </p:grpSpPr>
          <p:sp>
            <p:nvSpPr>
              <p:cNvPr id="1202" name="Google Shape;1202;p22"/>
              <p:cNvSpPr/>
              <p:nvPr/>
            </p:nvSpPr>
            <p:spPr>
              <a:xfrm>
                <a:off x="11812728" y="3526140"/>
                <a:ext cx="19581" cy="15664"/>
              </a:xfrm>
              <a:custGeom>
                <a:rect b="b" l="l" r="r" t="t"/>
                <a:pathLst>
                  <a:path extrusionOk="0" h="3" w="3">
                    <a:moveTo>
                      <a:pt x="2" y="3"/>
                    </a:moveTo>
                    <a:cubicBezTo>
                      <a:pt x="1" y="3"/>
                      <a:pt x="1" y="3"/>
                      <a:pt x="1" y="3"/>
                    </a:cubicBezTo>
                    <a:cubicBezTo>
                      <a:pt x="1" y="3"/>
                      <a:pt x="0" y="2"/>
                      <a:pt x="0" y="2"/>
                    </a:cubicBezTo>
                    <a:cubicBezTo>
                      <a:pt x="0" y="1"/>
                      <a:pt x="1" y="1"/>
                      <a:pt x="1" y="1"/>
                    </a:cubicBezTo>
                    <a:cubicBezTo>
                      <a:pt x="1" y="1"/>
                      <a:pt x="1" y="1"/>
                      <a:pt x="1" y="1"/>
                    </a:cubicBezTo>
                    <a:cubicBezTo>
                      <a:pt x="2" y="0"/>
                      <a:pt x="2" y="0"/>
                      <a:pt x="3" y="1"/>
                    </a:cubicBezTo>
                    <a:cubicBezTo>
                      <a:pt x="3" y="1"/>
                      <a:pt x="3" y="1"/>
                      <a:pt x="3" y="2"/>
                    </a:cubicBezTo>
                    <a:cubicBezTo>
                      <a:pt x="3" y="2"/>
                      <a:pt x="3" y="3"/>
                      <a:pt x="3" y="3"/>
                    </a:cubicBezTo>
                    <a:cubicBezTo>
                      <a:pt x="3"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22"/>
              <p:cNvSpPr/>
              <p:nvPr/>
            </p:nvSpPr>
            <p:spPr>
              <a:xfrm>
                <a:off x="9431732"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0"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5"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4"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7"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2"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1"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4"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8"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39"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4" name="Google Shape;1204;p22"/>
              <p:cNvSpPr/>
              <p:nvPr/>
            </p:nvSpPr>
            <p:spPr>
              <a:xfrm>
                <a:off x="11961540" y="3526140"/>
                <a:ext cx="15664" cy="15664"/>
              </a:xfrm>
              <a:custGeom>
                <a:rect b="b" l="l" r="r" t="t"/>
                <a:pathLst>
                  <a:path extrusionOk="0" h="3" w="2">
                    <a:moveTo>
                      <a:pt x="1" y="3"/>
                    </a:moveTo>
                    <a:cubicBezTo>
                      <a:pt x="1" y="3"/>
                      <a:pt x="1" y="3"/>
                      <a:pt x="1" y="3"/>
                    </a:cubicBezTo>
                    <a:cubicBezTo>
                      <a:pt x="0" y="3"/>
                      <a:pt x="0" y="3"/>
                      <a:pt x="0" y="3"/>
                    </a:cubicBezTo>
                    <a:cubicBezTo>
                      <a:pt x="0" y="3"/>
                      <a:pt x="0" y="2"/>
                      <a:pt x="0" y="2"/>
                    </a:cubicBezTo>
                    <a:cubicBezTo>
                      <a:pt x="0" y="1"/>
                      <a:pt x="0" y="1"/>
                      <a:pt x="0" y="1"/>
                    </a:cubicBezTo>
                    <a:cubicBezTo>
                      <a:pt x="1" y="0"/>
                      <a:pt x="1" y="0"/>
                      <a:pt x="2" y="1"/>
                    </a:cubicBezTo>
                    <a:cubicBezTo>
                      <a:pt x="2" y="1"/>
                      <a:pt x="2" y="1"/>
                      <a:pt x="2" y="1"/>
                    </a:cubicBezTo>
                    <a:cubicBezTo>
                      <a:pt x="2" y="1"/>
                      <a:pt x="2" y="1"/>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22"/>
              <p:cNvSpPr/>
              <p:nvPr/>
            </p:nvSpPr>
            <p:spPr>
              <a:xfrm>
                <a:off x="9576628"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1"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4"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6"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3"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8"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1"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50" y="83"/>
                      <a:pt x="249" y="83"/>
                    </a:cubicBezTo>
                    <a:close/>
                    <a:moveTo>
                      <a:pt x="261" y="76"/>
                    </a:moveTo>
                    <a:cubicBezTo>
                      <a:pt x="260" y="75"/>
                      <a:pt x="260" y="74"/>
                      <a:pt x="261" y="74"/>
                    </a:cubicBezTo>
                    <a:cubicBezTo>
                      <a:pt x="261" y="74"/>
                      <a:pt x="261" y="74"/>
                      <a:pt x="261" y="74"/>
                    </a:cubicBezTo>
                    <a:cubicBezTo>
                      <a:pt x="262" y="73"/>
                      <a:pt x="262"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5"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22"/>
              <p:cNvSpPr/>
              <p:nvPr/>
            </p:nvSpPr>
            <p:spPr>
              <a:xfrm>
                <a:off x="9506138"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7" name="Google Shape;1207;p22"/>
              <p:cNvSpPr/>
              <p:nvPr/>
            </p:nvSpPr>
            <p:spPr>
              <a:xfrm>
                <a:off x="12106436" y="3526140"/>
                <a:ext cx="19581"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2"/>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22"/>
              <p:cNvSpPr/>
              <p:nvPr/>
            </p:nvSpPr>
            <p:spPr>
              <a:xfrm>
                <a:off x="9725441"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1"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6"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7"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79" y="192"/>
                    </a:cubicBezTo>
                    <a:cubicBezTo>
                      <a:pt x="79" y="192"/>
                      <a:pt x="79" y="192"/>
                      <a:pt x="79"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1" y="187"/>
                    </a:cubicBezTo>
                    <a:cubicBezTo>
                      <a:pt x="91" y="187"/>
                      <a:pt x="91" y="187"/>
                      <a:pt x="91" y="187"/>
                    </a:cubicBezTo>
                    <a:cubicBezTo>
                      <a:pt x="91" y="187"/>
                      <a:pt x="91" y="186"/>
                      <a:pt x="90" y="186"/>
                    </a:cubicBezTo>
                    <a:close/>
                    <a:moveTo>
                      <a:pt x="102" y="179"/>
                    </a:moveTo>
                    <a:cubicBezTo>
                      <a:pt x="101" y="178"/>
                      <a:pt x="101"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5"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7" y="157"/>
                    </a:cubicBezTo>
                    <a:cubicBezTo>
                      <a:pt x="137" y="157"/>
                      <a:pt x="137" y="157"/>
                      <a:pt x="137"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0" y="140"/>
                    </a:cubicBezTo>
                    <a:cubicBezTo>
                      <a:pt x="160" y="140"/>
                      <a:pt x="160" y="140"/>
                      <a:pt x="160"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8"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3" y="126"/>
                      <a:pt x="183" y="127"/>
                      <a:pt x="183" y="128"/>
                    </a:cubicBezTo>
                    <a:cubicBezTo>
                      <a:pt x="183" y="128"/>
                      <a:pt x="183" y="128"/>
                      <a:pt x="183" y="128"/>
                    </a:cubicBezTo>
                    <a:cubicBezTo>
                      <a:pt x="182"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4"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6" y="96"/>
                    </a:cubicBezTo>
                    <a:cubicBezTo>
                      <a:pt x="226" y="96"/>
                      <a:pt x="226" y="96"/>
                      <a:pt x="226"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7"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8"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2"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4" y="59"/>
                      <a:pt x="285" y="59"/>
                    </a:cubicBezTo>
                    <a:cubicBezTo>
                      <a:pt x="285" y="59"/>
                      <a:pt x="285" y="59"/>
                      <a:pt x="285" y="59"/>
                    </a:cubicBezTo>
                    <a:cubicBezTo>
                      <a:pt x="285" y="60"/>
                      <a:pt x="285" y="61"/>
                      <a:pt x="284" y="61"/>
                    </a:cubicBezTo>
                    <a:cubicBezTo>
                      <a:pt x="284" y="61"/>
                      <a:pt x="284" y="61"/>
                      <a:pt x="284"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7" y="45"/>
                    </a:cubicBezTo>
                    <a:cubicBezTo>
                      <a:pt x="307" y="45"/>
                      <a:pt x="307" y="45"/>
                      <a:pt x="307"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29"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0" y="17"/>
                    </a:moveTo>
                    <a:cubicBezTo>
                      <a:pt x="350" y="16"/>
                      <a:pt x="350" y="15"/>
                      <a:pt x="351" y="15"/>
                    </a:cubicBezTo>
                    <a:cubicBezTo>
                      <a:pt x="351" y="15"/>
                      <a:pt x="351" y="15"/>
                      <a:pt x="351" y="15"/>
                    </a:cubicBezTo>
                    <a:cubicBezTo>
                      <a:pt x="351"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0"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2" y="10"/>
                      <a:pt x="362" y="10"/>
                      <a:pt x="362" y="9"/>
                    </a:cubicBezTo>
                    <a:close/>
                    <a:moveTo>
                      <a:pt x="373" y="2"/>
                    </a:moveTo>
                    <a:cubicBezTo>
                      <a:pt x="373" y="1"/>
                      <a:pt x="373" y="0"/>
                      <a:pt x="373" y="0"/>
                    </a:cubicBezTo>
                    <a:cubicBezTo>
                      <a:pt x="373" y="0"/>
                      <a:pt x="373" y="0"/>
                      <a:pt x="373"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4"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22"/>
              <p:cNvSpPr/>
              <p:nvPr/>
            </p:nvSpPr>
            <p:spPr>
              <a:xfrm>
                <a:off x="9651034" y="5123909"/>
                <a:ext cx="19581"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22"/>
              <p:cNvSpPr/>
              <p:nvPr/>
            </p:nvSpPr>
            <p:spPr>
              <a:xfrm>
                <a:off x="12255248" y="3526140"/>
                <a:ext cx="11748" cy="15664"/>
              </a:xfrm>
              <a:custGeom>
                <a:rect b="b" l="l" r="r" t="t"/>
                <a:pathLst>
                  <a:path extrusionOk="0" h="3" w="2">
                    <a:moveTo>
                      <a:pt x="1" y="3"/>
                    </a:moveTo>
                    <a:cubicBezTo>
                      <a:pt x="1"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1"/>
                    </a:cubicBezTo>
                    <a:cubicBezTo>
                      <a:pt x="2" y="1"/>
                      <a:pt x="2" y="2"/>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22"/>
              <p:cNvSpPr/>
              <p:nvPr/>
            </p:nvSpPr>
            <p:spPr>
              <a:xfrm>
                <a:off x="9866420" y="3573133"/>
                <a:ext cx="2334003" cy="1527278"/>
              </a:xfrm>
              <a:custGeom>
                <a:rect b="b" l="l" r="r" t="t"/>
                <a:pathLst>
                  <a:path extrusionOk="0" h="246" w="376">
                    <a:moveTo>
                      <a:pt x="0" y="245"/>
                    </a:moveTo>
                    <a:cubicBezTo>
                      <a:pt x="0" y="244"/>
                      <a:pt x="0" y="244"/>
                      <a:pt x="1" y="243"/>
                    </a:cubicBezTo>
                    <a:cubicBezTo>
                      <a:pt x="1" y="243"/>
                      <a:pt x="1" y="243"/>
                      <a:pt x="1"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4"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0"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4" y="172"/>
                    </a:cubicBezTo>
                    <a:cubicBezTo>
                      <a:pt x="114" y="172"/>
                      <a:pt x="114" y="172"/>
                      <a:pt x="114"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6"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69"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1"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7"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6"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3" y="16"/>
                      <a:pt x="353" y="17"/>
                      <a:pt x="353" y="17"/>
                    </a:cubicBezTo>
                    <a:cubicBezTo>
                      <a:pt x="353" y="17"/>
                      <a:pt x="353" y="17"/>
                      <a:pt x="353"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22"/>
              <p:cNvSpPr/>
              <p:nvPr/>
            </p:nvSpPr>
            <p:spPr>
              <a:xfrm>
                <a:off x="9799847"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2" y="0"/>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22"/>
              <p:cNvSpPr/>
              <p:nvPr/>
            </p:nvSpPr>
            <p:spPr>
              <a:xfrm>
                <a:off x="12396228"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22"/>
              <p:cNvSpPr/>
              <p:nvPr/>
            </p:nvSpPr>
            <p:spPr>
              <a:xfrm>
                <a:off x="10011317"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5" y="229"/>
                    </a:cubicBezTo>
                    <a:cubicBezTo>
                      <a:pt x="25" y="229"/>
                      <a:pt x="25" y="229"/>
                      <a:pt x="25"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8" y="215"/>
                      <a:pt x="48" y="215"/>
                      <a:pt x="48" y="216"/>
                    </a:cubicBezTo>
                    <a:cubicBezTo>
                      <a:pt x="48" y="216"/>
                      <a:pt x="48" y="216"/>
                      <a:pt x="48" y="216"/>
                    </a:cubicBezTo>
                    <a:cubicBezTo>
                      <a:pt x="47"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1" y="184"/>
                    </a:cubicBezTo>
                    <a:cubicBezTo>
                      <a:pt x="91" y="184"/>
                      <a:pt x="91" y="184"/>
                      <a:pt x="91"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2" y="133"/>
                    </a:cubicBezTo>
                    <a:cubicBezTo>
                      <a:pt x="172" y="133"/>
                      <a:pt x="172" y="133"/>
                      <a:pt x="172"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0"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5" y="119"/>
                      <a:pt x="195" y="120"/>
                      <a:pt x="195" y="120"/>
                    </a:cubicBezTo>
                    <a:cubicBezTo>
                      <a:pt x="195" y="120"/>
                      <a:pt x="195" y="120"/>
                      <a:pt x="195" y="120"/>
                    </a:cubicBezTo>
                    <a:cubicBezTo>
                      <a:pt x="194"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7" y="98"/>
                      <a:pt x="227" y="98"/>
                      <a:pt x="227" y="98"/>
                    </a:cubicBezTo>
                    <a:close/>
                    <a:moveTo>
                      <a:pt x="238" y="90"/>
                    </a:moveTo>
                    <a:cubicBezTo>
                      <a:pt x="238" y="90"/>
                      <a:pt x="238" y="89"/>
                      <a:pt x="238" y="88"/>
                    </a:cubicBezTo>
                    <a:cubicBezTo>
                      <a:pt x="238" y="88"/>
                      <a:pt x="238" y="88"/>
                      <a:pt x="238"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0"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6" y="54"/>
                    </a:cubicBezTo>
                    <a:cubicBezTo>
                      <a:pt x="296" y="54"/>
                      <a:pt x="296" y="54"/>
                      <a:pt x="296"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19" y="37"/>
                    </a:cubicBezTo>
                    <a:cubicBezTo>
                      <a:pt x="319" y="37"/>
                      <a:pt x="319" y="37"/>
                      <a:pt x="319"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7"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39" y="23"/>
                      <a:pt x="340" y="23"/>
                      <a:pt x="340" y="22"/>
                    </a:cubicBezTo>
                    <a:cubicBezTo>
                      <a:pt x="340" y="22"/>
                      <a:pt x="340" y="22"/>
                      <a:pt x="340" y="22"/>
                    </a:cubicBezTo>
                    <a:cubicBezTo>
                      <a:pt x="341" y="22"/>
                      <a:pt x="342" y="22"/>
                      <a:pt x="342" y="23"/>
                    </a:cubicBezTo>
                    <a:cubicBezTo>
                      <a:pt x="342" y="23"/>
                      <a:pt x="342" y="23"/>
                      <a:pt x="342" y="23"/>
                    </a:cubicBezTo>
                    <a:cubicBezTo>
                      <a:pt x="342" y="23"/>
                      <a:pt x="342" y="24"/>
                      <a:pt x="342" y="24"/>
                    </a:cubicBezTo>
                    <a:cubicBezTo>
                      <a:pt x="342" y="24"/>
                      <a:pt x="342" y="24"/>
                      <a:pt x="342" y="24"/>
                    </a:cubicBezTo>
                    <a:cubicBezTo>
                      <a:pt x="341"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2"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22"/>
              <p:cNvSpPr/>
              <p:nvPr/>
            </p:nvSpPr>
            <p:spPr>
              <a:xfrm>
                <a:off x="9940827" y="5123909"/>
                <a:ext cx="19581" cy="19580"/>
              </a:xfrm>
              <a:custGeom>
                <a:rect b="b" l="l" r="r" t="t"/>
                <a:pathLst>
                  <a:path extrusionOk="0" h="3" w="3">
                    <a:moveTo>
                      <a:pt x="1" y="3"/>
                    </a:moveTo>
                    <a:cubicBezTo>
                      <a:pt x="1" y="3"/>
                      <a:pt x="1" y="3"/>
                      <a:pt x="0" y="3"/>
                    </a:cubicBezTo>
                    <a:cubicBezTo>
                      <a:pt x="0" y="2"/>
                      <a:pt x="0" y="2"/>
                      <a:pt x="0" y="2"/>
                    </a:cubicBezTo>
                    <a:cubicBezTo>
                      <a:pt x="0" y="1"/>
                      <a:pt x="0" y="1"/>
                      <a:pt x="0" y="1"/>
                    </a:cubicBezTo>
                    <a:cubicBezTo>
                      <a:pt x="0" y="1"/>
                      <a:pt x="0" y="1"/>
                      <a:pt x="0"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22"/>
              <p:cNvSpPr/>
              <p:nvPr/>
            </p:nvSpPr>
            <p:spPr>
              <a:xfrm>
                <a:off x="12541124" y="3526140"/>
                <a:ext cx="15664" cy="15664"/>
              </a:xfrm>
              <a:custGeom>
                <a:rect b="b" l="l" r="r" t="t"/>
                <a:pathLst>
                  <a:path extrusionOk="0" h="3" w="3">
                    <a:moveTo>
                      <a:pt x="2" y="3"/>
                    </a:moveTo>
                    <a:cubicBezTo>
                      <a:pt x="1" y="3"/>
                      <a:pt x="1" y="3"/>
                      <a:pt x="1" y="3"/>
                    </a:cubicBezTo>
                    <a:cubicBezTo>
                      <a:pt x="1" y="3"/>
                      <a:pt x="1" y="3"/>
                      <a:pt x="1" y="3"/>
                    </a:cubicBezTo>
                    <a:cubicBezTo>
                      <a:pt x="0" y="3"/>
                      <a:pt x="0" y="2"/>
                      <a:pt x="0" y="2"/>
                    </a:cubicBezTo>
                    <a:cubicBezTo>
                      <a:pt x="0" y="1"/>
                      <a:pt x="0" y="1"/>
                      <a:pt x="1" y="1"/>
                    </a:cubicBezTo>
                    <a:cubicBezTo>
                      <a:pt x="1" y="0"/>
                      <a:pt x="2" y="0"/>
                      <a:pt x="2" y="1"/>
                    </a:cubicBezTo>
                    <a:cubicBezTo>
                      <a:pt x="3" y="1"/>
                      <a:pt x="3" y="1"/>
                      <a:pt x="3" y="2"/>
                    </a:cubicBezTo>
                    <a:cubicBezTo>
                      <a:pt x="3" y="2"/>
                      <a:pt x="3" y="3"/>
                      <a:pt x="2"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7" name="Google Shape;1217;p22"/>
              <p:cNvSpPr/>
              <p:nvPr/>
            </p:nvSpPr>
            <p:spPr>
              <a:xfrm>
                <a:off x="10160129"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3" y="236"/>
                    </a:cubicBezTo>
                    <a:cubicBezTo>
                      <a:pt x="13" y="236"/>
                      <a:pt x="13" y="236"/>
                      <a:pt x="13"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3"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5"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6"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6"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8"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0"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7"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0"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3"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3"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5"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2" y="69"/>
                    </a:cubicBezTo>
                    <a:cubicBezTo>
                      <a:pt x="272" y="69"/>
                      <a:pt x="272" y="69"/>
                      <a:pt x="272"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7"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39"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22"/>
              <p:cNvSpPr/>
              <p:nvPr/>
            </p:nvSpPr>
            <p:spPr>
              <a:xfrm>
                <a:off x="10085723"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22"/>
              <p:cNvSpPr/>
              <p:nvPr/>
            </p:nvSpPr>
            <p:spPr>
              <a:xfrm>
                <a:off x="12689936"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22"/>
              <p:cNvSpPr/>
              <p:nvPr/>
            </p:nvSpPr>
            <p:spPr>
              <a:xfrm>
                <a:off x="10301109"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2"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4"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59"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79"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8"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1"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6"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6"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49" y="81"/>
                    </a:cubicBezTo>
                    <a:cubicBezTo>
                      <a:pt x="249" y="81"/>
                      <a:pt x="249" y="81"/>
                      <a:pt x="249"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1"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5"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0" y="30"/>
                    </a:cubicBezTo>
                    <a:cubicBezTo>
                      <a:pt x="330" y="30"/>
                      <a:pt x="330" y="30"/>
                      <a:pt x="330"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8"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2"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22"/>
              <p:cNvSpPr/>
              <p:nvPr/>
            </p:nvSpPr>
            <p:spPr>
              <a:xfrm>
                <a:off x="10234535"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22"/>
              <p:cNvSpPr/>
              <p:nvPr/>
            </p:nvSpPr>
            <p:spPr>
              <a:xfrm>
                <a:off x="12830916"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1" y="0"/>
                      <a:pt x="2" y="1"/>
                    </a:cubicBezTo>
                    <a:cubicBezTo>
                      <a:pt x="2" y="1"/>
                      <a:pt x="2" y="1"/>
                      <a:pt x="2" y="1"/>
                    </a:cubicBezTo>
                    <a:cubicBezTo>
                      <a:pt x="2" y="1"/>
                      <a:pt x="3" y="1"/>
                      <a:pt x="3" y="2"/>
                    </a:cubicBezTo>
                    <a:cubicBezTo>
                      <a:pt x="3" y="2"/>
                      <a:pt x="3" y="2"/>
                      <a:pt x="2"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22"/>
              <p:cNvSpPr/>
              <p:nvPr/>
            </p:nvSpPr>
            <p:spPr>
              <a:xfrm>
                <a:off x="10446005" y="3573133"/>
                <a:ext cx="2330087" cy="1527278"/>
              </a:xfrm>
              <a:custGeom>
                <a:rect b="b" l="l" r="r" t="t"/>
                <a:pathLst>
                  <a:path extrusionOk="0" h="246" w="376">
                    <a:moveTo>
                      <a:pt x="1" y="245"/>
                    </a:moveTo>
                    <a:cubicBezTo>
                      <a:pt x="0" y="244"/>
                      <a:pt x="0" y="244"/>
                      <a:pt x="1" y="243"/>
                    </a:cubicBezTo>
                    <a:cubicBezTo>
                      <a:pt x="1" y="243"/>
                      <a:pt x="1" y="243"/>
                      <a:pt x="1" y="243"/>
                    </a:cubicBezTo>
                    <a:cubicBezTo>
                      <a:pt x="2" y="243"/>
                      <a:pt x="2" y="243"/>
                      <a:pt x="3" y="244"/>
                    </a:cubicBezTo>
                    <a:cubicBezTo>
                      <a:pt x="3" y="244"/>
                      <a:pt x="3" y="244"/>
                      <a:pt x="3" y="244"/>
                    </a:cubicBezTo>
                    <a:cubicBezTo>
                      <a:pt x="3" y="244"/>
                      <a:pt x="3" y="245"/>
                      <a:pt x="2" y="245"/>
                    </a:cubicBezTo>
                    <a:cubicBezTo>
                      <a:pt x="2" y="245"/>
                      <a:pt x="2" y="245"/>
                      <a:pt x="2"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3"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5"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8"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0"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3"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7"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7" y="157"/>
                    </a:cubicBezTo>
                    <a:cubicBezTo>
                      <a:pt x="137" y="157"/>
                      <a:pt x="137" y="157"/>
                      <a:pt x="137"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2"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5"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4"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4" y="61"/>
                    </a:cubicBezTo>
                    <a:cubicBezTo>
                      <a:pt x="284" y="61"/>
                      <a:pt x="284" y="61"/>
                      <a:pt x="284" y="61"/>
                    </a:cubicBezTo>
                    <a:cubicBezTo>
                      <a:pt x="284" y="61"/>
                      <a:pt x="284" y="61"/>
                      <a:pt x="283" y="61"/>
                    </a:cubicBezTo>
                    <a:close/>
                    <a:moveTo>
                      <a:pt x="295" y="53"/>
                    </a:moveTo>
                    <a:cubicBezTo>
                      <a:pt x="294" y="53"/>
                      <a:pt x="294" y="52"/>
                      <a:pt x="295" y="52"/>
                    </a:cubicBezTo>
                    <a:cubicBezTo>
                      <a:pt x="295" y="52"/>
                      <a:pt x="295" y="52"/>
                      <a:pt x="295" y="52"/>
                    </a:cubicBezTo>
                    <a:cubicBezTo>
                      <a:pt x="296" y="51"/>
                      <a:pt x="296"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22"/>
              <p:cNvSpPr/>
              <p:nvPr/>
            </p:nvSpPr>
            <p:spPr>
              <a:xfrm>
                <a:off x="10375515" y="5123909"/>
                <a:ext cx="19581" cy="19580"/>
              </a:xfrm>
              <a:custGeom>
                <a:rect b="b" l="l" r="r" t="t"/>
                <a:pathLst>
                  <a:path extrusionOk="0" h="3" w="3">
                    <a:moveTo>
                      <a:pt x="1" y="3"/>
                    </a:moveTo>
                    <a:cubicBezTo>
                      <a:pt x="1" y="3"/>
                      <a:pt x="1" y="3"/>
                      <a:pt x="1" y="3"/>
                    </a:cubicBezTo>
                    <a:cubicBezTo>
                      <a:pt x="0" y="2"/>
                      <a:pt x="0" y="2"/>
                      <a:pt x="0" y="2"/>
                    </a:cubicBezTo>
                    <a:cubicBezTo>
                      <a:pt x="0" y="1"/>
                      <a:pt x="0" y="1"/>
                      <a:pt x="0" y="1"/>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5" name="Google Shape;1225;p22"/>
              <p:cNvSpPr/>
              <p:nvPr/>
            </p:nvSpPr>
            <p:spPr>
              <a:xfrm>
                <a:off x="12975813" y="3526140"/>
                <a:ext cx="15664"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6" name="Google Shape;1226;p22"/>
              <p:cNvSpPr/>
              <p:nvPr/>
            </p:nvSpPr>
            <p:spPr>
              <a:xfrm>
                <a:off x="10594817" y="3573133"/>
                <a:ext cx="2330087"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5"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3" y="169"/>
                    </a:cubicBezTo>
                    <a:cubicBezTo>
                      <a:pt x="113" y="169"/>
                      <a:pt x="113" y="169"/>
                      <a:pt x="113"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5" y="165"/>
                    </a:cubicBezTo>
                    <a:cubicBezTo>
                      <a:pt x="125" y="165"/>
                      <a:pt x="125" y="165"/>
                      <a:pt x="125" y="165"/>
                    </a:cubicBezTo>
                    <a:cubicBezTo>
                      <a:pt x="125" y="165"/>
                      <a:pt x="125" y="164"/>
                      <a:pt x="124" y="164"/>
                    </a:cubicBezTo>
                    <a:close/>
                    <a:moveTo>
                      <a:pt x="136" y="157"/>
                    </a:moveTo>
                    <a:cubicBezTo>
                      <a:pt x="135" y="156"/>
                      <a:pt x="135"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4" y="118"/>
                    </a:cubicBezTo>
                    <a:cubicBezTo>
                      <a:pt x="194" y="118"/>
                      <a:pt x="194" y="118"/>
                      <a:pt x="194"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2"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7" y="104"/>
                      <a:pt x="217" y="105"/>
                      <a:pt x="217" y="105"/>
                    </a:cubicBezTo>
                    <a:cubicBezTo>
                      <a:pt x="217" y="105"/>
                      <a:pt x="217" y="105"/>
                      <a:pt x="217" y="105"/>
                    </a:cubicBezTo>
                    <a:cubicBezTo>
                      <a:pt x="216"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8"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0" y="74"/>
                    </a:cubicBezTo>
                    <a:cubicBezTo>
                      <a:pt x="260" y="74"/>
                      <a:pt x="260" y="74"/>
                      <a:pt x="260"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2"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1" y="23"/>
                    </a:cubicBezTo>
                    <a:cubicBezTo>
                      <a:pt x="341" y="23"/>
                      <a:pt x="341" y="23"/>
                      <a:pt x="341"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4" y="8"/>
                      <a:pt x="364" y="9"/>
                      <a:pt x="364" y="10"/>
                    </a:cubicBezTo>
                    <a:cubicBezTo>
                      <a:pt x="364" y="10"/>
                      <a:pt x="364" y="10"/>
                      <a:pt x="364" y="10"/>
                    </a:cubicBezTo>
                    <a:cubicBezTo>
                      <a:pt x="363"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22"/>
              <p:cNvSpPr/>
              <p:nvPr/>
            </p:nvSpPr>
            <p:spPr>
              <a:xfrm>
                <a:off x="10520411" y="5123909"/>
                <a:ext cx="15664" cy="19580"/>
              </a:xfrm>
              <a:custGeom>
                <a:rect b="b" l="l" r="r" t="t"/>
                <a:pathLst>
                  <a:path extrusionOk="0" h="3" w="3">
                    <a:moveTo>
                      <a:pt x="2" y="3"/>
                    </a:moveTo>
                    <a:cubicBezTo>
                      <a:pt x="2" y="3"/>
                      <a:pt x="1" y="3"/>
                      <a:pt x="1" y="3"/>
                    </a:cubicBezTo>
                    <a:cubicBezTo>
                      <a:pt x="1" y="3"/>
                      <a:pt x="1" y="3"/>
                      <a:pt x="1" y="3"/>
                    </a:cubicBezTo>
                    <a:cubicBezTo>
                      <a:pt x="1" y="2"/>
                      <a:pt x="0" y="2"/>
                      <a:pt x="0" y="2"/>
                    </a:cubicBezTo>
                    <a:cubicBezTo>
                      <a:pt x="0" y="1"/>
                      <a:pt x="0" y="1"/>
                      <a:pt x="1" y="1"/>
                    </a:cubicBezTo>
                    <a:cubicBezTo>
                      <a:pt x="1" y="1"/>
                      <a:pt x="1" y="1"/>
                      <a:pt x="1" y="1"/>
                    </a:cubicBezTo>
                    <a:cubicBezTo>
                      <a:pt x="1" y="1"/>
                      <a:pt x="1" y="0"/>
                      <a:pt x="1" y="0"/>
                    </a:cubicBezTo>
                    <a:cubicBezTo>
                      <a:pt x="2" y="0"/>
                      <a:pt x="2" y="0"/>
                      <a:pt x="2" y="0"/>
                    </a:cubicBezTo>
                    <a:cubicBezTo>
                      <a:pt x="2" y="0"/>
                      <a:pt x="3" y="1"/>
                      <a:pt x="3" y="1"/>
                    </a:cubicBezTo>
                    <a:cubicBezTo>
                      <a:pt x="3" y="1"/>
                      <a:pt x="3" y="1"/>
                      <a:pt x="3" y="1"/>
                    </a:cubicBezTo>
                    <a:cubicBezTo>
                      <a:pt x="3" y="1"/>
                      <a:pt x="3" y="1"/>
                      <a:pt x="3" y="2"/>
                    </a:cubicBezTo>
                    <a:cubicBezTo>
                      <a:pt x="3" y="2"/>
                      <a:pt x="3" y="2"/>
                      <a:pt x="3"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22"/>
              <p:cNvSpPr/>
              <p:nvPr/>
            </p:nvSpPr>
            <p:spPr>
              <a:xfrm>
                <a:off x="13124625" y="3526140"/>
                <a:ext cx="11748"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22"/>
              <p:cNvSpPr/>
              <p:nvPr/>
            </p:nvSpPr>
            <p:spPr>
              <a:xfrm>
                <a:off x="10735797"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3" y="236"/>
                      <a:pt x="14" y="236"/>
                    </a:cubicBezTo>
                    <a:cubicBezTo>
                      <a:pt x="14" y="236"/>
                      <a:pt x="14" y="236"/>
                      <a:pt x="14" y="236"/>
                    </a:cubicBezTo>
                    <a:cubicBezTo>
                      <a:pt x="14" y="237"/>
                      <a:pt x="14" y="238"/>
                      <a:pt x="13" y="238"/>
                    </a:cubicBezTo>
                    <a:cubicBezTo>
                      <a:pt x="13" y="238"/>
                      <a:pt x="13" y="238"/>
                      <a:pt x="13"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6" y="221"/>
                    </a:cubicBezTo>
                    <a:cubicBezTo>
                      <a:pt x="36" y="221"/>
                      <a:pt x="36" y="221"/>
                      <a:pt x="36"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8"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0"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1" y="187"/>
                      <a:pt x="91" y="186"/>
                      <a:pt x="91" y="186"/>
                    </a:cubicBezTo>
                    <a:close/>
                    <a:moveTo>
                      <a:pt x="102" y="179"/>
                    </a:moveTo>
                    <a:cubicBezTo>
                      <a:pt x="102" y="178"/>
                      <a:pt x="102" y="177"/>
                      <a:pt x="102" y="177"/>
                    </a:cubicBezTo>
                    <a:cubicBezTo>
                      <a:pt x="102" y="177"/>
                      <a:pt x="102" y="177"/>
                      <a:pt x="102"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4"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0"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3" y="126"/>
                    </a:cubicBezTo>
                    <a:cubicBezTo>
                      <a:pt x="183" y="126"/>
                      <a:pt x="183" y="126"/>
                      <a:pt x="183"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3"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5"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7"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8"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7"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0"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0" name="Google Shape;1230;p22"/>
              <p:cNvSpPr/>
              <p:nvPr/>
            </p:nvSpPr>
            <p:spPr>
              <a:xfrm>
                <a:off x="10669223" y="5123909"/>
                <a:ext cx="11748" cy="19580"/>
              </a:xfrm>
              <a:custGeom>
                <a:rect b="b" l="l" r="r" t="t"/>
                <a:pathLst>
                  <a:path extrusionOk="0" h="3" w="2">
                    <a:moveTo>
                      <a:pt x="1" y="3"/>
                    </a:moveTo>
                    <a:cubicBezTo>
                      <a:pt x="1" y="3"/>
                      <a:pt x="0" y="3"/>
                      <a:pt x="0" y="3"/>
                    </a:cubicBezTo>
                    <a:cubicBezTo>
                      <a:pt x="0" y="2"/>
                      <a:pt x="0" y="2"/>
                      <a:pt x="0" y="2"/>
                    </a:cubicBezTo>
                    <a:cubicBezTo>
                      <a:pt x="0" y="1"/>
                      <a:pt x="0" y="1"/>
                      <a:pt x="0" y="1"/>
                    </a:cubicBezTo>
                    <a:cubicBezTo>
                      <a:pt x="0" y="1"/>
                      <a:pt x="0" y="1"/>
                      <a:pt x="0" y="1"/>
                    </a:cubicBezTo>
                    <a:cubicBezTo>
                      <a:pt x="0" y="1"/>
                      <a:pt x="0" y="0"/>
                      <a:pt x="1" y="0"/>
                    </a:cubicBezTo>
                    <a:cubicBezTo>
                      <a:pt x="1" y="0"/>
                      <a:pt x="1" y="0"/>
                      <a:pt x="2" y="0"/>
                    </a:cubicBezTo>
                    <a:cubicBezTo>
                      <a:pt x="2" y="0"/>
                      <a:pt x="2" y="1"/>
                      <a:pt x="2" y="1"/>
                    </a:cubicBezTo>
                    <a:cubicBezTo>
                      <a:pt x="2" y="1"/>
                      <a:pt x="2" y="1"/>
                      <a:pt x="2" y="2"/>
                    </a:cubicBezTo>
                    <a:cubicBezTo>
                      <a:pt x="2" y="2"/>
                      <a:pt x="2" y="2"/>
                      <a:pt x="2" y="3"/>
                    </a:cubicBezTo>
                    <a:cubicBezTo>
                      <a:pt x="2" y="3"/>
                      <a:pt x="2" y="3"/>
                      <a:pt x="2" y="3"/>
                    </a:cubicBezTo>
                    <a:cubicBezTo>
                      <a:pt x="1"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1" name="Google Shape;1231;p22"/>
              <p:cNvSpPr/>
              <p:nvPr/>
            </p:nvSpPr>
            <p:spPr>
              <a:xfrm>
                <a:off x="13265605"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2" y="1"/>
                      <a:pt x="3" y="1"/>
                      <a:pt x="3" y="2"/>
                    </a:cubicBezTo>
                    <a:cubicBezTo>
                      <a:pt x="3" y="2"/>
                      <a:pt x="3" y="2"/>
                      <a:pt x="3" y="2"/>
                    </a:cubicBezTo>
                    <a:cubicBezTo>
                      <a:pt x="2" y="2"/>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2" name="Google Shape;1232;p22"/>
              <p:cNvSpPr/>
              <p:nvPr/>
            </p:nvSpPr>
            <p:spPr>
              <a:xfrm>
                <a:off x="10876777" y="3573133"/>
                <a:ext cx="2334003" cy="1527278"/>
              </a:xfrm>
              <a:custGeom>
                <a:rect b="b" l="l" r="r" t="t"/>
                <a:pathLst>
                  <a:path extrusionOk="0" h="246" w="376">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2"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4"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29"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49"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0" y="32"/>
                    </a:cubicBezTo>
                    <a:cubicBezTo>
                      <a:pt x="330" y="32"/>
                      <a:pt x="330" y="32"/>
                      <a:pt x="330"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3" y="15"/>
                    </a:cubicBezTo>
                    <a:cubicBezTo>
                      <a:pt x="353" y="15"/>
                      <a:pt x="353" y="15"/>
                      <a:pt x="353"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1"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6" y="1"/>
                      <a:pt x="376" y="2"/>
                      <a:pt x="376" y="2"/>
                    </a:cubicBezTo>
                    <a:cubicBezTo>
                      <a:pt x="376" y="2"/>
                      <a:pt x="376" y="2"/>
                      <a:pt x="376" y="2"/>
                    </a:cubicBezTo>
                    <a:cubicBezTo>
                      <a:pt x="375"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22"/>
              <p:cNvSpPr/>
              <p:nvPr/>
            </p:nvSpPr>
            <p:spPr>
              <a:xfrm>
                <a:off x="10810203" y="5123909"/>
                <a:ext cx="19581" cy="19580"/>
              </a:xfrm>
              <a:custGeom>
                <a:rect b="b" l="l" r="r" t="t"/>
                <a:pathLst>
                  <a:path extrusionOk="0" h="3" w="3">
                    <a:moveTo>
                      <a:pt x="1"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2"/>
                    </a:cubicBezTo>
                    <a:cubicBezTo>
                      <a:pt x="3" y="2"/>
                      <a:pt x="3" y="2"/>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4" name="Google Shape;1234;p22"/>
              <p:cNvSpPr/>
              <p:nvPr/>
            </p:nvSpPr>
            <p:spPr>
              <a:xfrm>
                <a:off x="13406585"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5" name="Google Shape;1235;p22"/>
              <p:cNvSpPr/>
              <p:nvPr/>
            </p:nvSpPr>
            <p:spPr>
              <a:xfrm>
                <a:off x="11025589"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2"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4" y="231"/>
                    </a:cubicBezTo>
                    <a:cubicBezTo>
                      <a:pt x="24" y="231"/>
                      <a:pt x="24" y="231"/>
                      <a:pt x="24"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7" y="214"/>
                    </a:cubicBezTo>
                    <a:cubicBezTo>
                      <a:pt x="47" y="214"/>
                      <a:pt x="47" y="214"/>
                      <a:pt x="47"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7" y="200"/>
                      <a:pt x="68" y="199"/>
                      <a:pt x="68" y="199"/>
                    </a:cubicBezTo>
                    <a:cubicBezTo>
                      <a:pt x="68" y="199"/>
                      <a:pt x="68" y="199"/>
                      <a:pt x="68" y="199"/>
                    </a:cubicBezTo>
                    <a:cubicBezTo>
                      <a:pt x="69" y="199"/>
                      <a:pt x="70" y="199"/>
                      <a:pt x="70" y="199"/>
                    </a:cubicBezTo>
                    <a:cubicBezTo>
                      <a:pt x="70" y="199"/>
                      <a:pt x="70" y="199"/>
                      <a:pt x="70" y="199"/>
                    </a:cubicBezTo>
                    <a:cubicBezTo>
                      <a:pt x="70" y="200"/>
                      <a:pt x="70" y="201"/>
                      <a:pt x="70" y="201"/>
                    </a:cubicBezTo>
                    <a:cubicBezTo>
                      <a:pt x="70" y="201"/>
                      <a:pt x="70" y="201"/>
                      <a:pt x="70" y="201"/>
                    </a:cubicBezTo>
                    <a:cubicBezTo>
                      <a:pt x="69"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0" y="186"/>
                    </a:moveTo>
                    <a:cubicBezTo>
                      <a:pt x="90" y="185"/>
                      <a:pt x="90" y="185"/>
                      <a:pt x="91" y="184"/>
                    </a:cubicBezTo>
                    <a:cubicBezTo>
                      <a:pt x="91" y="184"/>
                      <a:pt x="91" y="184"/>
                      <a:pt x="91" y="184"/>
                    </a:cubicBezTo>
                    <a:cubicBezTo>
                      <a:pt x="91"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0"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2"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49"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1" y="132"/>
                      <a:pt x="172" y="133"/>
                    </a:cubicBezTo>
                    <a:cubicBezTo>
                      <a:pt x="172" y="133"/>
                      <a:pt x="172" y="133"/>
                      <a:pt x="172" y="133"/>
                    </a:cubicBezTo>
                    <a:cubicBezTo>
                      <a:pt x="172" y="134"/>
                      <a:pt x="172" y="134"/>
                      <a:pt x="171" y="135"/>
                    </a:cubicBezTo>
                    <a:cubicBezTo>
                      <a:pt x="171" y="135"/>
                      <a:pt x="171" y="135"/>
                      <a:pt x="171"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4"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7"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7"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49"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1"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6"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6" y="47"/>
                    </a:cubicBezTo>
                    <a:cubicBezTo>
                      <a:pt x="306" y="47"/>
                      <a:pt x="306" y="47"/>
                      <a:pt x="306" y="47"/>
                    </a:cubicBezTo>
                    <a:cubicBezTo>
                      <a:pt x="306" y="47"/>
                      <a:pt x="306" y="46"/>
                      <a:pt x="305" y="46"/>
                    </a:cubicBezTo>
                    <a:close/>
                    <a:moveTo>
                      <a:pt x="317" y="39"/>
                    </a:moveTo>
                    <a:cubicBezTo>
                      <a:pt x="316" y="38"/>
                      <a:pt x="316" y="37"/>
                      <a:pt x="317" y="37"/>
                    </a:cubicBezTo>
                    <a:cubicBezTo>
                      <a:pt x="317" y="37"/>
                      <a:pt x="317" y="37"/>
                      <a:pt x="317" y="37"/>
                    </a:cubicBezTo>
                    <a:cubicBezTo>
                      <a:pt x="318" y="36"/>
                      <a:pt x="318" y="37"/>
                      <a:pt x="319" y="37"/>
                    </a:cubicBezTo>
                    <a:cubicBezTo>
                      <a:pt x="319" y="37"/>
                      <a:pt x="319" y="37"/>
                      <a:pt x="319" y="37"/>
                    </a:cubicBezTo>
                    <a:cubicBezTo>
                      <a:pt x="319" y="38"/>
                      <a:pt x="319" y="39"/>
                      <a:pt x="318" y="39"/>
                    </a:cubicBezTo>
                    <a:cubicBezTo>
                      <a:pt x="318" y="39"/>
                      <a:pt x="318" y="39"/>
                      <a:pt x="318"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1"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3"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22"/>
              <p:cNvSpPr/>
              <p:nvPr/>
            </p:nvSpPr>
            <p:spPr>
              <a:xfrm>
                <a:off x="10959015" y="5123909"/>
                <a:ext cx="11748" cy="19580"/>
              </a:xfrm>
              <a:custGeom>
                <a:rect b="b" l="l" r="r" t="t"/>
                <a:pathLst>
                  <a:path extrusionOk="0" h="3" w="2">
                    <a:moveTo>
                      <a:pt x="1" y="3"/>
                    </a:moveTo>
                    <a:cubicBezTo>
                      <a:pt x="1" y="3"/>
                      <a:pt x="0" y="3"/>
                      <a:pt x="0" y="3"/>
                    </a:cubicBezTo>
                    <a:cubicBezTo>
                      <a:pt x="0" y="3"/>
                      <a:pt x="0" y="3"/>
                      <a:pt x="0" y="3"/>
                    </a:cubicBezTo>
                    <a:cubicBezTo>
                      <a:pt x="0" y="2"/>
                      <a:pt x="0" y="2"/>
                      <a:pt x="0" y="2"/>
                    </a:cubicBezTo>
                    <a:cubicBezTo>
                      <a:pt x="0" y="1"/>
                      <a:pt x="0" y="1"/>
                      <a:pt x="0" y="1"/>
                    </a:cubicBezTo>
                    <a:cubicBezTo>
                      <a:pt x="0" y="1"/>
                      <a:pt x="0" y="1"/>
                      <a:pt x="0" y="1"/>
                    </a:cubicBezTo>
                    <a:cubicBezTo>
                      <a:pt x="0" y="1"/>
                      <a:pt x="0" y="0"/>
                      <a:pt x="0" y="0"/>
                    </a:cubicBezTo>
                    <a:cubicBezTo>
                      <a:pt x="1"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22"/>
              <p:cNvSpPr/>
              <p:nvPr/>
            </p:nvSpPr>
            <p:spPr>
              <a:xfrm>
                <a:off x="13555397" y="3526140"/>
                <a:ext cx="15664" cy="15664"/>
              </a:xfrm>
              <a:custGeom>
                <a:rect b="b" l="l" r="r" t="t"/>
                <a:pathLst>
                  <a:path extrusionOk="0" h="3" w="2">
                    <a:moveTo>
                      <a:pt x="1" y="3"/>
                    </a:moveTo>
                    <a:cubicBezTo>
                      <a:pt x="1" y="3"/>
                      <a:pt x="1" y="3"/>
                      <a:pt x="0" y="3"/>
                    </a:cubicBezTo>
                    <a:cubicBezTo>
                      <a:pt x="0" y="3"/>
                      <a:pt x="0" y="3"/>
                      <a:pt x="0" y="3"/>
                    </a:cubicBezTo>
                    <a:cubicBezTo>
                      <a:pt x="0" y="3"/>
                      <a:pt x="0" y="2"/>
                      <a:pt x="0" y="2"/>
                    </a:cubicBezTo>
                    <a:cubicBezTo>
                      <a:pt x="0" y="1"/>
                      <a:pt x="0" y="1"/>
                      <a:pt x="0" y="1"/>
                    </a:cubicBezTo>
                    <a:cubicBezTo>
                      <a:pt x="0" y="0"/>
                      <a:pt x="1" y="0"/>
                      <a:pt x="1" y="1"/>
                    </a:cubicBezTo>
                    <a:cubicBezTo>
                      <a:pt x="2" y="1"/>
                      <a:pt x="2" y="1"/>
                      <a:pt x="2" y="1"/>
                    </a:cubicBezTo>
                    <a:cubicBezTo>
                      <a:pt x="2" y="1"/>
                      <a:pt x="2" y="1"/>
                      <a:pt x="2" y="2"/>
                    </a:cubicBezTo>
                    <a:cubicBezTo>
                      <a:pt x="2" y="2"/>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22"/>
              <p:cNvSpPr/>
              <p:nvPr/>
            </p:nvSpPr>
            <p:spPr>
              <a:xfrm>
                <a:off x="11170485" y="3573133"/>
                <a:ext cx="2330087" cy="1527278"/>
              </a:xfrm>
              <a:custGeom>
                <a:rect b="b" l="l" r="r" t="t"/>
                <a:pathLst>
                  <a:path extrusionOk="0" h="246" w="376">
                    <a:moveTo>
                      <a:pt x="0" y="245"/>
                    </a:moveTo>
                    <a:cubicBezTo>
                      <a:pt x="0" y="244"/>
                      <a:pt x="0" y="244"/>
                      <a:pt x="1" y="243"/>
                    </a:cubicBezTo>
                    <a:cubicBezTo>
                      <a:pt x="1" y="243"/>
                      <a:pt x="1" y="243"/>
                      <a:pt x="1" y="243"/>
                    </a:cubicBezTo>
                    <a:cubicBezTo>
                      <a:pt x="1" y="243"/>
                      <a:pt x="2" y="243"/>
                      <a:pt x="3" y="244"/>
                    </a:cubicBezTo>
                    <a:cubicBezTo>
                      <a:pt x="3" y="244"/>
                      <a:pt x="3" y="244"/>
                      <a:pt x="3" y="244"/>
                    </a:cubicBezTo>
                    <a:cubicBezTo>
                      <a:pt x="3" y="244"/>
                      <a:pt x="3" y="245"/>
                      <a:pt x="2" y="245"/>
                    </a:cubicBezTo>
                    <a:cubicBezTo>
                      <a:pt x="2" y="245"/>
                      <a:pt x="2" y="245"/>
                      <a:pt x="2" y="245"/>
                    </a:cubicBezTo>
                    <a:cubicBezTo>
                      <a:pt x="2" y="246"/>
                      <a:pt x="2" y="246"/>
                      <a:pt x="1" y="246"/>
                    </a:cubicBezTo>
                    <a:cubicBezTo>
                      <a:pt x="1" y="246"/>
                      <a:pt x="1" y="246"/>
                      <a:pt x="1" y="246"/>
                    </a:cubicBezTo>
                    <a:cubicBezTo>
                      <a:pt x="1" y="246"/>
                      <a:pt x="1" y="245"/>
                      <a:pt x="0" y="245"/>
                    </a:cubicBezTo>
                    <a:close/>
                    <a:moveTo>
                      <a:pt x="12" y="238"/>
                    </a:moveTo>
                    <a:cubicBezTo>
                      <a:pt x="11" y="237"/>
                      <a:pt x="11" y="236"/>
                      <a:pt x="12" y="236"/>
                    </a:cubicBezTo>
                    <a:cubicBezTo>
                      <a:pt x="12" y="236"/>
                      <a:pt x="12" y="236"/>
                      <a:pt x="12" y="236"/>
                    </a:cubicBezTo>
                    <a:cubicBezTo>
                      <a:pt x="13" y="235"/>
                      <a:pt x="14" y="236"/>
                      <a:pt x="14" y="236"/>
                    </a:cubicBezTo>
                    <a:cubicBezTo>
                      <a:pt x="14" y="236"/>
                      <a:pt x="14" y="236"/>
                      <a:pt x="14" y="236"/>
                    </a:cubicBezTo>
                    <a:cubicBezTo>
                      <a:pt x="14" y="237"/>
                      <a:pt x="14" y="238"/>
                      <a:pt x="14" y="238"/>
                    </a:cubicBezTo>
                    <a:cubicBezTo>
                      <a:pt x="14" y="238"/>
                      <a:pt x="14" y="238"/>
                      <a:pt x="14" y="238"/>
                    </a:cubicBezTo>
                    <a:cubicBezTo>
                      <a:pt x="13" y="238"/>
                      <a:pt x="13" y="238"/>
                      <a:pt x="13" y="238"/>
                    </a:cubicBezTo>
                    <a:cubicBezTo>
                      <a:pt x="13" y="238"/>
                      <a:pt x="13" y="238"/>
                      <a:pt x="13" y="238"/>
                    </a:cubicBezTo>
                    <a:cubicBezTo>
                      <a:pt x="12" y="238"/>
                      <a:pt x="12" y="238"/>
                      <a:pt x="12" y="238"/>
                    </a:cubicBezTo>
                    <a:close/>
                    <a:moveTo>
                      <a:pt x="23" y="230"/>
                    </a:moveTo>
                    <a:cubicBezTo>
                      <a:pt x="23" y="230"/>
                      <a:pt x="23" y="229"/>
                      <a:pt x="23" y="228"/>
                    </a:cubicBezTo>
                    <a:cubicBezTo>
                      <a:pt x="23" y="228"/>
                      <a:pt x="23" y="228"/>
                      <a:pt x="23" y="228"/>
                    </a:cubicBezTo>
                    <a:cubicBezTo>
                      <a:pt x="24" y="228"/>
                      <a:pt x="25" y="228"/>
                      <a:pt x="25" y="229"/>
                    </a:cubicBezTo>
                    <a:cubicBezTo>
                      <a:pt x="25" y="229"/>
                      <a:pt x="25" y="229"/>
                      <a:pt x="25" y="229"/>
                    </a:cubicBezTo>
                    <a:cubicBezTo>
                      <a:pt x="26" y="229"/>
                      <a:pt x="25" y="230"/>
                      <a:pt x="25" y="231"/>
                    </a:cubicBezTo>
                    <a:cubicBezTo>
                      <a:pt x="25" y="231"/>
                      <a:pt x="25" y="231"/>
                      <a:pt x="25" y="231"/>
                    </a:cubicBezTo>
                    <a:cubicBezTo>
                      <a:pt x="25" y="231"/>
                      <a:pt x="24" y="231"/>
                      <a:pt x="24" y="231"/>
                    </a:cubicBezTo>
                    <a:cubicBezTo>
                      <a:pt x="24" y="231"/>
                      <a:pt x="24" y="231"/>
                      <a:pt x="24" y="231"/>
                    </a:cubicBezTo>
                    <a:cubicBezTo>
                      <a:pt x="24" y="231"/>
                      <a:pt x="23" y="231"/>
                      <a:pt x="23" y="230"/>
                    </a:cubicBezTo>
                    <a:close/>
                    <a:moveTo>
                      <a:pt x="34" y="223"/>
                    </a:moveTo>
                    <a:cubicBezTo>
                      <a:pt x="34" y="222"/>
                      <a:pt x="34" y="221"/>
                      <a:pt x="35" y="221"/>
                    </a:cubicBezTo>
                    <a:cubicBezTo>
                      <a:pt x="35" y="221"/>
                      <a:pt x="35" y="221"/>
                      <a:pt x="35" y="221"/>
                    </a:cubicBezTo>
                    <a:cubicBezTo>
                      <a:pt x="35" y="221"/>
                      <a:pt x="36" y="221"/>
                      <a:pt x="37" y="221"/>
                    </a:cubicBezTo>
                    <a:cubicBezTo>
                      <a:pt x="37" y="221"/>
                      <a:pt x="37" y="221"/>
                      <a:pt x="37" y="221"/>
                    </a:cubicBezTo>
                    <a:cubicBezTo>
                      <a:pt x="37" y="222"/>
                      <a:pt x="37" y="223"/>
                      <a:pt x="36" y="223"/>
                    </a:cubicBezTo>
                    <a:cubicBezTo>
                      <a:pt x="36" y="223"/>
                      <a:pt x="36" y="223"/>
                      <a:pt x="36" y="223"/>
                    </a:cubicBezTo>
                    <a:cubicBezTo>
                      <a:pt x="36" y="223"/>
                      <a:pt x="36" y="223"/>
                      <a:pt x="35" y="223"/>
                    </a:cubicBezTo>
                    <a:cubicBezTo>
                      <a:pt x="35" y="223"/>
                      <a:pt x="35" y="223"/>
                      <a:pt x="35" y="223"/>
                    </a:cubicBezTo>
                    <a:cubicBezTo>
                      <a:pt x="35" y="223"/>
                      <a:pt x="35" y="223"/>
                      <a:pt x="34" y="223"/>
                    </a:cubicBezTo>
                    <a:close/>
                    <a:moveTo>
                      <a:pt x="46" y="216"/>
                    </a:moveTo>
                    <a:cubicBezTo>
                      <a:pt x="45" y="215"/>
                      <a:pt x="45" y="214"/>
                      <a:pt x="46" y="214"/>
                    </a:cubicBezTo>
                    <a:cubicBezTo>
                      <a:pt x="46" y="214"/>
                      <a:pt x="46" y="214"/>
                      <a:pt x="46" y="214"/>
                    </a:cubicBezTo>
                    <a:cubicBezTo>
                      <a:pt x="47" y="213"/>
                      <a:pt x="47" y="213"/>
                      <a:pt x="48" y="214"/>
                    </a:cubicBezTo>
                    <a:cubicBezTo>
                      <a:pt x="48" y="214"/>
                      <a:pt x="48" y="214"/>
                      <a:pt x="48" y="214"/>
                    </a:cubicBezTo>
                    <a:cubicBezTo>
                      <a:pt x="48" y="215"/>
                      <a:pt x="48" y="215"/>
                      <a:pt x="47" y="216"/>
                    </a:cubicBezTo>
                    <a:cubicBezTo>
                      <a:pt x="47" y="216"/>
                      <a:pt x="47" y="216"/>
                      <a:pt x="47" y="216"/>
                    </a:cubicBezTo>
                    <a:cubicBezTo>
                      <a:pt x="47" y="216"/>
                      <a:pt x="47" y="216"/>
                      <a:pt x="47" y="216"/>
                    </a:cubicBezTo>
                    <a:cubicBezTo>
                      <a:pt x="47" y="216"/>
                      <a:pt x="47" y="216"/>
                      <a:pt x="47" y="216"/>
                    </a:cubicBezTo>
                    <a:cubicBezTo>
                      <a:pt x="46" y="216"/>
                      <a:pt x="46" y="216"/>
                      <a:pt x="46" y="216"/>
                    </a:cubicBezTo>
                    <a:close/>
                    <a:moveTo>
                      <a:pt x="57" y="208"/>
                    </a:moveTo>
                    <a:cubicBezTo>
                      <a:pt x="56" y="208"/>
                      <a:pt x="57" y="207"/>
                      <a:pt x="57" y="206"/>
                    </a:cubicBezTo>
                    <a:cubicBezTo>
                      <a:pt x="57" y="206"/>
                      <a:pt x="57" y="206"/>
                      <a:pt x="57" y="206"/>
                    </a:cubicBezTo>
                    <a:cubicBezTo>
                      <a:pt x="58" y="206"/>
                      <a:pt x="59" y="206"/>
                      <a:pt x="59" y="207"/>
                    </a:cubicBezTo>
                    <a:cubicBezTo>
                      <a:pt x="59" y="207"/>
                      <a:pt x="59" y="207"/>
                      <a:pt x="59" y="207"/>
                    </a:cubicBezTo>
                    <a:cubicBezTo>
                      <a:pt x="60" y="207"/>
                      <a:pt x="59" y="208"/>
                      <a:pt x="59" y="209"/>
                    </a:cubicBezTo>
                    <a:cubicBezTo>
                      <a:pt x="59" y="209"/>
                      <a:pt x="59" y="209"/>
                      <a:pt x="59" y="209"/>
                    </a:cubicBezTo>
                    <a:cubicBezTo>
                      <a:pt x="59" y="209"/>
                      <a:pt x="58" y="209"/>
                      <a:pt x="58" y="209"/>
                    </a:cubicBezTo>
                    <a:cubicBezTo>
                      <a:pt x="58" y="209"/>
                      <a:pt x="58" y="209"/>
                      <a:pt x="58" y="209"/>
                    </a:cubicBezTo>
                    <a:cubicBezTo>
                      <a:pt x="58" y="209"/>
                      <a:pt x="57" y="209"/>
                      <a:pt x="57" y="208"/>
                    </a:cubicBezTo>
                    <a:close/>
                    <a:moveTo>
                      <a:pt x="68" y="201"/>
                    </a:moveTo>
                    <a:cubicBezTo>
                      <a:pt x="68" y="200"/>
                      <a:pt x="68" y="199"/>
                      <a:pt x="69" y="199"/>
                    </a:cubicBezTo>
                    <a:cubicBezTo>
                      <a:pt x="69" y="199"/>
                      <a:pt x="69" y="199"/>
                      <a:pt x="69" y="199"/>
                    </a:cubicBezTo>
                    <a:cubicBezTo>
                      <a:pt x="69" y="199"/>
                      <a:pt x="70" y="199"/>
                      <a:pt x="70" y="199"/>
                    </a:cubicBezTo>
                    <a:cubicBezTo>
                      <a:pt x="70" y="199"/>
                      <a:pt x="70" y="199"/>
                      <a:pt x="70" y="199"/>
                    </a:cubicBezTo>
                    <a:cubicBezTo>
                      <a:pt x="71" y="200"/>
                      <a:pt x="71" y="201"/>
                      <a:pt x="70" y="201"/>
                    </a:cubicBezTo>
                    <a:cubicBezTo>
                      <a:pt x="70" y="201"/>
                      <a:pt x="70" y="201"/>
                      <a:pt x="70" y="201"/>
                    </a:cubicBezTo>
                    <a:cubicBezTo>
                      <a:pt x="70" y="201"/>
                      <a:pt x="70" y="201"/>
                      <a:pt x="69" y="201"/>
                    </a:cubicBezTo>
                    <a:cubicBezTo>
                      <a:pt x="69" y="201"/>
                      <a:pt x="69" y="201"/>
                      <a:pt x="69" y="201"/>
                    </a:cubicBezTo>
                    <a:cubicBezTo>
                      <a:pt x="69" y="201"/>
                      <a:pt x="68" y="201"/>
                      <a:pt x="68" y="201"/>
                    </a:cubicBezTo>
                    <a:close/>
                    <a:moveTo>
                      <a:pt x="80" y="193"/>
                    </a:moveTo>
                    <a:cubicBezTo>
                      <a:pt x="79" y="193"/>
                      <a:pt x="79" y="192"/>
                      <a:pt x="80" y="192"/>
                    </a:cubicBezTo>
                    <a:cubicBezTo>
                      <a:pt x="80" y="192"/>
                      <a:pt x="80" y="192"/>
                      <a:pt x="80" y="192"/>
                    </a:cubicBezTo>
                    <a:cubicBezTo>
                      <a:pt x="81" y="191"/>
                      <a:pt x="81" y="191"/>
                      <a:pt x="82" y="192"/>
                    </a:cubicBezTo>
                    <a:cubicBezTo>
                      <a:pt x="82" y="192"/>
                      <a:pt x="82" y="192"/>
                      <a:pt x="82" y="192"/>
                    </a:cubicBezTo>
                    <a:cubicBezTo>
                      <a:pt x="82" y="193"/>
                      <a:pt x="82" y="193"/>
                      <a:pt x="81" y="194"/>
                    </a:cubicBezTo>
                    <a:cubicBezTo>
                      <a:pt x="81" y="194"/>
                      <a:pt x="81" y="194"/>
                      <a:pt x="81" y="194"/>
                    </a:cubicBezTo>
                    <a:cubicBezTo>
                      <a:pt x="81" y="194"/>
                      <a:pt x="81" y="194"/>
                      <a:pt x="81" y="194"/>
                    </a:cubicBezTo>
                    <a:cubicBezTo>
                      <a:pt x="81" y="194"/>
                      <a:pt x="81" y="194"/>
                      <a:pt x="81" y="194"/>
                    </a:cubicBezTo>
                    <a:cubicBezTo>
                      <a:pt x="80" y="194"/>
                      <a:pt x="80" y="194"/>
                      <a:pt x="80" y="193"/>
                    </a:cubicBezTo>
                    <a:close/>
                    <a:moveTo>
                      <a:pt x="91" y="186"/>
                    </a:moveTo>
                    <a:cubicBezTo>
                      <a:pt x="90" y="185"/>
                      <a:pt x="91" y="185"/>
                      <a:pt x="91" y="184"/>
                    </a:cubicBezTo>
                    <a:cubicBezTo>
                      <a:pt x="91" y="184"/>
                      <a:pt x="91" y="184"/>
                      <a:pt x="91" y="184"/>
                    </a:cubicBezTo>
                    <a:cubicBezTo>
                      <a:pt x="92" y="184"/>
                      <a:pt x="93" y="184"/>
                      <a:pt x="93" y="185"/>
                    </a:cubicBezTo>
                    <a:cubicBezTo>
                      <a:pt x="93" y="185"/>
                      <a:pt x="93" y="185"/>
                      <a:pt x="93" y="185"/>
                    </a:cubicBezTo>
                    <a:cubicBezTo>
                      <a:pt x="93" y="185"/>
                      <a:pt x="93" y="186"/>
                      <a:pt x="93" y="186"/>
                    </a:cubicBezTo>
                    <a:cubicBezTo>
                      <a:pt x="93" y="186"/>
                      <a:pt x="93" y="186"/>
                      <a:pt x="93" y="186"/>
                    </a:cubicBezTo>
                    <a:cubicBezTo>
                      <a:pt x="92" y="187"/>
                      <a:pt x="92"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4" y="177"/>
                    </a:cubicBezTo>
                    <a:cubicBezTo>
                      <a:pt x="104" y="177"/>
                      <a:pt x="104" y="177"/>
                      <a:pt x="104" y="177"/>
                    </a:cubicBezTo>
                    <a:cubicBezTo>
                      <a:pt x="105" y="178"/>
                      <a:pt x="105" y="179"/>
                      <a:pt x="104" y="179"/>
                    </a:cubicBezTo>
                    <a:cubicBezTo>
                      <a:pt x="104" y="179"/>
                      <a:pt x="104" y="179"/>
                      <a:pt x="104" y="179"/>
                    </a:cubicBezTo>
                    <a:cubicBezTo>
                      <a:pt x="104" y="179"/>
                      <a:pt x="104"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6" y="170"/>
                    </a:cubicBezTo>
                    <a:cubicBezTo>
                      <a:pt x="116" y="170"/>
                      <a:pt x="116" y="170"/>
                      <a:pt x="116" y="170"/>
                    </a:cubicBezTo>
                    <a:cubicBezTo>
                      <a:pt x="116" y="170"/>
                      <a:pt x="116" y="171"/>
                      <a:pt x="115" y="172"/>
                    </a:cubicBezTo>
                    <a:cubicBezTo>
                      <a:pt x="115" y="172"/>
                      <a:pt x="115" y="172"/>
                      <a:pt x="115" y="172"/>
                    </a:cubicBezTo>
                    <a:cubicBezTo>
                      <a:pt x="115" y="172"/>
                      <a:pt x="115" y="172"/>
                      <a:pt x="115" y="172"/>
                    </a:cubicBezTo>
                    <a:cubicBezTo>
                      <a:pt x="115" y="172"/>
                      <a:pt x="115" y="172"/>
                      <a:pt x="115" y="172"/>
                    </a:cubicBezTo>
                    <a:cubicBezTo>
                      <a:pt x="114" y="172"/>
                      <a:pt x="114" y="172"/>
                      <a:pt x="113" y="171"/>
                    </a:cubicBezTo>
                    <a:close/>
                    <a:moveTo>
                      <a:pt x="125" y="164"/>
                    </a:moveTo>
                    <a:cubicBezTo>
                      <a:pt x="124" y="163"/>
                      <a:pt x="125" y="162"/>
                      <a:pt x="125" y="162"/>
                    </a:cubicBezTo>
                    <a:cubicBezTo>
                      <a:pt x="125" y="162"/>
                      <a:pt x="125" y="162"/>
                      <a:pt x="125" y="162"/>
                    </a:cubicBezTo>
                    <a:cubicBezTo>
                      <a:pt x="126" y="162"/>
                      <a:pt x="127" y="162"/>
                      <a:pt x="127" y="162"/>
                    </a:cubicBezTo>
                    <a:cubicBezTo>
                      <a:pt x="127" y="162"/>
                      <a:pt x="127" y="162"/>
                      <a:pt x="127" y="162"/>
                    </a:cubicBezTo>
                    <a:cubicBezTo>
                      <a:pt x="127" y="163"/>
                      <a:pt x="127" y="164"/>
                      <a:pt x="127" y="164"/>
                    </a:cubicBezTo>
                    <a:cubicBezTo>
                      <a:pt x="127" y="164"/>
                      <a:pt x="127" y="164"/>
                      <a:pt x="127" y="164"/>
                    </a:cubicBezTo>
                    <a:cubicBezTo>
                      <a:pt x="126" y="164"/>
                      <a:pt x="126" y="165"/>
                      <a:pt x="126" y="165"/>
                    </a:cubicBezTo>
                    <a:cubicBezTo>
                      <a:pt x="126" y="165"/>
                      <a:pt x="126" y="165"/>
                      <a:pt x="126" y="165"/>
                    </a:cubicBezTo>
                    <a:cubicBezTo>
                      <a:pt x="125" y="165"/>
                      <a:pt x="125" y="164"/>
                      <a:pt x="125" y="164"/>
                    </a:cubicBezTo>
                    <a:close/>
                    <a:moveTo>
                      <a:pt x="136" y="157"/>
                    </a:moveTo>
                    <a:cubicBezTo>
                      <a:pt x="136" y="156"/>
                      <a:pt x="136" y="155"/>
                      <a:pt x="136" y="155"/>
                    </a:cubicBezTo>
                    <a:cubicBezTo>
                      <a:pt x="136" y="155"/>
                      <a:pt x="136" y="155"/>
                      <a:pt x="136" y="155"/>
                    </a:cubicBezTo>
                    <a:cubicBezTo>
                      <a:pt x="137" y="154"/>
                      <a:pt x="138" y="155"/>
                      <a:pt x="138" y="155"/>
                    </a:cubicBezTo>
                    <a:cubicBezTo>
                      <a:pt x="138" y="155"/>
                      <a:pt x="138" y="155"/>
                      <a:pt x="138" y="155"/>
                    </a:cubicBezTo>
                    <a:cubicBezTo>
                      <a:pt x="139" y="156"/>
                      <a:pt x="139" y="157"/>
                      <a:pt x="138" y="157"/>
                    </a:cubicBezTo>
                    <a:cubicBezTo>
                      <a:pt x="138" y="157"/>
                      <a:pt x="138" y="157"/>
                      <a:pt x="138" y="157"/>
                    </a:cubicBezTo>
                    <a:cubicBezTo>
                      <a:pt x="138" y="157"/>
                      <a:pt x="137" y="157"/>
                      <a:pt x="137" y="157"/>
                    </a:cubicBezTo>
                    <a:cubicBezTo>
                      <a:pt x="137" y="157"/>
                      <a:pt x="137" y="157"/>
                      <a:pt x="137" y="157"/>
                    </a:cubicBezTo>
                    <a:cubicBezTo>
                      <a:pt x="137" y="157"/>
                      <a:pt x="136" y="157"/>
                      <a:pt x="136" y="157"/>
                    </a:cubicBezTo>
                    <a:close/>
                    <a:moveTo>
                      <a:pt x="147" y="149"/>
                    </a:moveTo>
                    <a:cubicBezTo>
                      <a:pt x="147" y="149"/>
                      <a:pt x="147" y="148"/>
                      <a:pt x="148" y="147"/>
                    </a:cubicBezTo>
                    <a:cubicBezTo>
                      <a:pt x="148" y="147"/>
                      <a:pt x="148" y="147"/>
                      <a:pt x="148" y="147"/>
                    </a:cubicBezTo>
                    <a:cubicBezTo>
                      <a:pt x="148" y="147"/>
                      <a:pt x="149" y="147"/>
                      <a:pt x="150" y="148"/>
                    </a:cubicBezTo>
                    <a:cubicBezTo>
                      <a:pt x="150" y="148"/>
                      <a:pt x="150" y="148"/>
                      <a:pt x="150" y="148"/>
                    </a:cubicBezTo>
                    <a:cubicBezTo>
                      <a:pt x="150" y="148"/>
                      <a:pt x="150" y="149"/>
                      <a:pt x="149" y="150"/>
                    </a:cubicBezTo>
                    <a:cubicBezTo>
                      <a:pt x="149" y="150"/>
                      <a:pt x="149" y="150"/>
                      <a:pt x="149" y="150"/>
                    </a:cubicBezTo>
                    <a:cubicBezTo>
                      <a:pt x="149" y="150"/>
                      <a:pt x="149" y="150"/>
                      <a:pt x="148" y="150"/>
                    </a:cubicBezTo>
                    <a:cubicBezTo>
                      <a:pt x="148" y="150"/>
                      <a:pt x="148" y="150"/>
                      <a:pt x="148" y="150"/>
                    </a:cubicBezTo>
                    <a:cubicBezTo>
                      <a:pt x="148" y="150"/>
                      <a:pt x="148" y="150"/>
                      <a:pt x="147" y="149"/>
                    </a:cubicBezTo>
                    <a:close/>
                    <a:moveTo>
                      <a:pt x="159" y="142"/>
                    </a:moveTo>
                    <a:cubicBezTo>
                      <a:pt x="158" y="141"/>
                      <a:pt x="158" y="140"/>
                      <a:pt x="159" y="140"/>
                    </a:cubicBezTo>
                    <a:cubicBezTo>
                      <a:pt x="159" y="140"/>
                      <a:pt x="159" y="140"/>
                      <a:pt x="159" y="140"/>
                    </a:cubicBezTo>
                    <a:cubicBezTo>
                      <a:pt x="160" y="140"/>
                      <a:pt x="161" y="140"/>
                      <a:pt x="161" y="140"/>
                    </a:cubicBezTo>
                    <a:cubicBezTo>
                      <a:pt x="161" y="140"/>
                      <a:pt x="161" y="140"/>
                      <a:pt x="161" y="140"/>
                    </a:cubicBezTo>
                    <a:cubicBezTo>
                      <a:pt x="161" y="141"/>
                      <a:pt x="161" y="142"/>
                      <a:pt x="161" y="142"/>
                    </a:cubicBezTo>
                    <a:cubicBezTo>
                      <a:pt x="161" y="142"/>
                      <a:pt x="161" y="142"/>
                      <a:pt x="161" y="142"/>
                    </a:cubicBezTo>
                    <a:cubicBezTo>
                      <a:pt x="160" y="142"/>
                      <a:pt x="160" y="142"/>
                      <a:pt x="160" y="142"/>
                    </a:cubicBezTo>
                    <a:cubicBezTo>
                      <a:pt x="160" y="142"/>
                      <a:pt x="160" y="142"/>
                      <a:pt x="160" y="142"/>
                    </a:cubicBezTo>
                    <a:cubicBezTo>
                      <a:pt x="159" y="142"/>
                      <a:pt x="159" y="142"/>
                      <a:pt x="159" y="142"/>
                    </a:cubicBezTo>
                    <a:close/>
                    <a:moveTo>
                      <a:pt x="170" y="134"/>
                    </a:moveTo>
                    <a:cubicBezTo>
                      <a:pt x="170" y="134"/>
                      <a:pt x="170" y="133"/>
                      <a:pt x="170" y="133"/>
                    </a:cubicBezTo>
                    <a:cubicBezTo>
                      <a:pt x="170" y="133"/>
                      <a:pt x="170" y="133"/>
                      <a:pt x="170" y="133"/>
                    </a:cubicBezTo>
                    <a:cubicBezTo>
                      <a:pt x="171" y="132"/>
                      <a:pt x="172" y="132"/>
                      <a:pt x="172" y="133"/>
                    </a:cubicBezTo>
                    <a:cubicBezTo>
                      <a:pt x="172" y="133"/>
                      <a:pt x="172" y="133"/>
                      <a:pt x="172" y="133"/>
                    </a:cubicBezTo>
                    <a:cubicBezTo>
                      <a:pt x="173" y="134"/>
                      <a:pt x="172" y="134"/>
                      <a:pt x="172" y="135"/>
                    </a:cubicBezTo>
                    <a:cubicBezTo>
                      <a:pt x="172" y="135"/>
                      <a:pt x="172" y="135"/>
                      <a:pt x="172" y="135"/>
                    </a:cubicBezTo>
                    <a:cubicBezTo>
                      <a:pt x="172" y="135"/>
                      <a:pt x="171" y="135"/>
                      <a:pt x="171" y="135"/>
                    </a:cubicBezTo>
                    <a:cubicBezTo>
                      <a:pt x="171" y="135"/>
                      <a:pt x="171" y="135"/>
                      <a:pt x="171" y="135"/>
                    </a:cubicBezTo>
                    <a:cubicBezTo>
                      <a:pt x="171" y="135"/>
                      <a:pt x="170" y="135"/>
                      <a:pt x="170" y="134"/>
                    </a:cubicBezTo>
                    <a:close/>
                    <a:moveTo>
                      <a:pt x="181" y="127"/>
                    </a:moveTo>
                    <a:cubicBezTo>
                      <a:pt x="181" y="127"/>
                      <a:pt x="181" y="126"/>
                      <a:pt x="182" y="125"/>
                    </a:cubicBezTo>
                    <a:cubicBezTo>
                      <a:pt x="182" y="125"/>
                      <a:pt x="182" y="125"/>
                      <a:pt x="182" y="125"/>
                    </a:cubicBezTo>
                    <a:cubicBezTo>
                      <a:pt x="182"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2" y="128"/>
                    </a:cubicBezTo>
                    <a:cubicBezTo>
                      <a:pt x="182" y="128"/>
                      <a:pt x="182" y="128"/>
                      <a:pt x="182" y="128"/>
                    </a:cubicBezTo>
                    <a:cubicBezTo>
                      <a:pt x="182" y="128"/>
                      <a:pt x="182" y="128"/>
                      <a:pt x="181" y="127"/>
                    </a:cubicBezTo>
                    <a:close/>
                    <a:moveTo>
                      <a:pt x="193" y="120"/>
                    </a:moveTo>
                    <a:cubicBezTo>
                      <a:pt x="192" y="119"/>
                      <a:pt x="192" y="118"/>
                      <a:pt x="193" y="118"/>
                    </a:cubicBezTo>
                    <a:cubicBezTo>
                      <a:pt x="193" y="118"/>
                      <a:pt x="193" y="118"/>
                      <a:pt x="193" y="118"/>
                    </a:cubicBezTo>
                    <a:cubicBezTo>
                      <a:pt x="194"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4" y="120"/>
                    </a:cubicBezTo>
                    <a:cubicBezTo>
                      <a:pt x="194" y="120"/>
                      <a:pt x="194" y="120"/>
                      <a:pt x="194" y="120"/>
                    </a:cubicBezTo>
                    <a:cubicBezTo>
                      <a:pt x="193" y="120"/>
                      <a:pt x="193" y="120"/>
                      <a:pt x="193" y="120"/>
                    </a:cubicBezTo>
                    <a:close/>
                    <a:moveTo>
                      <a:pt x="204" y="112"/>
                    </a:moveTo>
                    <a:cubicBezTo>
                      <a:pt x="204" y="112"/>
                      <a:pt x="204" y="111"/>
                      <a:pt x="204" y="111"/>
                    </a:cubicBezTo>
                    <a:cubicBezTo>
                      <a:pt x="204" y="111"/>
                      <a:pt x="204" y="111"/>
                      <a:pt x="204" y="111"/>
                    </a:cubicBezTo>
                    <a:cubicBezTo>
                      <a:pt x="205" y="110"/>
                      <a:pt x="206" y="110"/>
                      <a:pt x="206" y="111"/>
                    </a:cubicBezTo>
                    <a:cubicBezTo>
                      <a:pt x="206" y="111"/>
                      <a:pt x="206" y="111"/>
                      <a:pt x="206" y="111"/>
                    </a:cubicBezTo>
                    <a:cubicBezTo>
                      <a:pt x="207" y="112"/>
                      <a:pt x="206" y="112"/>
                      <a:pt x="206" y="113"/>
                    </a:cubicBezTo>
                    <a:cubicBezTo>
                      <a:pt x="206" y="113"/>
                      <a:pt x="206" y="113"/>
                      <a:pt x="206" y="113"/>
                    </a:cubicBezTo>
                    <a:cubicBezTo>
                      <a:pt x="206" y="113"/>
                      <a:pt x="205" y="113"/>
                      <a:pt x="205" y="113"/>
                    </a:cubicBezTo>
                    <a:cubicBezTo>
                      <a:pt x="205" y="113"/>
                      <a:pt x="205" y="113"/>
                      <a:pt x="205" y="113"/>
                    </a:cubicBezTo>
                    <a:cubicBezTo>
                      <a:pt x="205" y="113"/>
                      <a:pt x="204" y="113"/>
                      <a:pt x="204" y="112"/>
                    </a:cubicBezTo>
                    <a:close/>
                    <a:moveTo>
                      <a:pt x="215" y="105"/>
                    </a:moveTo>
                    <a:cubicBezTo>
                      <a:pt x="215" y="104"/>
                      <a:pt x="215" y="104"/>
                      <a:pt x="216" y="103"/>
                    </a:cubicBezTo>
                    <a:cubicBezTo>
                      <a:pt x="216" y="103"/>
                      <a:pt x="216" y="103"/>
                      <a:pt x="216" y="103"/>
                    </a:cubicBezTo>
                    <a:cubicBezTo>
                      <a:pt x="216" y="103"/>
                      <a:pt x="217" y="103"/>
                      <a:pt x="217" y="104"/>
                    </a:cubicBezTo>
                    <a:cubicBezTo>
                      <a:pt x="217" y="104"/>
                      <a:pt x="217" y="104"/>
                      <a:pt x="217" y="104"/>
                    </a:cubicBezTo>
                    <a:cubicBezTo>
                      <a:pt x="218" y="104"/>
                      <a:pt x="218" y="105"/>
                      <a:pt x="217" y="105"/>
                    </a:cubicBezTo>
                    <a:cubicBezTo>
                      <a:pt x="217" y="105"/>
                      <a:pt x="217" y="105"/>
                      <a:pt x="217" y="105"/>
                    </a:cubicBezTo>
                    <a:cubicBezTo>
                      <a:pt x="217" y="106"/>
                      <a:pt x="217" y="106"/>
                      <a:pt x="216" y="106"/>
                    </a:cubicBezTo>
                    <a:cubicBezTo>
                      <a:pt x="216" y="106"/>
                      <a:pt x="216" y="106"/>
                      <a:pt x="216" y="106"/>
                    </a:cubicBezTo>
                    <a:cubicBezTo>
                      <a:pt x="216" y="106"/>
                      <a:pt x="215" y="105"/>
                      <a:pt x="215" y="105"/>
                    </a:cubicBezTo>
                    <a:close/>
                    <a:moveTo>
                      <a:pt x="227" y="98"/>
                    </a:moveTo>
                    <a:cubicBezTo>
                      <a:pt x="226" y="97"/>
                      <a:pt x="226" y="96"/>
                      <a:pt x="227" y="96"/>
                    </a:cubicBezTo>
                    <a:cubicBezTo>
                      <a:pt x="227" y="96"/>
                      <a:pt x="227" y="96"/>
                      <a:pt x="227" y="96"/>
                    </a:cubicBezTo>
                    <a:cubicBezTo>
                      <a:pt x="228" y="95"/>
                      <a:pt x="228" y="96"/>
                      <a:pt x="229" y="96"/>
                    </a:cubicBezTo>
                    <a:cubicBezTo>
                      <a:pt x="229" y="96"/>
                      <a:pt x="229" y="96"/>
                      <a:pt x="229" y="96"/>
                    </a:cubicBezTo>
                    <a:cubicBezTo>
                      <a:pt x="229" y="97"/>
                      <a:pt x="229" y="98"/>
                      <a:pt x="228" y="98"/>
                    </a:cubicBezTo>
                    <a:cubicBezTo>
                      <a:pt x="228" y="98"/>
                      <a:pt x="228" y="98"/>
                      <a:pt x="228" y="98"/>
                    </a:cubicBezTo>
                    <a:cubicBezTo>
                      <a:pt x="228" y="98"/>
                      <a:pt x="228" y="98"/>
                      <a:pt x="228" y="98"/>
                    </a:cubicBezTo>
                    <a:cubicBezTo>
                      <a:pt x="228" y="98"/>
                      <a:pt x="228" y="98"/>
                      <a:pt x="228" y="98"/>
                    </a:cubicBezTo>
                    <a:cubicBezTo>
                      <a:pt x="227" y="98"/>
                      <a:pt x="227" y="98"/>
                      <a:pt x="227" y="98"/>
                    </a:cubicBezTo>
                    <a:close/>
                    <a:moveTo>
                      <a:pt x="238" y="90"/>
                    </a:moveTo>
                    <a:cubicBezTo>
                      <a:pt x="237" y="90"/>
                      <a:pt x="238" y="89"/>
                      <a:pt x="238" y="88"/>
                    </a:cubicBezTo>
                    <a:cubicBezTo>
                      <a:pt x="238" y="88"/>
                      <a:pt x="238" y="88"/>
                      <a:pt x="238" y="88"/>
                    </a:cubicBezTo>
                    <a:cubicBezTo>
                      <a:pt x="239" y="88"/>
                      <a:pt x="240" y="88"/>
                      <a:pt x="240" y="89"/>
                    </a:cubicBezTo>
                    <a:cubicBezTo>
                      <a:pt x="240" y="89"/>
                      <a:pt x="240" y="89"/>
                      <a:pt x="240" y="89"/>
                    </a:cubicBezTo>
                    <a:cubicBezTo>
                      <a:pt x="240" y="89"/>
                      <a:pt x="240" y="90"/>
                      <a:pt x="240" y="91"/>
                    </a:cubicBezTo>
                    <a:cubicBezTo>
                      <a:pt x="240" y="91"/>
                      <a:pt x="240" y="91"/>
                      <a:pt x="240" y="91"/>
                    </a:cubicBezTo>
                    <a:cubicBezTo>
                      <a:pt x="239" y="91"/>
                      <a:pt x="239" y="91"/>
                      <a:pt x="239" y="91"/>
                    </a:cubicBezTo>
                    <a:cubicBezTo>
                      <a:pt x="239" y="91"/>
                      <a:pt x="239" y="91"/>
                      <a:pt x="239" y="91"/>
                    </a:cubicBezTo>
                    <a:cubicBezTo>
                      <a:pt x="239" y="91"/>
                      <a:pt x="238" y="91"/>
                      <a:pt x="238" y="90"/>
                    </a:cubicBezTo>
                    <a:close/>
                    <a:moveTo>
                      <a:pt x="249" y="83"/>
                    </a:moveTo>
                    <a:cubicBezTo>
                      <a:pt x="249" y="82"/>
                      <a:pt x="249" y="81"/>
                      <a:pt x="250" y="81"/>
                    </a:cubicBezTo>
                    <a:cubicBezTo>
                      <a:pt x="250" y="81"/>
                      <a:pt x="250" y="81"/>
                      <a:pt x="250" y="81"/>
                    </a:cubicBezTo>
                    <a:cubicBezTo>
                      <a:pt x="250" y="81"/>
                      <a:pt x="251" y="81"/>
                      <a:pt x="251" y="81"/>
                    </a:cubicBezTo>
                    <a:cubicBezTo>
                      <a:pt x="251" y="81"/>
                      <a:pt x="251" y="81"/>
                      <a:pt x="251" y="81"/>
                    </a:cubicBezTo>
                    <a:cubicBezTo>
                      <a:pt x="252" y="82"/>
                      <a:pt x="252" y="83"/>
                      <a:pt x="251" y="83"/>
                    </a:cubicBezTo>
                    <a:cubicBezTo>
                      <a:pt x="251" y="83"/>
                      <a:pt x="251" y="83"/>
                      <a:pt x="251" y="83"/>
                    </a:cubicBezTo>
                    <a:cubicBezTo>
                      <a:pt x="251" y="83"/>
                      <a:pt x="251"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3" y="74"/>
                    </a:cubicBezTo>
                    <a:cubicBezTo>
                      <a:pt x="263" y="74"/>
                      <a:pt x="263" y="74"/>
                      <a:pt x="263" y="74"/>
                    </a:cubicBezTo>
                    <a:cubicBezTo>
                      <a:pt x="263" y="75"/>
                      <a:pt x="263" y="76"/>
                      <a:pt x="262" y="76"/>
                    </a:cubicBezTo>
                    <a:cubicBezTo>
                      <a:pt x="262" y="76"/>
                      <a:pt x="262" y="76"/>
                      <a:pt x="262" y="76"/>
                    </a:cubicBezTo>
                    <a:cubicBezTo>
                      <a:pt x="262" y="76"/>
                      <a:pt x="262" y="76"/>
                      <a:pt x="262" y="76"/>
                    </a:cubicBezTo>
                    <a:cubicBezTo>
                      <a:pt x="262" y="76"/>
                      <a:pt x="262" y="76"/>
                      <a:pt x="262" y="76"/>
                    </a:cubicBezTo>
                    <a:cubicBezTo>
                      <a:pt x="261" y="76"/>
                      <a:pt x="261" y="76"/>
                      <a:pt x="260" y="76"/>
                    </a:cubicBezTo>
                    <a:close/>
                    <a:moveTo>
                      <a:pt x="272" y="68"/>
                    </a:moveTo>
                    <a:cubicBezTo>
                      <a:pt x="271" y="68"/>
                      <a:pt x="272" y="67"/>
                      <a:pt x="272" y="66"/>
                    </a:cubicBezTo>
                    <a:cubicBezTo>
                      <a:pt x="272" y="66"/>
                      <a:pt x="272" y="66"/>
                      <a:pt x="272" y="66"/>
                    </a:cubicBezTo>
                    <a:cubicBezTo>
                      <a:pt x="273" y="66"/>
                      <a:pt x="274" y="66"/>
                      <a:pt x="274" y="67"/>
                    </a:cubicBezTo>
                    <a:cubicBezTo>
                      <a:pt x="274" y="67"/>
                      <a:pt x="274" y="67"/>
                      <a:pt x="274" y="67"/>
                    </a:cubicBezTo>
                    <a:cubicBezTo>
                      <a:pt x="274" y="67"/>
                      <a:pt x="274" y="68"/>
                      <a:pt x="274" y="69"/>
                    </a:cubicBezTo>
                    <a:cubicBezTo>
                      <a:pt x="274" y="69"/>
                      <a:pt x="274" y="69"/>
                      <a:pt x="274" y="69"/>
                    </a:cubicBezTo>
                    <a:cubicBezTo>
                      <a:pt x="273" y="69"/>
                      <a:pt x="273" y="69"/>
                      <a:pt x="273" y="69"/>
                    </a:cubicBezTo>
                    <a:cubicBezTo>
                      <a:pt x="273" y="69"/>
                      <a:pt x="273" y="69"/>
                      <a:pt x="273" y="69"/>
                    </a:cubicBezTo>
                    <a:cubicBezTo>
                      <a:pt x="272" y="69"/>
                      <a:pt x="272" y="69"/>
                      <a:pt x="272" y="68"/>
                    </a:cubicBezTo>
                    <a:close/>
                    <a:moveTo>
                      <a:pt x="283" y="61"/>
                    </a:moveTo>
                    <a:cubicBezTo>
                      <a:pt x="283" y="60"/>
                      <a:pt x="283" y="59"/>
                      <a:pt x="283" y="59"/>
                    </a:cubicBezTo>
                    <a:cubicBezTo>
                      <a:pt x="283" y="59"/>
                      <a:pt x="283" y="59"/>
                      <a:pt x="283" y="59"/>
                    </a:cubicBezTo>
                    <a:cubicBezTo>
                      <a:pt x="284" y="59"/>
                      <a:pt x="285" y="59"/>
                      <a:pt x="285" y="59"/>
                    </a:cubicBezTo>
                    <a:cubicBezTo>
                      <a:pt x="285" y="59"/>
                      <a:pt x="285" y="59"/>
                      <a:pt x="285" y="59"/>
                    </a:cubicBezTo>
                    <a:cubicBezTo>
                      <a:pt x="286" y="60"/>
                      <a:pt x="286" y="61"/>
                      <a:pt x="285" y="61"/>
                    </a:cubicBezTo>
                    <a:cubicBezTo>
                      <a:pt x="285" y="61"/>
                      <a:pt x="285" y="61"/>
                      <a:pt x="285" y="61"/>
                    </a:cubicBezTo>
                    <a:cubicBezTo>
                      <a:pt x="285" y="61"/>
                      <a:pt x="284" y="61"/>
                      <a:pt x="284" y="61"/>
                    </a:cubicBezTo>
                    <a:cubicBezTo>
                      <a:pt x="284" y="61"/>
                      <a:pt x="284" y="61"/>
                      <a:pt x="284" y="61"/>
                    </a:cubicBezTo>
                    <a:cubicBezTo>
                      <a:pt x="284" y="61"/>
                      <a:pt x="283" y="61"/>
                      <a:pt x="283" y="61"/>
                    </a:cubicBezTo>
                    <a:close/>
                    <a:moveTo>
                      <a:pt x="294" y="53"/>
                    </a:moveTo>
                    <a:cubicBezTo>
                      <a:pt x="294" y="53"/>
                      <a:pt x="294" y="52"/>
                      <a:pt x="295" y="52"/>
                    </a:cubicBezTo>
                    <a:cubicBezTo>
                      <a:pt x="295" y="52"/>
                      <a:pt x="295" y="52"/>
                      <a:pt x="295" y="52"/>
                    </a:cubicBezTo>
                    <a:cubicBezTo>
                      <a:pt x="295" y="51"/>
                      <a:pt x="296" y="51"/>
                      <a:pt x="297" y="52"/>
                    </a:cubicBezTo>
                    <a:cubicBezTo>
                      <a:pt x="297" y="52"/>
                      <a:pt x="297" y="52"/>
                      <a:pt x="297" y="52"/>
                    </a:cubicBezTo>
                    <a:cubicBezTo>
                      <a:pt x="297" y="53"/>
                      <a:pt x="297" y="53"/>
                      <a:pt x="296" y="54"/>
                    </a:cubicBezTo>
                    <a:cubicBezTo>
                      <a:pt x="296" y="54"/>
                      <a:pt x="296" y="54"/>
                      <a:pt x="296" y="54"/>
                    </a:cubicBezTo>
                    <a:cubicBezTo>
                      <a:pt x="296" y="54"/>
                      <a:pt x="296" y="54"/>
                      <a:pt x="295" y="54"/>
                    </a:cubicBezTo>
                    <a:cubicBezTo>
                      <a:pt x="295" y="54"/>
                      <a:pt x="295" y="54"/>
                      <a:pt x="295" y="54"/>
                    </a:cubicBezTo>
                    <a:cubicBezTo>
                      <a:pt x="295" y="54"/>
                      <a:pt x="295" y="54"/>
                      <a:pt x="294" y="53"/>
                    </a:cubicBezTo>
                    <a:close/>
                    <a:moveTo>
                      <a:pt x="306" y="46"/>
                    </a:moveTo>
                    <a:cubicBezTo>
                      <a:pt x="305" y="45"/>
                      <a:pt x="305" y="45"/>
                      <a:pt x="306" y="44"/>
                    </a:cubicBezTo>
                    <a:cubicBezTo>
                      <a:pt x="306" y="44"/>
                      <a:pt x="306" y="44"/>
                      <a:pt x="306" y="44"/>
                    </a:cubicBezTo>
                    <a:cubicBezTo>
                      <a:pt x="307" y="44"/>
                      <a:pt x="308" y="44"/>
                      <a:pt x="308" y="45"/>
                    </a:cubicBezTo>
                    <a:cubicBezTo>
                      <a:pt x="308" y="45"/>
                      <a:pt x="308" y="45"/>
                      <a:pt x="308" y="45"/>
                    </a:cubicBezTo>
                    <a:cubicBezTo>
                      <a:pt x="308" y="45"/>
                      <a:pt x="308" y="46"/>
                      <a:pt x="308" y="46"/>
                    </a:cubicBezTo>
                    <a:cubicBezTo>
                      <a:pt x="308" y="46"/>
                      <a:pt x="308" y="46"/>
                      <a:pt x="308" y="46"/>
                    </a:cubicBezTo>
                    <a:cubicBezTo>
                      <a:pt x="307" y="47"/>
                      <a:pt x="307" y="47"/>
                      <a:pt x="307" y="47"/>
                    </a:cubicBezTo>
                    <a:cubicBezTo>
                      <a:pt x="307" y="47"/>
                      <a:pt x="307" y="47"/>
                      <a:pt x="307" y="47"/>
                    </a:cubicBezTo>
                    <a:cubicBezTo>
                      <a:pt x="306" y="47"/>
                      <a:pt x="306" y="46"/>
                      <a:pt x="306" y="46"/>
                    </a:cubicBezTo>
                    <a:close/>
                    <a:moveTo>
                      <a:pt x="317" y="39"/>
                    </a:moveTo>
                    <a:cubicBezTo>
                      <a:pt x="317" y="38"/>
                      <a:pt x="317" y="37"/>
                      <a:pt x="317" y="37"/>
                    </a:cubicBezTo>
                    <a:cubicBezTo>
                      <a:pt x="317" y="37"/>
                      <a:pt x="317" y="37"/>
                      <a:pt x="317" y="37"/>
                    </a:cubicBezTo>
                    <a:cubicBezTo>
                      <a:pt x="318" y="36"/>
                      <a:pt x="319" y="37"/>
                      <a:pt x="319" y="37"/>
                    </a:cubicBezTo>
                    <a:cubicBezTo>
                      <a:pt x="319" y="37"/>
                      <a:pt x="319" y="37"/>
                      <a:pt x="319" y="37"/>
                    </a:cubicBezTo>
                    <a:cubicBezTo>
                      <a:pt x="320" y="38"/>
                      <a:pt x="319" y="39"/>
                      <a:pt x="319" y="39"/>
                    </a:cubicBezTo>
                    <a:cubicBezTo>
                      <a:pt x="319" y="39"/>
                      <a:pt x="319" y="39"/>
                      <a:pt x="319" y="39"/>
                    </a:cubicBezTo>
                    <a:cubicBezTo>
                      <a:pt x="319" y="39"/>
                      <a:pt x="318" y="39"/>
                      <a:pt x="318" y="39"/>
                    </a:cubicBezTo>
                    <a:cubicBezTo>
                      <a:pt x="318" y="39"/>
                      <a:pt x="318" y="39"/>
                      <a:pt x="318" y="39"/>
                    </a:cubicBezTo>
                    <a:cubicBezTo>
                      <a:pt x="318" y="39"/>
                      <a:pt x="317" y="39"/>
                      <a:pt x="317" y="39"/>
                    </a:cubicBezTo>
                    <a:close/>
                    <a:moveTo>
                      <a:pt x="328" y="31"/>
                    </a:moveTo>
                    <a:cubicBezTo>
                      <a:pt x="328" y="31"/>
                      <a:pt x="328" y="30"/>
                      <a:pt x="329" y="30"/>
                    </a:cubicBezTo>
                    <a:cubicBezTo>
                      <a:pt x="329" y="30"/>
                      <a:pt x="329" y="30"/>
                      <a:pt x="329" y="30"/>
                    </a:cubicBezTo>
                    <a:cubicBezTo>
                      <a:pt x="329" y="29"/>
                      <a:pt x="330" y="29"/>
                      <a:pt x="331" y="30"/>
                    </a:cubicBezTo>
                    <a:cubicBezTo>
                      <a:pt x="331" y="30"/>
                      <a:pt x="331" y="30"/>
                      <a:pt x="331" y="30"/>
                    </a:cubicBezTo>
                    <a:cubicBezTo>
                      <a:pt x="331" y="31"/>
                      <a:pt x="331" y="31"/>
                      <a:pt x="330" y="32"/>
                    </a:cubicBezTo>
                    <a:cubicBezTo>
                      <a:pt x="330" y="32"/>
                      <a:pt x="330" y="32"/>
                      <a:pt x="330" y="32"/>
                    </a:cubicBezTo>
                    <a:cubicBezTo>
                      <a:pt x="330" y="32"/>
                      <a:pt x="330" y="32"/>
                      <a:pt x="329" y="32"/>
                    </a:cubicBezTo>
                    <a:cubicBezTo>
                      <a:pt x="329" y="32"/>
                      <a:pt x="329" y="32"/>
                      <a:pt x="329" y="32"/>
                    </a:cubicBezTo>
                    <a:cubicBezTo>
                      <a:pt x="329" y="32"/>
                      <a:pt x="329" y="32"/>
                      <a:pt x="328" y="31"/>
                    </a:cubicBezTo>
                    <a:close/>
                    <a:moveTo>
                      <a:pt x="340" y="24"/>
                    </a:moveTo>
                    <a:cubicBezTo>
                      <a:pt x="339" y="23"/>
                      <a:pt x="339" y="23"/>
                      <a:pt x="340" y="22"/>
                    </a:cubicBezTo>
                    <a:cubicBezTo>
                      <a:pt x="340" y="22"/>
                      <a:pt x="340" y="22"/>
                      <a:pt x="340" y="22"/>
                    </a:cubicBezTo>
                    <a:cubicBezTo>
                      <a:pt x="341" y="22"/>
                      <a:pt x="341" y="22"/>
                      <a:pt x="342" y="23"/>
                    </a:cubicBezTo>
                    <a:cubicBezTo>
                      <a:pt x="342" y="23"/>
                      <a:pt x="342" y="23"/>
                      <a:pt x="342" y="23"/>
                    </a:cubicBezTo>
                    <a:cubicBezTo>
                      <a:pt x="342" y="23"/>
                      <a:pt x="342" y="24"/>
                      <a:pt x="341" y="24"/>
                    </a:cubicBezTo>
                    <a:cubicBezTo>
                      <a:pt x="341" y="24"/>
                      <a:pt x="341" y="24"/>
                      <a:pt x="341" y="24"/>
                    </a:cubicBezTo>
                    <a:cubicBezTo>
                      <a:pt x="341" y="25"/>
                      <a:pt x="341" y="25"/>
                      <a:pt x="341" y="25"/>
                    </a:cubicBezTo>
                    <a:cubicBezTo>
                      <a:pt x="341" y="25"/>
                      <a:pt x="341" y="25"/>
                      <a:pt x="341" y="25"/>
                    </a:cubicBezTo>
                    <a:cubicBezTo>
                      <a:pt x="340" y="25"/>
                      <a:pt x="340" y="24"/>
                      <a:pt x="340" y="24"/>
                    </a:cubicBezTo>
                    <a:close/>
                    <a:moveTo>
                      <a:pt x="351" y="17"/>
                    </a:moveTo>
                    <a:cubicBezTo>
                      <a:pt x="351" y="16"/>
                      <a:pt x="351" y="15"/>
                      <a:pt x="351" y="15"/>
                    </a:cubicBezTo>
                    <a:cubicBezTo>
                      <a:pt x="351" y="15"/>
                      <a:pt x="351" y="15"/>
                      <a:pt x="351" y="15"/>
                    </a:cubicBezTo>
                    <a:cubicBezTo>
                      <a:pt x="352" y="14"/>
                      <a:pt x="353" y="15"/>
                      <a:pt x="353" y="15"/>
                    </a:cubicBezTo>
                    <a:cubicBezTo>
                      <a:pt x="353" y="15"/>
                      <a:pt x="353" y="15"/>
                      <a:pt x="353" y="15"/>
                    </a:cubicBezTo>
                    <a:cubicBezTo>
                      <a:pt x="354" y="16"/>
                      <a:pt x="353" y="17"/>
                      <a:pt x="353" y="17"/>
                    </a:cubicBezTo>
                    <a:cubicBezTo>
                      <a:pt x="353" y="17"/>
                      <a:pt x="353" y="17"/>
                      <a:pt x="353" y="17"/>
                    </a:cubicBezTo>
                    <a:cubicBezTo>
                      <a:pt x="353" y="17"/>
                      <a:pt x="352" y="17"/>
                      <a:pt x="352" y="17"/>
                    </a:cubicBezTo>
                    <a:cubicBezTo>
                      <a:pt x="352" y="17"/>
                      <a:pt x="352" y="17"/>
                      <a:pt x="352" y="17"/>
                    </a:cubicBezTo>
                    <a:cubicBezTo>
                      <a:pt x="352" y="17"/>
                      <a:pt x="351" y="17"/>
                      <a:pt x="351" y="17"/>
                    </a:cubicBezTo>
                    <a:close/>
                    <a:moveTo>
                      <a:pt x="362" y="9"/>
                    </a:moveTo>
                    <a:cubicBezTo>
                      <a:pt x="362" y="9"/>
                      <a:pt x="362" y="8"/>
                      <a:pt x="363" y="7"/>
                    </a:cubicBezTo>
                    <a:cubicBezTo>
                      <a:pt x="363" y="7"/>
                      <a:pt x="363" y="7"/>
                      <a:pt x="363" y="7"/>
                    </a:cubicBezTo>
                    <a:cubicBezTo>
                      <a:pt x="363" y="7"/>
                      <a:pt x="364" y="7"/>
                      <a:pt x="364" y="8"/>
                    </a:cubicBezTo>
                    <a:cubicBezTo>
                      <a:pt x="364" y="8"/>
                      <a:pt x="364" y="8"/>
                      <a:pt x="364" y="8"/>
                    </a:cubicBezTo>
                    <a:cubicBezTo>
                      <a:pt x="365" y="8"/>
                      <a:pt x="365" y="9"/>
                      <a:pt x="364" y="10"/>
                    </a:cubicBezTo>
                    <a:cubicBezTo>
                      <a:pt x="364" y="10"/>
                      <a:pt x="364" y="10"/>
                      <a:pt x="364" y="10"/>
                    </a:cubicBezTo>
                    <a:cubicBezTo>
                      <a:pt x="364" y="10"/>
                      <a:pt x="364" y="10"/>
                      <a:pt x="363" y="10"/>
                    </a:cubicBezTo>
                    <a:cubicBezTo>
                      <a:pt x="363" y="10"/>
                      <a:pt x="363" y="10"/>
                      <a:pt x="363" y="10"/>
                    </a:cubicBezTo>
                    <a:cubicBezTo>
                      <a:pt x="363" y="10"/>
                      <a:pt x="362" y="10"/>
                      <a:pt x="362" y="9"/>
                    </a:cubicBezTo>
                    <a:close/>
                    <a:moveTo>
                      <a:pt x="374" y="2"/>
                    </a:moveTo>
                    <a:cubicBezTo>
                      <a:pt x="373" y="1"/>
                      <a:pt x="373" y="0"/>
                      <a:pt x="374" y="0"/>
                    </a:cubicBezTo>
                    <a:cubicBezTo>
                      <a:pt x="374" y="0"/>
                      <a:pt x="374" y="0"/>
                      <a:pt x="374" y="0"/>
                    </a:cubicBezTo>
                    <a:cubicBezTo>
                      <a:pt x="375" y="0"/>
                      <a:pt x="375" y="0"/>
                      <a:pt x="376" y="0"/>
                    </a:cubicBezTo>
                    <a:cubicBezTo>
                      <a:pt x="376" y="0"/>
                      <a:pt x="376" y="0"/>
                      <a:pt x="376" y="0"/>
                    </a:cubicBezTo>
                    <a:cubicBezTo>
                      <a:pt x="376" y="1"/>
                      <a:pt x="376" y="2"/>
                      <a:pt x="375" y="2"/>
                    </a:cubicBezTo>
                    <a:cubicBezTo>
                      <a:pt x="375" y="2"/>
                      <a:pt x="375" y="2"/>
                      <a:pt x="375" y="2"/>
                    </a:cubicBezTo>
                    <a:cubicBezTo>
                      <a:pt x="375" y="2"/>
                      <a:pt x="375" y="3"/>
                      <a:pt x="375" y="3"/>
                    </a:cubicBezTo>
                    <a:cubicBezTo>
                      <a:pt x="375" y="3"/>
                      <a:pt x="375" y="3"/>
                      <a:pt x="375" y="3"/>
                    </a:cubicBezTo>
                    <a:cubicBezTo>
                      <a:pt x="374"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22"/>
              <p:cNvSpPr/>
              <p:nvPr/>
            </p:nvSpPr>
            <p:spPr>
              <a:xfrm>
                <a:off x="11099995" y="5123909"/>
                <a:ext cx="19581" cy="19580"/>
              </a:xfrm>
              <a:custGeom>
                <a:rect b="b" l="l" r="r" t="t"/>
                <a:pathLst>
                  <a:path extrusionOk="0" h="3" w="3">
                    <a:moveTo>
                      <a:pt x="1" y="3"/>
                    </a:moveTo>
                    <a:cubicBezTo>
                      <a:pt x="1" y="3"/>
                      <a:pt x="0" y="3"/>
                      <a:pt x="0" y="3"/>
                    </a:cubicBezTo>
                    <a:cubicBezTo>
                      <a:pt x="0" y="2"/>
                      <a:pt x="0" y="2"/>
                      <a:pt x="0" y="2"/>
                    </a:cubicBezTo>
                    <a:cubicBezTo>
                      <a:pt x="0" y="1"/>
                      <a:pt x="0" y="1"/>
                      <a:pt x="0" y="1"/>
                    </a:cubicBezTo>
                    <a:cubicBezTo>
                      <a:pt x="0" y="1"/>
                      <a:pt x="0" y="1"/>
                      <a:pt x="0" y="1"/>
                    </a:cubicBezTo>
                    <a:cubicBezTo>
                      <a:pt x="0" y="1"/>
                      <a:pt x="1" y="0"/>
                      <a:pt x="1" y="0"/>
                    </a:cubicBezTo>
                    <a:cubicBezTo>
                      <a:pt x="1" y="0"/>
                      <a:pt x="1" y="0"/>
                      <a:pt x="2" y="0"/>
                    </a:cubicBezTo>
                    <a:cubicBezTo>
                      <a:pt x="2" y="0"/>
                      <a:pt x="2" y="1"/>
                      <a:pt x="2" y="1"/>
                    </a:cubicBezTo>
                    <a:cubicBezTo>
                      <a:pt x="2" y="1"/>
                      <a:pt x="3" y="1"/>
                      <a:pt x="3" y="2"/>
                    </a:cubicBezTo>
                    <a:cubicBezTo>
                      <a:pt x="3" y="2"/>
                      <a:pt x="2" y="2"/>
                      <a:pt x="2" y="3"/>
                    </a:cubicBezTo>
                    <a:cubicBezTo>
                      <a:pt x="2" y="3"/>
                      <a:pt x="2" y="3"/>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0" name="Google Shape;1240;p22"/>
              <p:cNvSpPr/>
              <p:nvPr/>
            </p:nvSpPr>
            <p:spPr>
              <a:xfrm>
                <a:off x="13700293" y="3526140"/>
                <a:ext cx="19581" cy="15664"/>
              </a:xfrm>
              <a:custGeom>
                <a:rect b="b" l="l" r="r" t="t"/>
                <a:pathLst>
                  <a:path extrusionOk="0" h="3" w="3">
                    <a:moveTo>
                      <a:pt x="1" y="3"/>
                    </a:moveTo>
                    <a:cubicBezTo>
                      <a:pt x="1" y="3"/>
                      <a:pt x="1" y="3"/>
                      <a:pt x="1" y="3"/>
                    </a:cubicBezTo>
                    <a:cubicBezTo>
                      <a:pt x="1" y="3"/>
                      <a:pt x="0" y="3"/>
                      <a:pt x="0" y="3"/>
                    </a:cubicBezTo>
                    <a:cubicBezTo>
                      <a:pt x="0" y="3"/>
                      <a:pt x="0" y="2"/>
                      <a:pt x="0" y="2"/>
                    </a:cubicBezTo>
                    <a:cubicBezTo>
                      <a:pt x="0" y="1"/>
                      <a:pt x="0" y="1"/>
                      <a:pt x="0" y="1"/>
                    </a:cubicBezTo>
                    <a:cubicBezTo>
                      <a:pt x="1" y="0"/>
                      <a:pt x="2" y="0"/>
                      <a:pt x="2" y="1"/>
                    </a:cubicBezTo>
                    <a:cubicBezTo>
                      <a:pt x="3" y="1"/>
                      <a:pt x="3" y="1"/>
                      <a:pt x="3" y="2"/>
                    </a:cubicBezTo>
                    <a:cubicBezTo>
                      <a:pt x="3" y="2"/>
                      <a:pt x="3" y="2"/>
                      <a:pt x="3" y="2"/>
                    </a:cubicBezTo>
                    <a:cubicBezTo>
                      <a:pt x="2" y="2"/>
                      <a:pt x="2" y="3"/>
                      <a:pt x="2" y="3"/>
                    </a:cubicBezTo>
                    <a:cubicBezTo>
                      <a:pt x="2" y="3"/>
                      <a:pt x="2" y="3"/>
                      <a:pt x="2" y="3"/>
                    </a:cubicBezTo>
                    <a:cubicBezTo>
                      <a:pt x="2" y="3"/>
                      <a:pt x="2"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1" name="Google Shape;1241;p22"/>
              <p:cNvSpPr/>
              <p:nvPr/>
            </p:nvSpPr>
            <p:spPr>
              <a:xfrm>
                <a:off x="11311465" y="3573133"/>
                <a:ext cx="2337917" cy="1527278"/>
              </a:xfrm>
              <a:custGeom>
                <a:rect b="b" l="l" r="r" t="t"/>
                <a:pathLst>
                  <a:path extrusionOk="0" h="246" w="377">
                    <a:moveTo>
                      <a:pt x="1" y="245"/>
                    </a:moveTo>
                    <a:cubicBezTo>
                      <a:pt x="0" y="244"/>
                      <a:pt x="0" y="244"/>
                      <a:pt x="1" y="243"/>
                    </a:cubicBezTo>
                    <a:cubicBezTo>
                      <a:pt x="1" y="243"/>
                      <a:pt x="1" y="243"/>
                      <a:pt x="1" y="243"/>
                    </a:cubicBezTo>
                    <a:cubicBezTo>
                      <a:pt x="2" y="243"/>
                      <a:pt x="3" y="243"/>
                      <a:pt x="3" y="244"/>
                    </a:cubicBezTo>
                    <a:cubicBezTo>
                      <a:pt x="3" y="244"/>
                      <a:pt x="3" y="244"/>
                      <a:pt x="3" y="244"/>
                    </a:cubicBezTo>
                    <a:cubicBezTo>
                      <a:pt x="3" y="244"/>
                      <a:pt x="3" y="245"/>
                      <a:pt x="3" y="245"/>
                    </a:cubicBezTo>
                    <a:cubicBezTo>
                      <a:pt x="3" y="245"/>
                      <a:pt x="3" y="245"/>
                      <a:pt x="3" y="245"/>
                    </a:cubicBezTo>
                    <a:cubicBezTo>
                      <a:pt x="2" y="246"/>
                      <a:pt x="2" y="246"/>
                      <a:pt x="2" y="246"/>
                    </a:cubicBezTo>
                    <a:cubicBezTo>
                      <a:pt x="2" y="246"/>
                      <a:pt x="2" y="246"/>
                      <a:pt x="2" y="246"/>
                    </a:cubicBezTo>
                    <a:cubicBezTo>
                      <a:pt x="1" y="246"/>
                      <a:pt x="1" y="245"/>
                      <a:pt x="1" y="245"/>
                    </a:cubicBezTo>
                    <a:close/>
                    <a:moveTo>
                      <a:pt x="12" y="238"/>
                    </a:moveTo>
                    <a:cubicBezTo>
                      <a:pt x="12" y="237"/>
                      <a:pt x="12" y="236"/>
                      <a:pt x="12" y="236"/>
                    </a:cubicBezTo>
                    <a:cubicBezTo>
                      <a:pt x="12" y="236"/>
                      <a:pt x="12" y="236"/>
                      <a:pt x="12" y="236"/>
                    </a:cubicBezTo>
                    <a:cubicBezTo>
                      <a:pt x="13" y="235"/>
                      <a:pt x="14" y="236"/>
                      <a:pt x="14" y="236"/>
                    </a:cubicBezTo>
                    <a:cubicBezTo>
                      <a:pt x="14" y="236"/>
                      <a:pt x="14" y="236"/>
                      <a:pt x="14" y="236"/>
                    </a:cubicBezTo>
                    <a:cubicBezTo>
                      <a:pt x="15" y="237"/>
                      <a:pt x="14" y="238"/>
                      <a:pt x="14" y="238"/>
                    </a:cubicBezTo>
                    <a:cubicBezTo>
                      <a:pt x="14" y="238"/>
                      <a:pt x="14" y="238"/>
                      <a:pt x="14" y="238"/>
                    </a:cubicBezTo>
                    <a:cubicBezTo>
                      <a:pt x="14" y="238"/>
                      <a:pt x="13" y="238"/>
                      <a:pt x="13" y="238"/>
                    </a:cubicBezTo>
                    <a:cubicBezTo>
                      <a:pt x="13" y="238"/>
                      <a:pt x="13" y="238"/>
                      <a:pt x="13" y="238"/>
                    </a:cubicBezTo>
                    <a:cubicBezTo>
                      <a:pt x="13" y="238"/>
                      <a:pt x="12" y="238"/>
                      <a:pt x="12" y="238"/>
                    </a:cubicBezTo>
                    <a:close/>
                    <a:moveTo>
                      <a:pt x="23" y="230"/>
                    </a:moveTo>
                    <a:cubicBezTo>
                      <a:pt x="23" y="230"/>
                      <a:pt x="23" y="229"/>
                      <a:pt x="24" y="228"/>
                    </a:cubicBezTo>
                    <a:cubicBezTo>
                      <a:pt x="24" y="228"/>
                      <a:pt x="24" y="228"/>
                      <a:pt x="24" y="228"/>
                    </a:cubicBezTo>
                    <a:cubicBezTo>
                      <a:pt x="24" y="228"/>
                      <a:pt x="25" y="228"/>
                      <a:pt x="26" y="229"/>
                    </a:cubicBezTo>
                    <a:cubicBezTo>
                      <a:pt x="26" y="229"/>
                      <a:pt x="26" y="229"/>
                      <a:pt x="26" y="229"/>
                    </a:cubicBezTo>
                    <a:cubicBezTo>
                      <a:pt x="26" y="229"/>
                      <a:pt x="26" y="230"/>
                      <a:pt x="25" y="231"/>
                    </a:cubicBezTo>
                    <a:cubicBezTo>
                      <a:pt x="25" y="231"/>
                      <a:pt x="25" y="231"/>
                      <a:pt x="25" y="231"/>
                    </a:cubicBezTo>
                    <a:cubicBezTo>
                      <a:pt x="25" y="231"/>
                      <a:pt x="25" y="231"/>
                      <a:pt x="24" y="231"/>
                    </a:cubicBezTo>
                    <a:cubicBezTo>
                      <a:pt x="24" y="231"/>
                      <a:pt x="24" y="231"/>
                      <a:pt x="24" y="231"/>
                    </a:cubicBezTo>
                    <a:cubicBezTo>
                      <a:pt x="24" y="231"/>
                      <a:pt x="24" y="231"/>
                      <a:pt x="23" y="230"/>
                    </a:cubicBezTo>
                    <a:close/>
                    <a:moveTo>
                      <a:pt x="35" y="223"/>
                    </a:moveTo>
                    <a:cubicBezTo>
                      <a:pt x="34" y="222"/>
                      <a:pt x="34" y="221"/>
                      <a:pt x="35" y="221"/>
                    </a:cubicBezTo>
                    <a:cubicBezTo>
                      <a:pt x="35" y="221"/>
                      <a:pt x="35" y="221"/>
                      <a:pt x="35" y="221"/>
                    </a:cubicBezTo>
                    <a:cubicBezTo>
                      <a:pt x="36" y="221"/>
                      <a:pt x="36" y="221"/>
                      <a:pt x="37" y="221"/>
                    </a:cubicBezTo>
                    <a:cubicBezTo>
                      <a:pt x="37" y="221"/>
                      <a:pt x="37" y="221"/>
                      <a:pt x="37" y="221"/>
                    </a:cubicBezTo>
                    <a:cubicBezTo>
                      <a:pt x="37" y="222"/>
                      <a:pt x="37" y="223"/>
                      <a:pt x="36" y="223"/>
                    </a:cubicBezTo>
                    <a:cubicBezTo>
                      <a:pt x="36" y="223"/>
                      <a:pt x="36" y="223"/>
                      <a:pt x="36" y="223"/>
                    </a:cubicBezTo>
                    <a:cubicBezTo>
                      <a:pt x="36" y="223"/>
                      <a:pt x="36" y="223"/>
                      <a:pt x="36" y="223"/>
                    </a:cubicBezTo>
                    <a:cubicBezTo>
                      <a:pt x="36" y="223"/>
                      <a:pt x="36" y="223"/>
                      <a:pt x="36" y="223"/>
                    </a:cubicBezTo>
                    <a:cubicBezTo>
                      <a:pt x="35" y="223"/>
                      <a:pt x="35" y="223"/>
                      <a:pt x="35" y="223"/>
                    </a:cubicBezTo>
                    <a:close/>
                    <a:moveTo>
                      <a:pt x="46" y="216"/>
                    </a:moveTo>
                    <a:cubicBezTo>
                      <a:pt x="46" y="215"/>
                      <a:pt x="46" y="214"/>
                      <a:pt x="46" y="214"/>
                    </a:cubicBezTo>
                    <a:cubicBezTo>
                      <a:pt x="46" y="214"/>
                      <a:pt x="46" y="214"/>
                      <a:pt x="46" y="214"/>
                    </a:cubicBezTo>
                    <a:cubicBezTo>
                      <a:pt x="47" y="213"/>
                      <a:pt x="48" y="213"/>
                      <a:pt x="48" y="214"/>
                    </a:cubicBezTo>
                    <a:cubicBezTo>
                      <a:pt x="48" y="214"/>
                      <a:pt x="48" y="214"/>
                      <a:pt x="48" y="214"/>
                    </a:cubicBezTo>
                    <a:cubicBezTo>
                      <a:pt x="49" y="215"/>
                      <a:pt x="48" y="215"/>
                      <a:pt x="48" y="216"/>
                    </a:cubicBezTo>
                    <a:cubicBezTo>
                      <a:pt x="48" y="216"/>
                      <a:pt x="48" y="216"/>
                      <a:pt x="48" y="216"/>
                    </a:cubicBezTo>
                    <a:cubicBezTo>
                      <a:pt x="48" y="216"/>
                      <a:pt x="47" y="216"/>
                      <a:pt x="47" y="216"/>
                    </a:cubicBezTo>
                    <a:cubicBezTo>
                      <a:pt x="47" y="216"/>
                      <a:pt x="47" y="216"/>
                      <a:pt x="47" y="216"/>
                    </a:cubicBezTo>
                    <a:cubicBezTo>
                      <a:pt x="47" y="216"/>
                      <a:pt x="46" y="216"/>
                      <a:pt x="46" y="216"/>
                    </a:cubicBezTo>
                    <a:close/>
                    <a:moveTo>
                      <a:pt x="57" y="208"/>
                    </a:moveTo>
                    <a:cubicBezTo>
                      <a:pt x="57" y="208"/>
                      <a:pt x="57" y="207"/>
                      <a:pt x="58" y="206"/>
                    </a:cubicBezTo>
                    <a:cubicBezTo>
                      <a:pt x="58" y="206"/>
                      <a:pt x="58" y="206"/>
                      <a:pt x="58" y="206"/>
                    </a:cubicBezTo>
                    <a:cubicBezTo>
                      <a:pt x="58" y="206"/>
                      <a:pt x="59" y="206"/>
                      <a:pt x="59" y="207"/>
                    </a:cubicBezTo>
                    <a:cubicBezTo>
                      <a:pt x="59" y="207"/>
                      <a:pt x="59" y="207"/>
                      <a:pt x="59" y="207"/>
                    </a:cubicBezTo>
                    <a:cubicBezTo>
                      <a:pt x="60" y="207"/>
                      <a:pt x="60" y="208"/>
                      <a:pt x="59" y="209"/>
                    </a:cubicBezTo>
                    <a:cubicBezTo>
                      <a:pt x="59" y="209"/>
                      <a:pt x="59" y="209"/>
                      <a:pt x="59" y="209"/>
                    </a:cubicBezTo>
                    <a:cubicBezTo>
                      <a:pt x="59" y="209"/>
                      <a:pt x="59" y="209"/>
                      <a:pt x="58" y="209"/>
                    </a:cubicBezTo>
                    <a:cubicBezTo>
                      <a:pt x="58" y="209"/>
                      <a:pt x="58" y="209"/>
                      <a:pt x="58" y="209"/>
                    </a:cubicBezTo>
                    <a:cubicBezTo>
                      <a:pt x="58" y="209"/>
                      <a:pt x="57" y="209"/>
                      <a:pt x="57" y="208"/>
                    </a:cubicBezTo>
                    <a:close/>
                    <a:moveTo>
                      <a:pt x="69" y="201"/>
                    </a:moveTo>
                    <a:cubicBezTo>
                      <a:pt x="68" y="200"/>
                      <a:pt x="68" y="199"/>
                      <a:pt x="69" y="199"/>
                    </a:cubicBezTo>
                    <a:cubicBezTo>
                      <a:pt x="69" y="199"/>
                      <a:pt x="69" y="199"/>
                      <a:pt x="69" y="199"/>
                    </a:cubicBezTo>
                    <a:cubicBezTo>
                      <a:pt x="70" y="199"/>
                      <a:pt x="70" y="199"/>
                      <a:pt x="71" y="199"/>
                    </a:cubicBezTo>
                    <a:cubicBezTo>
                      <a:pt x="71" y="199"/>
                      <a:pt x="71" y="199"/>
                      <a:pt x="71" y="199"/>
                    </a:cubicBezTo>
                    <a:cubicBezTo>
                      <a:pt x="71" y="200"/>
                      <a:pt x="71" y="201"/>
                      <a:pt x="70" y="201"/>
                    </a:cubicBezTo>
                    <a:cubicBezTo>
                      <a:pt x="70" y="201"/>
                      <a:pt x="70" y="201"/>
                      <a:pt x="70" y="201"/>
                    </a:cubicBezTo>
                    <a:cubicBezTo>
                      <a:pt x="70" y="201"/>
                      <a:pt x="70" y="201"/>
                      <a:pt x="70" y="201"/>
                    </a:cubicBezTo>
                    <a:cubicBezTo>
                      <a:pt x="70" y="201"/>
                      <a:pt x="70" y="201"/>
                      <a:pt x="70" y="201"/>
                    </a:cubicBezTo>
                    <a:cubicBezTo>
                      <a:pt x="69" y="201"/>
                      <a:pt x="69" y="201"/>
                      <a:pt x="69" y="201"/>
                    </a:cubicBezTo>
                    <a:close/>
                    <a:moveTo>
                      <a:pt x="80" y="193"/>
                    </a:moveTo>
                    <a:cubicBezTo>
                      <a:pt x="79" y="193"/>
                      <a:pt x="80" y="192"/>
                      <a:pt x="80" y="192"/>
                    </a:cubicBezTo>
                    <a:cubicBezTo>
                      <a:pt x="80" y="192"/>
                      <a:pt x="80" y="192"/>
                      <a:pt x="80" y="192"/>
                    </a:cubicBezTo>
                    <a:cubicBezTo>
                      <a:pt x="81" y="191"/>
                      <a:pt x="82" y="191"/>
                      <a:pt x="82" y="192"/>
                    </a:cubicBezTo>
                    <a:cubicBezTo>
                      <a:pt x="82" y="192"/>
                      <a:pt x="82" y="192"/>
                      <a:pt x="82" y="192"/>
                    </a:cubicBezTo>
                    <a:cubicBezTo>
                      <a:pt x="83" y="193"/>
                      <a:pt x="82" y="193"/>
                      <a:pt x="82" y="194"/>
                    </a:cubicBezTo>
                    <a:cubicBezTo>
                      <a:pt x="82" y="194"/>
                      <a:pt x="82" y="194"/>
                      <a:pt x="82" y="194"/>
                    </a:cubicBezTo>
                    <a:cubicBezTo>
                      <a:pt x="81" y="194"/>
                      <a:pt x="81" y="194"/>
                      <a:pt x="81" y="194"/>
                    </a:cubicBezTo>
                    <a:cubicBezTo>
                      <a:pt x="81" y="194"/>
                      <a:pt x="81" y="194"/>
                      <a:pt x="81" y="194"/>
                    </a:cubicBezTo>
                    <a:cubicBezTo>
                      <a:pt x="81" y="194"/>
                      <a:pt x="80" y="194"/>
                      <a:pt x="80" y="193"/>
                    </a:cubicBezTo>
                    <a:close/>
                    <a:moveTo>
                      <a:pt x="91" y="186"/>
                    </a:moveTo>
                    <a:cubicBezTo>
                      <a:pt x="91" y="185"/>
                      <a:pt x="91" y="185"/>
                      <a:pt x="92" y="184"/>
                    </a:cubicBezTo>
                    <a:cubicBezTo>
                      <a:pt x="92" y="184"/>
                      <a:pt x="92" y="184"/>
                      <a:pt x="92" y="184"/>
                    </a:cubicBezTo>
                    <a:cubicBezTo>
                      <a:pt x="92" y="184"/>
                      <a:pt x="93" y="184"/>
                      <a:pt x="93" y="185"/>
                    </a:cubicBezTo>
                    <a:cubicBezTo>
                      <a:pt x="93" y="185"/>
                      <a:pt x="93" y="185"/>
                      <a:pt x="93" y="185"/>
                    </a:cubicBezTo>
                    <a:cubicBezTo>
                      <a:pt x="94" y="185"/>
                      <a:pt x="94" y="186"/>
                      <a:pt x="93" y="186"/>
                    </a:cubicBezTo>
                    <a:cubicBezTo>
                      <a:pt x="93" y="186"/>
                      <a:pt x="93" y="186"/>
                      <a:pt x="93" y="186"/>
                    </a:cubicBezTo>
                    <a:cubicBezTo>
                      <a:pt x="93" y="187"/>
                      <a:pt x="93" y="187"/>
                      <a:pt x="92" y="187"/>
                    </a:cubicBezTo>
                    <a:cubicBezTo>
                      <a:pt x="92" y="187"/>
                      <a:pt x="92" y="187"/>
                      <a:pt x="92" y="187"/>
                    </a:cubicBezTo>
                    <a:cubicBezTo>
                      <a:pt x="92" y="187"/>
                      <a:pt x="91" y="186"/>
                      <a:pt x="91" y="186"/>
                    </a:cubicBezTo>
                    <a:close/>
                    <a:moveTo>
                      <a:pt x="102" y="179"/>
                    </a:moveTo>
                    <a:cubicBezTo>
                      <a:pt x="102" y="178"/>
                      <a:pt x="102" y="177"/>
                      <a:pt x="103" y="177"/>
                    </a:cubicBezTo>
                    <a:cubicBezTo>
                      <a:pt x="103" y="177"/>
                      <a:pt x="103" y="177"/>
                      <a:pt x="103" y="177"/>
                    </a:cubicBezTo>
                    <a:cubicBezTo>
                      <a:pt x="103" y="176"/>
                      <a:pt x="104" y="177"/>
                      <a:pt x="105" y="177"/>
                    </a:cubicBezTo>
                    <a:cubicBezTo>
                      <a:pt x="105" y="177"/>
                      <a:pt x="105" y="177"/>
                      <a:pt x="105" y="177"/>
                    </a:cubicBezTo>
                    <a:cubicBezTo>
                      <a:pt x="105" y="178"/>
                      <a:pt x="105" y="179"/>
                      <a:pt x="104" y="179"/>
                    </a:cubicBezTo>
                    <a:cubicBezTo>
                      <a:pt x="104" y="179"/>
                      <a:pt x="104" y="179"/>
                      <a:pt x="104" y="179"/>
                    </a:cubicBezTo>
                    <a:cubicBezTo>
                      <a:pt x="104" y="179"/>
                      <a:pt x="104" y="179"/>
                      <a:pt x="104" y="179"/>
                    </a:cubicBezTo>
                    <a:cubicBezTo>
                      <a:pt x="104" y="179"/>
                      <a:pt x="104" y="179"/>
                      <a:pt x="104" y="179"/>
                    </a:cubicBezTo>
                    <a:cubicBezTo>
                      <a:pt x="103" y="179"/>
                      <a:pt x="103" y="179"/>
                      <a:pt x="102" y="179"/>
                    </a:cubicBezTo>
                    <a:close/>
                    <a:moveTo>
                      <a:pt x="114" y="171"/>
                    </a:moveTo>
                    <a:cubicBezTo>
                      <a:pt x="113" y="171"/>
                      <a:pt x="114" y="170"/>
                      <a:pt x="114" y="169"/>
                    </a:cubicBezTo>
                    <a:cubicBezTo>
                      <a:pt x="114" y="169"/>
                      <a:pt x="114" y="169"/>
                      <a:pt x="114" y="169"/>
                    </a:cubicBezTo>
                    <a:cubicBezTo>
                      <a:pt x="115" y="169"/>
                      <a:pt x="116" y="169"/>
                      <a:pt x="116" y="170"/>
                    </a:cubicBezTo>
                    <a:cubicBezTo>
                      <a:pt x="116" y="170"/>
                      <a:pt x="116" y="170"/>
                      <a:pt x="116" y="170"/>
                    </a:cubicBezTo>
                    <a:cubicBezTo>
                      <a:pt x="116" y="170"/>
                      <a:pt x="116" y="171"/>
                      <a:pt x="116" y="172"/>
                    </a:cubicBezTo>
                    <a:cubicBezTo>
                      <a:pt x="116" y="172"/>
                      <a:pt x="116" y="172"/>
                      <a:pt x="116" y="172"/>
                    </a:cubicBezTo>
                    <a:cubicBezTo>
                      <a:pt x="115" y="172"/>
                      <a:pt x="115" y="172"/>
                      <a:pt x="115" y="172"/>
                    </a:cubicBezTo>
                    <a:cubicBezTo>
                      <a:pt x="115" y="172"/>
                      <a:pt x="115" y="172"/>
                      <a:pt x="115" y="172"/>
                    </a:cubicBezTo>
                    <a:cubicBezTo>
                      <a:pt x="114" y="172"/>
                      <a:pt x="114" y="172"/>
                      <a:pt x="114" y="171"/>
                    </a:cubicBezTo>
                    <a:close/>
                    <a:moveTo>
                      <a:pt x="125" y="164"/>
                    </a:moveTo>
                    <a:cubicBezTo>
                      <a:pt x="125" y="163"/>
                      <a:pt x="125" y="162"/>
                      <a:pt x="125" y="162"/>
                    </a:cubicBezTo>
                    <a:cubicBezTo>
                      <a:pt x="125" y="162"/>
                      <a:pt x="125" y="162"/>
                      <a:pt x="125" y="162"/>
                    </a:cubicBezTo>
                    <a:cubicBezTo>
                      <a:pt x="126" y="162"/>
                      <a:pt x="127" y="162"/>
                      <a:pt x="127" y="162"/>
                    </a:cubicBezTo>
                    <a:cubicBezTo>
                      <a:pt x="127" y="162"/>
                      <a:pt x="127" y="162"/>
                      <a:pt x="127" y="162"/>
                    </a:cubicBezTo>
                    <a:cubicBezTo>
                      <a:pt x="128" y="163"/>
                      <a:pt x="128" y="164"/>
                      <a:pt x="127" y="164"/>
                    </a:cubicBezTo>
                    <a:cubicBezTo>
                      <a:pt x="127" y="164"/>
                      <a:pt x="127" y="164"/>
                      <a:pt x="127" y="164"/>
                    </a:cubicBezTo>
                    <a:cubicBezTo>
                      <a:pt x="127" y="164"/>
                      <a:pt x="126" y="165"/>
                      <a:pt x="126" y="165"/>
                    </a:cubicBezTo>
                    <a:cubicBezTo>
                      <a:pt x="126" y="165"/>
                      <a:pt x="126" y="165"/>
                      <a:pt x="126" y="165"/>
                    </a:cubicBezTo>
                    <a:cubicBezTo>
                      <a:pt x="126" y="165"/>
                      <a:pt x="125" y="164"/>
                      <a:pt x="125" y="164"/>
                    </a:cubicBezTo>
                    <a:close/>
                    <a:moveTo>
                      <a:pt x="136" y="157"/>
                    </a:moveTo>
                    <a:cubicBezTo>
                      <a:pt x="136" y="156"/>
                      <a:pt x="136" y="155"/>
                      <a:pt x="137" y="155"/>
                    </a:cubicBezTo>
                    <a:cubicBezTo>
                      <a:pt x="137" y="155"/>
                      <a:pt x="137" y="155"/>
                      <a:pt x="137" y="155"/>
                    </a:cubicBezTo>
                    <a:cubicBezTo>
                      <a:pt x="137" y="154"/>
                      <a:pt x="138" y="155"/>
                      <a:pt x="139" y="155"/>
                    </a:cubicBezTo>
                    <a:cubicBezTo>
                      <a:pt x="139" y="155"/>
                      <a:pt x="139" y="155"/>
                      <a:pt x="139" y="155"/>
                    </a:cubicBezTo>
                    <a:cubicBezTo>
                      <a:pt x="139" y="156"/>
                      <a:pt x="139" y="157"/>
                      <a:pt x="138" y="157"/>
                    </a:cubicBezTo>
                    <a:cubicBezTo>
                      <a:pt x="138" y="157"/>
                      <a:pt x="138" y="157"/>
                      <a:pt x="138" y="157"/>
                    </a:cubicBezTo>
                    <a:cubicBezTo>
                      <a:pt x="138" y="157"/>
                      <a:pt x="138" y="157"/>
                      <a:pt x="138" y="157"/>
                    </a:cubicBezTo>
                    <a:cubicBezTo>
                      <a:pt x="138" y="157"/>
                      <a:pt x="138" y="157"/>
                      <a:pt x="138" y="157"/>
                    </a:cubicBezTo>
                    <a:cubicBezTo>
                      <a:pt x="137" y="157"/>
                      <a:pt x="137" y="157"/>
                      <a:pt x="136" y="157"/>
                    </a:cubicBezTo>
                    <a:close/>
                    <a:moveTo>
                      <a:pt x="148" y="149"/>
                    </a:moveTo>
                    <a:cubicBezTo>
                      <a:pt x="147" y="149"/>
                      <a:pt x="147" y="148"/>
                      <a:pt x="148" y="147"/>
                    </a:cubicBezTo>
                    <a:cubicBezTo>
                      <a:pt x="148" y="147"/>
                      <a:pt x="148" y="147"/>
                      <a:pt x="148" y="147"/>
                    </a:cubicBezTo>
                    <a:cubicBezTo>
                      <a:pt x="149" y="147"/>
                      <a:pt x="150" y="147"/>
                      <a:pt x="150" y="148"/>
                    </a:cubicBezTo>
                    <a:cubicBezTo>
                      <a:pt x="150" y="148"/>
                      <a:pt x="150" y="148"/>
                      <a:pt x="150" y="148"/>
                    </a:cubicBezTo>
                    <a:cubicBezTo>
                      <a:pt x="150" y="148"/>
                      <a:pt x="150" y="149"/>
                      <a:pt x="150" y="150"/>
                    </a:cubicBezTo>
                    <a:cubicBezTo>
                      <a:pt x="150" y="150"/>
                      <a:pt x="150" y="150"/>
                      <a:pt x="150" y="150"/>
                    </a:cubicBezTo>
                    <a:cubicBezTo>
                      <a:pt x="149" y="150"/>
                      <a:pt x="149" y="150"/>
                      <a:pt x="149" y="150"/>
                    </a:cubicBezTo>
                    <a:cubicBezTo>
                      <a:pt x="149" y="150"/>
                      <a:pt x="149" y="150"/>
                      <a:pt x="149" y="150"/>
                    </a:cubicBezTo>
                    <a:cubicBezTo>
                      <a:pt x="148" y="150"/>
                      <a:pt x="148" y="150"/>
                      <a:pt x="148" y="149"/>
                    </a:cubicBezTo>
                    <a:close/>
                    <a:moveTo>
                      <a:pt x="159" y="142"/>
                    </a:moveTo>
                    <a:cubicBezTo>
                      <a:pt x="159" y="141"/>
                      <a:pt x="159" y="140"/>
                      <a:pt x="159" y="140"/>
                    </a:cubicBezTo>
                    <a:cubicBezTo>
                      <a:pt x="159" y="140"/>
                      <a:pt x="159" y="140"/>
                      <a:pt x="159" y="140"/>
                    </a:cubicBezTo>
                    <a:cubicBezTo>
                      <a:pt x="160" y="140"/>
                      <a:pt x="161" y="140"/>
                      <a:pt x="161" y="140"/>
                    </a:cubicBezTo>
                    <a:cubicBezTo>
                      <a:pt x="161" y="140"/>
                      <a:pt x="161" y="140"/>
                      <a:pt x="161" y="140"/>
                    </a:cubicBezTo>
                    <a:cubicBezTo>
                      <a:pt x="162" y="141"/>
                      <a:pt x="161" y="142"/>
                      <a:pt x="161" y="142"/>
                    </a:cubicBezTo>
                    <a:cubicBezTo>
                      <a:pt x="161" y="142"/>
                      <a:pt x="161" y="142"/>
                      <a:pt x="161" y="142"/>
                    </a:cubicBezTo>
                    <a:cubicBezTo>
                      <a:pt x="161" y="142"/>
                      <a:pt x="160" y="142"/>
                      <a:pt x="160" y="142"/>
                    </a:cubicBezTo>
                    <a:cubicBezTo>
                      <a:pt x="160" y="142"/>
                      <a:pt x="160" y="142"/>
                      <a:pt x="160" y="142"/>
                    </a:cubicBezTo>
                    <a:cubicBezTo>
                      <a:pt x="160" y="142"/>
                      <a:pt x="159" y="142"/>
                      <a:pt x="159" y="142"/>
                    </a:cubicBezTo>
                    <a:close/>
                    <a:moveTo>
                      <a:pt x="170" y="134"/>
                    </a:moveTo>
                    <a:cubicBezTo>
                      <a:pt x="170" y="134"/>
                      <a:pt x="170" y="133"/>
                      <a:pt x="171" y="133"/>
                    </a:cubicBezTo>
                    <a:cubicBezTo>
                      <a:pt x="171" y="133"/>
                      <a:pt x="171" y="133"/>
                      <a:pt x="171" y="133"/>
                    </a:cubicBezTo>
                    <a:cubicBezTo>
                      <a:pt x="171" y="132"/>
                      <a:pt x="172" y="132"/>
                      <a:pt x="173" y="133"/>
                    </a:cubicBezTo>
                    <a:cubicBezTo>
                      <a:pt x="173" y="133"/>
                      <a:pt x="173" y="133"/>
                      <a:pt x="173" y="133"/>
                    </a:cubicBezTo>
                    <a:cubicBezTo>
                      <a:pt x="173" y="134"/>
                      <a:pt x="173" y="134"/>
                      <a:pt x="172" y="135"/>
                    </a:cubicBezTo>
                    <a:cubicBezTo>
                      <a:pt x="172" y="135"/>
                      <a:pt x="172" y="135"/>
                      <a:pt x="172" y="135"/>
                    </a:cubicBezTo>
                    <a:cubicBezTo>
                      <a:pt x="172" y="135"/>
                      <a:pt x="172" y="135"/>
                      <a:pt x="171" y="135"/>
                    </a:cubicBezTo>
                    <a:cubicBezTo>
                      <a:pt x="171" y="135"/>
                      <a:pt x="171" y="135"/>
                      <a:pt x="171" y="135"/>
                    </a:cubicBezTo>
                    <a:cubicBezTo>
                      <a:pt x="171" y="135"/>
                      <a:pt x="171" y="135"/>
                      <a:pt x="170" y="134"/>
                    </a:cubicBezTo>
                    <a:close/>
                    <a:moveTo>
                      <a:pt x="182" y="127"/>
                    </a:moveTo>
                    <a:cubicBezTo>
                      <a:pt x="181" y="127"/>
                      <a:pt x="181" y="126"/>
                      <a:pt x="182" y="125"/>
                    </a:cubicBezTo>
                    <a:cubicBezTo>
                      <a:pt x="182" y="125"/>
                      <a:pt x="182" y="125"/>
                      <a:pt x="182" y="125"/>
                    </a:cubicBezTo>
                    <a:cubicBezTo>
                      <a:pt x="183" y="125"/>
                      <a:pt x="183" y="125"/>
                      <a:pt x="184" y="126"/>
                    </a:cubicBezTo>
                    <a:cubicBezTo>
                      <a:pt x="184" y="126"/>
                      <a:pt x="184" y="126"/>
                      <a:pt x="184" y="126"/>
                    </a:cubicBezTo>
                    <a:cubicBezTo>
                      <a:pt x="184" y="126"/>
                      <a:pt x="184" y="127"/>
                      <a:pt x="183" y="128"/>
                    </a:cubicBezTo>
                    <a:cubicBezTo>
                      <a:pt x="183" y="128"/>
                      <a:pt x="183" y="128"/>
                      <a:pt x="183" y="128"/>
                    </a:cubicBezTo>
                    <a:cubicBezTo>
                      <a:pt x="183" y="128"/>
                      <a:pt x="183" y="128"/>
                      <a:pt x="183" y="128"/>
                    </a:cubicBezTo>
                    <a:cubicBezTo>
                      <a:pt x="183" y="128"/>
                      <a:pt x="183" y="128"/>
                      <a:pt x="183" y="128"/>
                    </a:cubicBezTo>
                    <a:cubicBezTo>
                      <a:pt x="182" y="128"/>
                      <a:pt x="182" y="128"/>
                      <a:pt x="182" y="127"/>
                    </a:cubicBezTo>
                    <a:close/>
                    <a:moveTo>
                      <a:pt x="193" y="120"/>
                    </a:moveTo>
                    <a:cubicBezTo>
                      <a:pt x="193" y="119"/>
                      <a:pt x="193" y="118"/>
                      <a:pt x="193" y="118"/>
                    </a:cubicBezTo>
                    <a:cubicBezTo>
                      <a:pt x="193" y="118"/>
                      <a:pt x="193" y="118"/>
                      <a:pt x="193" y="118"/>
                    </a:cubicBezTo>
                    <a:cubicBezTo>
                      <a:pt x="194" y="118"/>
                      <a:pt x="195" y="118"/>
                      <a:pt x="195" y="118"/>
                    </a:cubicBezTo>
                    <a:cubicBezTo>
                      <a:pt x="195" y="118"/>
                      <a:pt x="195" y="118"/>
                      <a:pt x="195" y="118"/>
                    </a:cubicBezTo>
                    <a:cubicBezTo>
                      <a:pt x="196" y="119"/>
                      <a:pt x="195" y="120"/>
                      <a:pt x="195" y="120"/>
                    </a:cubicBezTo>
                    <a:cubicBezTo>
                      <a:pt x="195" y="120"/>
                      <a:pt x="195" y="120"/>
                      <a:pt x="195" y="120"/>
                    </a:cubicBezTo>
                    <a:cubicBezTo>
                      <a:pt x="195" y="120"/>
                      <a:pt x="194" y="120"/>
                      <a:pt x="194" y="120"/>
                    </a:cubicBezTo>
                    <a:cubicBezTo>
                      <a:pt x="194" y="120"/>
                      <a:pt x="194" y="120"/>
                      <a:pt x="194" y="120"/>
                    </a:cubicBezTo>
                    <a:cubicBezTo>
                      <a:pt x="194" y="120"/>
                      <a:pt x="193" y="120"/>
                      <a:pt x="193" y="120"/>
                    </a:cubicBezTo>
                    <a:close/>
                    <a:moveTo>
                      <a:pt x="204" y="112"/>
                    </a:moveTo>
                    <a:cubicBezTo>
                      <a:pt x="204" y="112"/>
                      <a:pt x="204" y="111"/>
                      <a:pt x="205" y="111"/>
                    </a:cubicBezTo>
                    <a:cubicBezTo>
                      <a:pt x="205" y="111"/>
                      <a:pt x="205" y="111"/>
                      <a:pt x="205" y="111"/>
                    </a:cubicBezTo>
                    <a:cubicBezTo>
                      <a:pt x="205" y="110"/>
                      <a:pt x="206" y="110"/>
                      <a:pt x="206" y="111"/>
                    </a:cubicBezTo>
                    <a:cubicBezTo>
                      <a:pt x="206" y="111"/>
                      <a:pt x="206" y="111"/>
                      <a:pt x="206" y="111"/>
                    </a:cubicBezTo>
                    <a:cubicBezTo>
                      <a:pt x="207" y="112"/>
                      <a:pt x="207" y="112"/>
                      <a:pt x="206" y="113"/>
                    </a:cubicBezTo>
                    <a:cubicBezTo>
                      <a:pt x="206" y="113"/>
                      <a:pt x="206" y="113"/>
                      <a:pt x="206" y="113"/>
                    </a:cubicBezTo>
                    <a:cubicBezTo>
                      <a:pt x="206" y="113"/>
                      <a:pt x="206" y="113"/>
                      <a:pt x="205" y="113"/>
                    </a:cubicBezTo>
                    <a:cubicBezTo>
                      <a:pt x="205" y="113"/>
                      <a:pt x="205" y="113"/>
                      <a:pt x="205" y="113"/>
                    </a:cubicBezTo>
                    <a:cubicBezTo>
                      <a:pt x="205" y="113"/>
                      <a:pt x="205" y="113"/>
                      <a:pt x="204" y="112"/>
                    </a:cubicBezTo>
                    <a:close/>
                    <a:moveTo>
                      <a:pt x="216" y="105"/>
                    </a:moveTo>
                    <a:cubicBezTo>
                      <a:pt x="215" y="104"/>
                      <a:pt x="215" y="104"/>
                      <a:pt x="216" y="103"/>
                    </a:cubicBezTo>
                    <a:cubicBezTo>
                      <a:pt x="216" y="103"/>
                      <a:pt x="216" y="103"/>
                      <a:pt x="216" y="103"/>
                    </a:cubicBezTo>
                    <a:cubicBezTo>
                      <a:pt x="217" y="103"/>
                      <a:pt x="217" y="103"/>
                      <a:pt x="218" y="104"/>
                    </a:cubicBezTo>
                    <a:cubicBezTo>
                      <a:pt x="218" y="104"/>
                      <a:pt x="218" y="104"/>
                      <a:pt x="218" y="104"/>
                    </a:cubicBezTo>
                    <a:cubicBezTo>
                      <a:pt x="218" y="104"/>
                      <a:pt x="218" y="105"/>
                      <a:pt x="217" y="105"/>
                    </a:cubicBezTo>
                    <a:cubicBezTo>
                      <a:pt x="217" y="105"/>
                      <a:pt x="217" y="105"/>
                      <a:pt x="217" y="105"/>
                    </a:cubicBezTo>
                    <a:cubicBezTo>
                      <a:pt x="217" y="106"/>
                      <a:pt x="217" y="106"/>
                      <a:pt x="217" y="106"/>
                    </a:cubicBezTo>
                    <a:cubicBezTo>
                      <a:pt x="217" y="106"/>
                      <a:pt x="217" y="106"/>
                      <a:pt x="217" y="106"/>
                    </a:cubicBezTo>
                    <a:cubicBezTo>
                      <a:pt x="216" y="106"/>
                      <a:pt x="216" y="105"/>
                      <a:pt x="216" y="105"/>
                    </a:cubicBezTo>
                    <a:close/>
                    <a:moveTo>
                      <a:pt x="227" y="98"/>
                    </a:moveTo>
                    <a:cubicBezTo>
                      <a:pt x="226" y="97"/>
                      <a:pt x="227" y="96"/>
                      <a:pt x="227" y="96"/>
                    </a:cubicBezTo>
                    <a:cubicBezTo>
                      <a:pt x="227" y="96"/>
                      <a:pt x="227" y="96"/>
                      <a:pt x="227" y="96"/>
                    </a:cubicBezTo>
                    <a:cubicBezTo>
                      <a:pt x="228" y="95"/>
                      <a:pt x="229" y="96"/>
                      <a:pt x="229" y="96"/>
                    </a:cubicBezTo>
                    <a:cubicBezTo>
                      <a:pt x="229" y="96"/>
                      <a:pt x="229" y="96"/>
                      <a:pt x="229" y="96"/>
                    </a:cubicBezTo>
                    <a:cubicBezTo>
                      <a:pt x="230" y="97"/>
                      <a:pt x="229" y="98"/>
                      <a:pt x="229" y="98"/>
                    </a:cubicBezTo>
                    <a:cubicBezTo>
                      <a:pt x="229" y="98"/>
                      <a:pt x="229" y="98"/>
                      <a:pt x="229" y="98"/>
                    </a:cubicBezTo>
                    <a:cubicBezTo>
                      <a:pt x="228" y="98"/>
                      <a:pt x="228" y="98"/>
                      <a:pt x="228" y="98"/>
                    </a:cubicBezTo>
                    <a:cubicBezTo>
                      <a:pt x="228" y="98"/>
                      <a:pt x="228" y="98"/>
                      <a:pt x="228" y="98"/>
                    </a:cubicBezTo>
                    <a:cubicBezTo>
                      <a:pt x="228" y="98"/>
                      <a:pt x="227" y="98"/>
                      <a:pt x="227" y="98"/>
                    </a:cubicBezTo>
                    <a:close/>
                    <a:moveTo>
                      <a:pt x="238" y="90"/>
                    </a:moveTo>
                    <a:cubicBezTo>
                      <a:pt x="238" y="90"/>
                      <a:pt x="238" y="89"/>
                      <a:pt x="239" y="88"/>
                    </a:cubicBezTo>
                    <a:cubicBezTo>
                      <a:pt x="239" y="88"/>
                      <a:pt x="239" y="88"/>
                      <a:pt x="239" y="88"/>
                    </a:cubicBezTo>
                    <a:cubicBezTo>
                      <a:pt x="239" y="88"/>
                      <a:pt x="240" y="88"/>
                      <a:pt x="240" y="89"/>
                    </a:cubicBezTo>
                    <a:cubicBezTo>
                      <a:pt x="240" y="89"/>
                      <a:pt x="240" y="89"/>
                      <a:pt x="240" y="89"/>
                    </a:cubicBezTo>
                    <a:cubicBezTo>
                      <a:pt x="241" y="89"/>
                      <a:pt x="241" y="90"/>
                      <a:pt x="240" y="91"/>
                    </a:cubicBezTo>
                    <a:cubicBezTo>
                      <a:pt x="240" y="91"/>
                      <a:pt x="240" y="91"/>
                      <a:pt x="240" y="91"/>
                    </a:cubicBezTo>
                    <a:cubicBezTo>
                      <a:pt x="240" y="91"/>
                      <a:pt x="240" y="91"/>
                      <a:pt x="239" y="91"/>
                    </a:cubicBezTo>
                    <a:cubicBezTo>
                      <a:pt x="239" y="91"/>
                      <a:pt x="239" y="91"/>
                      <a:pt x="239" y="91"/>
                    </a:cubicBezTo>
                    <a:cubicBezTo>
                      <a:pt x="239" y="91"/>
                      <a:pt x="238" y="91"/>
                      <a:pt x="238" y="90"/>
                    </a:cubicBezTo>
                    <a:close/>
                    <a:moveTo>
                      <a:pt x="250" y="83"/>
                    </a:moveTo>
                    <a:cubicBezTo>
                      <a:pt x="249" y="82"/>
                      <a:pt x="249" y="81"/>
                      <a:pt x="250" y="81"/>
                    </a:cubicBezTo>
                    <a:cubicBezTo>
                      <a:pt x="250" y="81"/>
                      <a:pt x="250" y="81"/>
                      <a:pt x="250" y="81"/>
                    </a:cubicBezTo>
                    <a:cubicBezTo>
                      <a:pt x="250" y="81"/>
                      <a:pt x="251" y="81"/>
                      <a:pt x="252" y="81"/>
                    </a:cubicBezTo>
                    <a:cubicBezTo>
                      <a:pt x="252" y="81"/>
                      <a:pt x="252" y="81"/>
                      <a:pt x="252" y="81"/>
                    </a:cubicBezTo>
                    <a:cubicBezTo>
                      <a:pt x="252" y="82"/>
                      <a:pt x="252" y="83"/>
                      <a:pt x="251" y="83"/>
                    </a:cubicBezTo>
                    <a:cubicBezTo>
                      <a:pt x="251" y="83"/>
                      <a:pt x="251" y="83"/>
                      <a:pt x="251" y="83"/>
                    </a:cubicBezTo>
                    <a:cubicBezTo>
                      <a:pt x="251" y="83"/>
                      <a:pt x="251" y="84"/>
                      <a:pt x="251" y="84"/>
                    </a:cubicBezTo>
                    <a:cubicBezTo>
                      <a:pt x="251" y="84"/>
                      <a:pt x="251" y="84"/>
                      <a:pt x="251" y="84"/>
                    </a:cubicBezTo>
                    <a:cubicBezTo>
                      <a:pt x="250" y="84"/>
                      <a:pt x="250" y="83"/>
                      <a:pt x="250" y="83"/>
                    </a:cubicBezTo>
                    <a:close/>
                    <a:moveTo>
                      <a:pt x="261" y="76"/>
                    </a:moveTo>
                    <a:cubicBezTo>
                      <a:pt x="260" y="75"/>
                      <a:pt x="261" y="74"/>
                      <a:pt x="261" y="74"/>
                    </a:cubicBezTo>
                    <a:cubicBezTo>
                      <a:pt x="261" y="74"/>
                      <a:pt x="261" y="74"/>
                      <a:pt x="261" y="74"/>
                    </a:cubicBezTo>
                    <a:cubicBezTo>
                      <a:pt x="262" y="73"/>
                      <a:pt x="263" y="73"/>
                      <a:pt x="263" y="74"/>
                    </a:cubicBezTo>
                    <a:cubicBezTo>
                      <a:pt x="263" y="74"/>
                      <a:pt x="263" y="74"/>
                      <a:pt x="263" y="74"/>
                    </a:cubicBezTo>
                    <a:cubicBezTo>
                      <a:pt x="263" y="75"/>
                      <a:pt x="263" y="76"/>
                      <a:pt x="263" y="76"/>
                    </a:cubicBezTo>
                    <a:cubicBezTo>
                      <a:pt x="263" y="76"/>
                      <a:pt x="263" y="76"/>
                      <a:pt x="263" y="76"/>
                    </a:cubicBezTo>
                    <a:cubicBezTo>
                      <a:pt x="262" y="76"/>
                      <a:pt x="262" y="76"/>
                      <a:pt x="262" y="76"/>
                    </a:cubicBezTo>
                    <a:cubicBezTo>
                      <a:pt x="262" y="76"/>
                      <a:pt x="262" y="76"/>
                      <a:pt x="262" y="76"/>
                    </a:cubicBezTo>
                    <a:cubicBezTo>
                      <a:pt x="261" y="76"/>
                      <a:pt x="261" y="76"/>
                      <a:pt x="261" y="76"/>
                    </a:cubicBezTo>
                    <a:close/>
                    <a:moveTo>
                      <a:pt x="272" y="68"/>
                    </a:moveTo>
                    <a:cubicBezTo>
                      <a:pt x="272" y="68"/>
                      <a:pt x="272" y="67"/>
                      <a:pt x="272" y="66"/>
                    </a:cubicBezTo>
                    <a:cubicBezTo>
                      <a:pt x="272" y="66"/>
                      <a:pt x="272" y="66"/>
                      <a:pt x="272" y="66"/>
                    </a:cubicBezTo>
                    <a:cubicBezTo>
                      <a:pt x="273" y="66"/>
                      <a:pt x="274" y="66"/>
                      <a:pt x="274" y="67"/>
                    </a:cubicBezTo>
                    <a:cubicBezTo>
                      <a:pt x="274" y="67"/>
                      <a:pt x="274" y="67"/>
                      <a:pt x="274" y="67"/>
                    </a:cubicBezTo>
                    <a:cubicBezTo>
                      <a:pt x="275" y="67"/>
                      <a:pt x="275" y="68"/>
                      <a:pt x="274" y="69"/>
                    </a:cubicBezTo>
                    <a:cubicBezTo>
                      <a:pt x="274" y="69"/>
                      <a:pt x="274" y="69"/>
                      <a:pt x="274" y="69"/>
                    </a:cubicBezTo>
                    <a:cubicBezTo>
                      <a:pt x="274" y="69"/>
                      <a:pt x="273" y="69"/>
                      <a:pt x="273" y="69"/>
                    </a:cubicBezTo>
                    <a:cubicBezTo>
                      <a:pt x="273" y="69"/>
                      <a:pt x="273" y="69"/>
                      <a:pt x="273" y="69"/>
                    </a:cubicBezTo>
                    <a:cubicBezTo>
                      <a:pt x="273" y="69"/>
                      <a:pt x="272" y="69"/>
                      <a:pt x="272" y="68"/>
                    </a:cubicBezTo>
                    <a:close/>
                    <a:moveTo>
                      <a:pt x="283" y="61"/>
                    </a:moveTo>
                    <a:cubicBezTo>
                      <a:pt x="283" y="60"/>
                      <a:pt x="283" y="59"/>
                      <a:pt x="284" y="59"/>
                    </a:cubicBezTo>
                    <a:cubicBezTo>
                      <a:pt x="284" y="59"/>
                      <a:pt x="284" y="59"/>
                      <a:pt x="284" y="59"/>
                    </a:cubicBezTo>
                    <a:cubicBezTo>
                      <a:pt x="284" y="59"/>
                      <a:pt x="285" y="59"/>
                      <a:pt x="286" y="59"/>
                    </a:cubicBezTo>
                    <a:cubicBezTo>
                      <a:pt x="286" y="59"/>
                      <a:pt x="286" y="59"/>
                      <a:pt x="286" y="59"/>
                    </a:cubicBezTo>
                    <a:cubicBezTo>
                      <a:pt x="286" y="60"/>
                      <a:pt x="286" y="61"/>
                      <a:pt x="285" y="61"/>
                    </a:cubicBezTo>
                    <a:cubicBezTo>
                      <a:pt x="285" y="61"/>
                      <a:pt x="285" y="61"/>
                      <a:pt x="285" y="61"/>
                    </a:cubicBezTo>
                    <a:cubicBezTo>
                      <a:pt x="285" y="61"/>
                      <a:pt x="285" y="61"/>
                      <a:pt x="285" y="61"/>
                    </a:cubicBezTo>
                    <a:cubicBezTo>
                      <a:pt x="285" y="61"/>
                      <a:pt x="285" y="61"/>
                      <a:pt x="285" y="61"/>
                    </a:cubicBezTo>
                    <a:cubicBezTo>
                      <a:pt x="284" y="61"/>
                      <a:pt x="284" y="61"/>
                      <a:pt x="283" y="61"/>
                    </a:cubicBezTo>
                    <a:close/>
                    <a:moveTo>
                      <a:pt x="295" y="53"/>
                    </a:moveTo>
                    <a:cubicBezTo>
                      <a:pt x="294" y="53"/>
                      <a:pt x="294" y="52"/>
                      <a:pt x="295" y="52"/>
                    </a:cubicBezTo>
                    <a:cubicBezTo>
                      <a:pt x="295" y="52"/>
                      <a:pt x="295" y="52"/>
                      <a:pt x="295" y="52"/>
                    </a:cubicBezTo>
                    <a:cubicBezTo>
                      <a:pt x="296" y="51"/>
                      <a:pt x="297" y="51"/>
                      <a:pt x="297" y="52"/>
                    </a:cubicBezTo>
                    <a:cubicBezTo>
                      <a:pt x="297" y="52"/>
                      <a:pt x="297" y="52"/>
                      <a:pt x="297" y="52"/>
                    </a:cubicBezTo>
                    <a:cubicBezTo>
                      <a:pt x="297" y="53"/>
                      <a:pt x="297" y="53"/>
                      <a:pt x="297" y="54"/>
                    </a:cubicBezTo>
                    <a:cubicBezTo>
                      <a:pt x="297" y="54"/>
                      <a:pt x="297" y="54"/>
                      <a:pt x="297" y="54"/>
                    </a:cubicBezTo>
                    <a:cubicBezTo>
                      <a:pt x="296" y="54"/>
                      <a:pt x="296" y="54"/>
                      <a:pt x="296" y="54"/>
                    </a:cubicBezTo>
                    <a:cubicBezTo>
                      <a:pt x="296" y="54"/>
                      <a:pt x="296" y="54"/>
                      <a:pt x="296" y="54"/>
                    </a:cubicBezTo>
                    <a:cubicBezTo>
                      <a:pt x="295" y="54"/>
                      <a:pt x="295" y="54"/>
                      <a:pt x="295" y="53"/>
                    </a:cubicBezTo>
                    <a:close/>
                    <a:moveTo>
                      <a:pt x="306" y="46"/>
                    </a:moveTo>
                    <a:cubicBezTo>
                      <a:pt x="306" y="45"/>
                      <a:pt x="306" y="45"/>
                      <a:pt x="306" y="44"/>
                    </a:cubicBezTo>
                    <a:cubicBezTo>
                      <a:pt x="306" y="44"/>
                      <a:pt x="306" y="44"/>
                      <a:pt x="306" y="44"/>
                    </a:cubicBezTo>
                    <a:cubicBezTo>
                      <a:pt x="307" y="44"/>
                      <a:pt x="308" y="44"/>
                      <a:pt x="308" y="45"/>
                    </a:cubicBezTo>
                    <a:cubicBezTo>
                      <a:pt x="308" y="45"/>
                      <a:pt x="308" y="45"/>
                      <a:pt x="308" y="45"/>
                    </a:cubicBezTo>
                    <a:cubicBezTo>
                      <a:pt x="309" y="45"/>
                      <a:pt x="308" y="46"/>
                      <a:pt x="308" y="46"/>
                    </a:cubicBezTo>
                    <a:cubicBezTo>
                      <a:pt x="308" y="46"/>
                      <a:pt x="308" y="46"/>
                      <a:pt x="308" y="46"/>
                    </a:cubicBezTo>
                    <a:cubicBezTo>
                      <a:pt x="308" y="47"/>
                      <a:pt x="307" y="47"/>
                      <a:pt x="307" y="47"/>
                    </a:cubicBezTo>
                    <a:cubicBezTo>
                      <a:pt x="307" y="47"/>
                      <a:pt x="307" y="47"/>
                      <a:pt x="307" y="47"/>
                    </a:cubicBezTo>
                    <a:cubicBezTo>
                      <a:pt x="307" y="47"/>
                      <a:pt x="306" y="46"/>
                      <a:pt x="306" y="46"/>
                    </a:cubicBezTo>
                    <a:close/>
                    <a:moveTo>
                      <a:pt x="317" y="39"/>
                    </a:moveTo>
                    <a:cubicBezTo>
                      <a:pt x="317" y="38"/>
                      <a:pt x="317" y="37"/>
                      <a:pt x="318" y="37"/>
                    </a:cubicBezTo>
                    <a:cubicBezTo>
                      <a:pt x="318" y="37"/>
                      <a:pt x="318" y="37"/>
                      <a:pt x="318" y="37"/>
                    </a:cubicBezTo>
                    <a:cubicBezTo>
                      <a:pt x="318" y="36"/>
                      <a:pt x="319" y="37"/>
                      <a:pt x="320" y="37"/>
                    </a:cubicBezTo>
                    <a:cubicBezTo>
                      <a:pt x="320" y="37"/>
                      <a:pt x="320" y="37"/>
                      <a:pt x="320" y="37"/>
                    </a:cubicBezTo>
                    <a:cubicBezTo>
                      <a:pt x="320" y="38"/>
                      <a:pt x="320" y="39"/>
                      <a:pt x="319" y="39"/>
                    </a:cubicBezTo>
                    <a:cubicBezTo>
                      <a:pt x="319" y="39"/>
                      <a:pt x="319" y="39"/>
                      <a:pt x="319" y="39"/>
                    </a:cubicBezTo>
                    <a:cubicBezTo>
                      <a:pt x="319" y="39"/>
                      <a:pt x="319" y="39"/>
                      <a:pt x="318" y="39"/>
                    </a:cubicBezTo>
                    <a:cubicBezTo>
                      <a:pt x="318" y="39"/>
                      <a:pt x="318" y="39"/>
                      <a:pt x="318" y="39"/>
                    </a:cubicBezTo>
                    <a:cubicBezTo>
                      <a:pt x="318" y="39"/>
                      <a:pt x="318" y="39"/>
                      <a:pt x="317" y="39"/>
                    </a:cubicBezTo>
                    <a:close/>
                    <a:moveTo>
                      <a:pt x="329" y="31"/>
                    </a:moveTo>
                    <a:cubicBezTo>
                      <a:pt x="328" y="31"/>
                      <a:pt x="328" y="30"/>
                      <a:pt x="329" y="30"/>
                    </a:cubicBezTo>
                    <a:cubicBezTo>
                      <a:pt x="329" y="30"/>
                      <a:pt x="329" y="30"/>
                      <a:pt x="329" y="30"/>
                    </a:cubicBezTo>
                    <a:cubicBezTo>
                      <a:pt x="330" y="29"/>
                      <a:pt x="330" y="29"/>
                      <a:pt x="331" y="30"/>
                    </a:cubicBezTo>
                    <a:cubicBezTo>
                      <a:pt x="331" y="30"/>
                      <a:pt x="331" y="30"/>
                      <a:pt x="331" y="30"/>
                    </a:cubicBezTo>
                    <a:cubicBezTo>
                      <a:pt x="331" y="31"/>
                      <a:pt x="331" y="31"/>
                      <a:pt x="331" y="32"/>
                    </a:cubicBezTo>
                    <a:cubicBezTo>
                      <a:pt x="331" y="32"/>
                      <a:pt x="331" y="32"/>
                      <a:pt x="331" y="32"/>
                    </a:cubicBezTo>
                    <a:cubicBezTo>
                      <a:pt x="330" y="32"/>
                      <a:pt x="330" y="32"/>
                      <a:pt x="330" y="32"/>
                    </a:cubicBezTo>
                    <a:cubicBezTo>
                      <a:pt x="330" y="32"/>
                      <a:pt x="330" y="32"/>
                      <a:pt x="330" y="32"/>
                    </a:cubicBezTo>
                    <a:cubicBezTo>
                      <a:pt x="329" y="32"/>
                      <a:pt x="329" y="32"/>
                      <a:pt x="329" y="31"/>
                    </a:cubicBezTo>
                    <a:close/>
                    <a:moveTo>
                      <a:pt x="340" y="24"/>
                    </a:moveTo>
                    <a:cubicBezTo>
                      <a:pt x="340" y="23"/>
                      <a:pt x="340" y="23"/>
                      <a:pt x="340" y="22"/>
                    </a:cubicBezTo>
                    <a:cubicBezTo>
                      <a:pt x="340" y="22"/>
                      <a:pt x="340" y="22"/>
                      <a:pt x="340" y="22"/>
                    </a:cubicBezTo>
                    <a:cubicBezTo>
                      <a:pt x="341" y="22"/>
                      <a:pt x="342" y="22"/>
                      <a:pt x="342" y="23"/>
                    </a:cubicBezTo>
                    <a:cubicBezTo>
                      <a:pt x="342" y="23"/>
                      <a:pt x="342" y="23"/>
                      <a:pt x="342" y="23"/>
                    </a:cubicBezTo>
                    <a:cubicBezTo>
                      <a:pt x="343" y="23"/>
                      <a:pt x="342" y="24"/>
                      <a:pt x="342" y="24"/>
                    </a:cubicBezTo>
                    <a:cubicBezTo>
                      <a:pt x="342" y="24"/>
                      <a:pt x="342" y="24"/>
                      <a:pt x="342" y="24"/>
                    </a:cubicBezTo>
                    <a:cubicBezTo>
                      <a:pt x="342" y="25"/>
                      <a:pt x="341" y="25"/>
                      <a:pt x="341" y="25"/>
                    </a:cubicBezTo>
                    <a:cubicBezTo>
                      <a:pt x="341" y="25"/>
                      <a:pt x="341" y="25"/>
                      <a:pt x="341" y="25"/>
                    </a:cubicBezTo>
                    <a:cubicBezTo>
                      <a:pt x="341" y="25"/>
                      <a:pt x="340" y="24"/>
                      <a:pt x="340" y="24"/>
                    </a:cubicBezTo>
                    <a:close/>
                    <a:moveTo>
                      <a:pt x="351" y="17"/>
                    </a:moveTo>
                    <a:cubicBezTo>
                      <a:pt x="351" y="16"/>
                      <a:pt x="351" y="15"/>
                      <a:pt x="352" y="15"/>
                    </a:cubicBezTo>
                    <a:cubicBezTo>
                      <a:pt x="352" y="15"/>
                      <a:pt x="352" y="15"/>
                      <a:pt x="352" y="15"/>
                    </a:cubicBezTo>
                    <a:cubicBezTo>
                      <a:pt x="352" y="14"/>
                      <a:pt x="353" y="15"/>
                      <a:pt x="354" y="15"/>
                    </a:cubicBezTo>
                    <a:cubicBezTo>
                      <a:pt x="354" y="15"/>
                      <a:pt x="354" y="15"/>
                      <a:pt x="354" y="15"/>
                    </a:cubicBezTo>
                    <a:cubicBezTo>
                      <a:pt x="354" y="16"/>
                      <a:pt x="354" y="17"/>
                      <a:pt x="353" y="17"/>
                    </a:cubicBezTo>
                    <a:cubicBezTo>
                      <a:pt x="353" y="17"/>
                      <a:pt x="353" y="17"/>
                      <a:pt x="353" y="17"/>
                    </a:cubicBezTo>
                    <a:cubicBezTo>
                      <a:pt x="353" y="17"/>
                      <a:pt x="353" y="17"/>
                      <a:pt x="352" y="17"/>
                    </a:cubicBezTo>
                    <a:cubicBezTo>
                      <a:pt x="352" y="17"/>
                      <a:pt x="352" y="17"/>
                      <a:pt x="352" y="17"/>
                    </a:cubicBezTo>
                    <a:cubicBezTo>
                      <a:pt x="352" y="17"/>
                      <a:pt x="352" y="17"/>
                      <a:pt x="351" y="17"/>
                    </a:cubicBezTo>
                    <a:close/>
                    <a:moveTo>
                      <a:pt x="363" y="9"/>
                    </a:moveTo>
                    <a:cubicBezTo>
                      <a:pt x="362" y="9"/>
                      <a:pt x="362" y="8"/>
                      <a:pt x="363" y="7"/>
                    </a:cubicBezTo>
                    <a:cubicBezTo>
                      <a:pt x="363" y="7"/>
                      <a:pt x="363" y="7"/>
                      <a:pt x="363" y="7"/>
                    </a:cubicBezTo>
                    <a:cubicBezTo>
                      <a:pt x="364" y="7"/>
                      <a:pt x="364" y="7"/>
                      <a:pt x="365" y="8"/>
                    </a:cubicBezTo>
                    <a:cubicBezTo>
                      <a:pt x="365" y="8"/>
                      <a:pt x="365" y="8"/>
                      <a:pt x="365" y="8"/>
                    </a:cubicBezTo>
                    <a:cubicBezTo>
                      <a:pt x="365" y="8"/>
                      <a:pt x="365" y="9"/>
                      <a:pt x="364" y="10"/>
                    </a:cubicBezTo>
                    <a:cubicBezTo>
                      <a:pt x="364" y="10"/>
                      <a:pt x="364" y="10"/>
                      <a:pt x="364" y="10"/>
                    </a:cubicBezTo>
                    <a:cubicBezTo>
                      <a:pt x="364" y="10"/>
                      <a:pt x="364" y="10"/>
                      <a:pt x="364" y="10"/>
                    </a:cubicBezTo>
                    <a:cubicBezTo>
                      <a:pt x="364" y="10"/>
                      <a:pt x="364" y="10"/>
                      <a:pt x="364" y="10"/>
                    </a:cubicBezTo>
                    <a:cubicBezTo>
                      <a:pt x="363" y="10"/>
                      <a:pt x="363" y="10"/>
                      <a:pt x="363" y="9"/>
                    </a:cubicBezTo>
                    <a:close/>
                    <a:moveTo>
                      <a:pt x="374" y="2"/>
                    </a:moveTo>
                    <a:cubicBezTo>
                      <a:pt x="373" y="1"/>
                      <a:pt x="374" y="0"/>
                      <a:pt x="374" y="0"/>
                    </a:cubicBezTo>
                    <a:cubicBezTo>
                      <a:pt x="374" y="0"/>
                      <a:pt x="374" y="0"/>
                      <a:pt x="374" y="0"/>
                    </a:cubicBezTo>
                    <a:cubicBezTo>
                      <a:pt x="375" y="0"/>
                      <a:pt x="376" y="0"/>
                      <a:pt x="376" y="0"/>
                    </a:cubicBezTo>
                    <a:cubicBezTo>
                      <a:pt x="376" y="0"/>
                      <a:pt x="376" y="0"/>
                      <a:pt x="376" y="0"/>
                    </a:cubicBezTo>
                    <a:cubicBezTo>
                      <a:pt x="377" y="1"/>
                      <a:pt x="376" y="2"/>
                      <a:pt x="376" y="2"/>
                    </a:cubicBezTo>
                    <a:cubicBezTo>
                      <a:pt x="376" y="2"/>
                      <a:pt x="376" y="2"/>
                      <a:pt x="376" y="2"/>
                    </a:cubicBezTo>
                    <a:cubicBezTo>
                      <a:pt x="376" y="2"/>
                      <a:pt x="375" y="3"/>
                      <a:pt x="375" y="3"/>
                    </a:cubicBezTo>
                    <a:cubicBezTo>
                      <a:pt x="375" y="3"/>
                      <a:pt x="375" y="3"/>
                      <a:pt x="375" y="3"/>
                    </a:cubicBezTo>
                    <a:cubicBezTo>
                      <a:pt x="375" y="3"/>
                      <a:pt x="374" y="2"/>
                      <a:pt x="374"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2" name="Google Shape;1242;p22"/>
              <p:cNvSpPr/>
              <p:nvPr/>
            </p:nvSpPr>
            <p:spPr>
              <a:xfrm>
                <a:off x="11244892" y="5123909"/>
                <a:ext cx="19581" cy="19580"/>
              </a:xfrm>
              <a:custGeom>
                <a:rect b="b" l="l" r="r" t="t"/>
                <a:pathLst>
                  <a:path extrusionOk="0" h="3" w="3">
                    <a:moveTo>
                      <a:pt x="2" y="3"/>
                    </a:moveTo>
                    <a:cubicBezTo>
                      <a:pt x="1" y="3"/>
                      <a:pt x="1" y="3"/>
                      <a:pt x="1" y="3"/>
                    </a:cubicBezTo>
                    <a:cubicBezTo>
                      <a:pt x="0" y="2"/>
                      <a:pt x="0" y="2"/>
                      <a:pt x="0" y="2"/>
                    </a:cubicBezTo>
                    <a:cubicBezTo>
                      <a:pt x="0" y="1"/>
                      <a:pt x="0" y="1"/>
                      <a:pt x="1" y="1"/>
                    </a:cubicBezTo>
                    <a:cubicBezTo>
                      <a:pt x="1" y="1"/>
                      <a:pt x="1" y="0"/>
                      <a:pt x="1" y="0"/>
                    </a:cubicBezTo>
                    <a:cubicBezTo>
                      <a:pt x="1" y="0"/>
                      <a:pt x="2" y="0"/>
                      <a:pt x="2" y="0"/>
                    </a:cubicBezTo>
                    <a:cubicBezTo>
                      <a:pt x="2" y="0"/>
                      <a:pt x="2" y="1"/>
                      <a:pt x="2" y="1"/>
                    </a:cubicBezTo>
                    <a:cubicBezTo>
                      <a:pt x="3" y="1"/>
                      <a:pt x="3" y="1"/>
                      <a:pt x="3" y="1"/>
                    </a:cubicBezTo>
                    <a:cubicBezTo>
                      <a:pt x="3" y="1"/>
                      <a:pt x="3" y="1"/>
                      <a:pt x="3" y="2"/>
                    </a:cubicBezTo>
                    <a:cubicBezTo>
                      <a:pt x="3" y="2"/>
                      <a:pt x="3" y="2"/>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22"/>
              <p:cNvSpPr/>
              <p:nvPr/>
            </p:nvSpPr>
            <p:spPr>
              <a:xfrm>
                <a:off x="13841273" y="3526140"/>
                <a:ext cx="19581" cy="15664"/>
              </a:xfrm>
              <a:custGeom>
                <a:rect b="b" l="l" r="r" t="t"/>
                <a:pathLst>
                  <a:path extrusionOk="0" h="3" w="3">
                    <a:moveTo>
                      <a:pt x="2" y="3"/>
                    </a:moveTo>
                    <a:cubicBezTo>
                      <a:pt x="1" y="3"/>
                      <a:pt x="1" y="3"/>
                      <a:pt x="1" y="3"/>
                    </a:cubicBezTo>
                    <a:cubicBezTo>
                      <a:pt x="0" y="3"/>
                      <a:pt x="0" y="2"/>
                      <a:pt x="0" y="2"/>
                    </a:cubicBezTo>
                    <a:cubicBezTo>
                      <a:pt x="0" y="1"/>
                      <a:pt x="0" y="1"/>
                      <a:pt x="1" y="1"/>
                    </a:cubicBezTo>
                    <a:cubicBezTo>
                      <a:pt x="1" y="1"/>
                      <a:pt x="1" y="1"/>
                      <a:pt x="1" y="1"/>
                    </a:cubicBezTo>
                    <a:cubicBezTo>
                      <a:pt x="2" y="0"/>
                      <a:pt x="2" y="0"/>
                      <a:pt x="3" y="1"/>
                    </a:cubicBezTo>
                    <a:cubicBezTo>
                      <a:pt x="3" y="1"/>
                      <a:pt x="3" y="1"/>
                      <a:pt x="3" y="2"/>
                    </a:cubicBezTo>
                    <a:cubicBezTo>
                      <a:pt x="3" y="2"/>
                      <a:pt x="3" y="3"/>
                      <a:pt x="3" y="3"/>
                    </a:cubicBezTo>
                    <a:cubicBezTo>
                      <a:pt x="2" y="3"/>
                      <a:pt x="2" y="3"/>
                      <a:pt x="2" y="3"/>
                    </a:cubicBezTo>
                    <a:cubicBezTo>
                      <a:pt x="2" y="3"/>
                      <a:pt x="2" y="3"/>
                      <a:pt x="2"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22"/>
              <p:cNvSpPr/>
              <p:nvPr/>
            </p:nvSpPr>
            <p:spPr>
              <a:xfrm>
                <a:off x="11460278" y="3573133"/>
                <a:ext cx="2334003" cy="1527278"/>
              </a:xfrm>
              <a:custGeom>
                <a:rect b="b" l="l" r="r" t="t"/>
                <a:pathLst>
                  <a:path extrusionOk="0" h="246" w="376">
                    <a:moveTo>
                      <a:pt x="0" y="245"/>
                    </a:moveTo>
                    <a:cubicBezTo>
                      <a:pt x="0" y="244"/>
                      <a:pt x="0" y="244"/>
                      <a:pt x="0" y="243"/>
                    </a:cubicBezTo>
                    <a:cubicBezTo>
                      <a:pt x="0" y="243"/>
                      <a:pt x="0" y="243"/>
                      <a:pt x="0" y="243"/>
                    </a:cubicBezTo>
                    <a:cubicBezTo>
                      <a:pt x="1" y="243"/>
                      <a:pt x="2" y="243"/>
                      <a:pt x="2" y="244"/>
                    </a:cubicBezTo>
                    <a:cubicBezTo>
                      <a:pt x="2" y="244"/>
                      <a:pt x="2" y="244"/>
                      <a:pt x="2" y="244"/>
                    </a:cubicBezTo>
                    <a:cubicBezTo>
                      <a:pt x="3" y="244"/>
                      <a:pt x="3" y="245"/>
                      <a:pt x="2" y="245"/>
                    </a:cubicBezTo>
                    <a:cubicBezTo>
                      <a:pt x="2" y="245"/>
                      <a:pt x="2" y="245"/>
                      <a:pt x="2" y="245"/>
                    </a:cubicBezTo>
                    <a:cubicBezTo>
                      <a:pt x="2" y="246"/>
                      <a:pt x="1" y="246"/>
                      <a:pt x="1" y="246"/>
                    </a:cubicBezTo>
                    <a:cubicBezTo>
                      <a:pt x="1" y="246"/>
                      <a:pt x="1" y="246"/>
                      <a:pt x="1" y="246"/>
                    </a:cubicBezTo>
                    <a:cubicBezTo>
                      <a:pt x="1" y="246"/>
                      <a:pt x="0" y="245"/>
                      <a:pt x="0" y="245"/>
                    </a:cubicBezTo>
                    <a:close/>
                    <a:moveTo>
                      <a:pt x="11" y="238"/>
                    </a:moveTo>
                    <a:cubicBezTo>
                      <a:pt x="11" y="237"/>
                      <a:pt x="11" y="236"/>
                      <a:pt x="12" y="236"/>
                    </a:cubicBezTo>
                    <a:cubicBezTo>
                      <a:pt x="12" y="236"/>
                      <a:pt x="12" y="236"/>
                      <a:pt x="12" y="236"/>
                    </a:cubicBezTo>
                    <a:cubicBezTo>
                      <a:pt x="12" y="235"/>
                      <a:pt x="13" y="236"/>
                      <a:pt x="14" y="236"/>
                    </a:cubicBezTo>
                    <a:cubicBezTo>
                      <a:pt x="14" y="236"/>
                      <a:pt x="14" y="236"/>
                      <a:pt x="14" y="236"/>
                    </a:cubicBezTo>
                    <a:cubicBezTo>
                      <a:pt x="14" y="237"/>
                      <a:pt x="14" y="238"/>
                      <a:pt x="13" y="238"/>
                    </a:cubicBezTo>
                    <a:cubicBezTo>
                      <a:pt x="13" y="238"/>
                      <a:pt x="13" y="238"/>
                      <a:pt x="13" y="238"/>
                    </a:cubicBezTo>
                    <a:cubicBezTo>
                      <a:pt x="13" y="238"/>
                      <a:pt x="13" y="238"/>
                      <a:pt x="12" y="238"/>
                    </a:cubicBezTo>
                    <a:cubicBezTo>
                      <a:pt x="12" y="238"/>
                      <a:pt x="12" y="238"/>
                      <a:pt x="12" y="238"/>
                    </a:cubicBezTo>
                    <a:cubicBezTo>
                      <a:pt x="12" y="238"/>
                      <a:pt x="12" y="238"/>
                      <a:pt x="11" y="238"/>
                    </a:cubicBezTo>
                    <a:close/>
                    <a:moveTo>
                      <a:pt x="23" y="230"/>
                    </a:moveTo>
                    <a:cubicBezTo>
                      <a:pt x="22" y="230"/>
                      <a:pt x="22" y="229"/>
                      <a:pt x="23" y="228"/>
                    </a:cubicBezTo>
                    <a:cubicBezTo>
                      <a:pt x="23" y="228"/>
                      <a:pt x="23" y="228"/>
                      <a:pt x="23" y="228"/>
                    </a:cubicBezTo>
                    <a:cubicBezTo>
                      <a:pt x="24" y="228"/>
                      <a:pt x="24" y="228"/>
                      <a:pt x="25" y="229"/>
                    </a:cubicBezTo>
                    <a:cubicBezTo>
                      <a:pt x="25" y="229"/>
                      <a:pt x="25" y="229"/>
                      <a:pt x="25" y="229"/>
                    </a:cubicBezTo>
                    <a:cubicBezTo>
                      <a:pt x="25" y="229"/>
                      <a:pt x="25" y="230"/>
                      <a:pt x="25" y="231"/>
                    </a:cubicBezTo>
                    <a:cubicBezTo>
                      <a:pt x="25" y="231"/>
                      <a:pt x="25" y="231"/>
                      <a:pt x="25" y="231"/>
                    </a:cubicBezTo>
                    <a:cubicBezTo>
                      <a:pt x="24" y="231"/>
                      <a:pt x="24" y="231"/>
                      <a:pt x="24" y="231"/>
                    </a:cubicBezTo>
                    <a:cubicBezTo>
                      <a:pt x="24" y="231"/>
                      <a:pt x="24" y="231"/>
                      <a:pt x="24" y="231"/>
                    </a:cubicBezTo>
                    <a:cubicBezTo>
                      <a:pt x="23" y="231"/>
                      <a:pt x="23" y="231"/>
                      <a:pt x="23" y="230"/>
                    </a:cubicBezTo>
                    <a:close/>
                    <a:moveTo>
                      <a:pt x="34" y="223"/>
                    </a:moveTo>
                    <a:cubicBezTo>
                      <a:pt x="34" y="222"/>
                      <a:pt x="34" y="221"/>
                      <a:pt x="34" y="221"/>
                    </a:cubicBezTo>
                    <a:cubicBezTo>
                      <a:pt x="34" y="221"/>
                      <a:pt x="34" y="221"/>
                      <a:pt x="34" y="221"/>
                    </a:cubicBezTo>
                    <a:cubicBezTo>
                      <a:pt x="35" y="221"/>
                      <a:pt x="36" y="221"/>
                      <a:pt x="36" y="221"/>
                    </a:cubicBezTo>
                    <a:cubicBezTo>
                      <a:pt x="36" y="221"/>
                      <a:pt x="36" y="221"/>
                      <a:pt x="36" y="221"/>
                    </a:cubicBezTo>
                    <a:cubicBezTo>
                      <a:pt x="37" y="222"/>
                      <a:pt x="36" y="223"/>
                      <a:pt x="36" y="223"/>
                    </a:cubicBezTo>
                    <a:cubicBezTo>
                      <a:pt x="36" y="223"/>
                      <a:pt x="36" y="223"/>
                      <a:pt x="36" y="223"/>
                    </a:cubicBezTo>
                    <a:cubicBezTo>
                      <a:pt x="36" y="223"/>
                      <a:pt x="35" y="223"/>
                      <a:pt x="35" y="223"/>
                    </a:cubicBezTo>
                    <a:cubicBezTo>
                      <a:pt x="35" y="223"/>
                      <a:pt x="35" y="223"/>
                      <a:pt x="35" y="223"/>
                    </a:cubicBezTo>
                    <a:cubicBezTo>
                      <a:pt x="35" y="223"/>
                      <a:pt x="34" y="223"/>
                      <a:pt x="34" y="223"/>
                    </a:cubicBezTo>
                    <a:close/>
                    <a:moveTo>
                      <a:pt x="45" y="216"/>
                    </a:moveTo>
                    <a:cubicBezTo>
                      <a:pt x="45" y="215"/>
                      <a:pt x="45" y="214"/>
                      <a:pt x="46" y="214"/>
                    </a:cubicBezTo>
                    <a:cubicBezTo>
                      <a:pt x="46" y="214"/>
                      <a:pt x="46" y="214"/>
                      <a:pt x="46" y="214"/>
                    </a:cubicBezTo>
                    <a:cubicBezTo>
                      <a:pt x="46" y="213"/>
                      <a:pt x="47" y="213"/>
                      <a:pt x="48" y="214"/>
                    </a:cubicBezTo>
                    <a:cubicBezTo>
                      <a:pt x="48" y="214"/>
                      <a:pt x="48" y="214"/>
                      <a:pt x="48" y="214"/>
                    </a:cubicBezTo>
                    <a:cubicBezTo>
                      <a:pt x="48" y="215"/>
                      <a:pt x="48" y="215"/>
                      <a:pt x="47" y="216"/>
                    </a:cubicBezTo>
                    <a:cubicBezTo>
                      <a:pt x="47" y="216"/>
                      <a:pt x="47" y="216"/>
                      <a:pt x="47" y="216"/>
                    </a:cubicBezTo>
                    <a:cubicBezTo>
                      <a:pt x="47" y="216"/>
                      <a:pt x="47" y="216"/>
                      <a:pt x="46" y="216"/>
                    </a:cubicBezTo>
                    <a:cubicBezTo>
                      <a:pt x="46" y="216"/>
                      <a:pt x="46" y="216"/>
                      <a:pt x="46" y="216"/>
                    </a:cubicBezTo>
                    <a:cubicBezTo>
                      <a:pt x="46" y="216"/>
                      <a:pt x="46" y="216"/>
                      <a:pt x="45" y="216"/>
                    </a:cubicBezTo>
                    <a:close/>
                    <a:moveTo>
                      <a:pt x="57" y="208"/>
                    </a:moveTo>
                    <a:cubicBezTo>
                      <a:pt x="56" y="208"/>
                      <a:pt x="56" y="207"/>
                      <a:pt x="57" y="206"/>
                    </a:cubicBezTo>
                    <a:cubicBezTo>
                      <a:pt x="57" y="206"/>
                      <a:pt x="57" y="206"/>
                      <a:pt x="57" y="206"/>
                    </a:cubicBezTo>
                    <a:cubicBezTo>
                      <a:pt x="58" y="206"/>
                      <a:pt x="58" y="206"/>
                      <a:pt x="59" y="207"/>
                    </a:cubicBezTo>
                    <a:cubicBezTo>
                      <a:pt x="59" y="207"/>
                      <a:pt x="59" y="207"/>
                      <a:pt x="59" y="207"/>
                    </a:cubicBezTo>
                    <a:cubicBezTo>
                      <a:pt x="59" y="207"/>
                      <a:pt x="59" y="208"/>
                      <a:pt x="58" y="209"/>
                    </a:cubicBezTo>
                    <a:cubicBezTo>
                      <a:pt x="58" y="209"/>
                      <a:pt x="58" y="209"/>
                      <a:pt x="58" y="209"/>
                    </a:cubicBezTo>
                    <a:cubicBezTo>
                      <a:pt x="58" y="209"/>
                      <a:pt x="58" y="209"/>
                      <a:pt x="58" y="209"/>
                    </a:cubicBezTo>
                    <a:cubicBezTo>
                      <a:pt x="58" y="209"/>
                      <a:pt x="58" y="209"/>
                      <a:pt x="58" y="209"/>
                    </a:cubicBezTo>
                    <a:cubicBezTo>
                      <a:pt x="57" y="209"/>
                      <a:pt x="57" y="209"/>
                      <a:pt x="57" y="208"/>
                    </a:cubicBezTo>
                    <a:close/>
                    <a:moveTo>
                      <a:pt x="68" y="201"/>
                    </a:moveTo>
                    <a:cubicBezTo>
                      <a:pt x="68" y="200"/>
                      <a:pt x="68" y="199"/>
                      <a:pt x="68" y="199"/>
                    </a:cubicBezTo>
                    <a:cubicBezTo>
                      <a:pt x="68" y="199"/>
                      <a:pt x="68" y="199"/>
                      <a:pt x="68" y="199"/>
                    </a:cubicBezTo>
                    <a:cubicBezTo>
                      <a:pt x="69" y="199"/>
                      <a:pt x="70" y="199"/>
                      <a:pt x="70" y="199"/>
                    </a:cubicBezTo>
                    <a:cubicBezTo>
                      <a:pt x="70" y="199"/>
                      <a:pt x="70" y="199"/>
                      <a:pt x="70" y="199"/>
                    </a:cubicBezTo>
                    <a:cubicBezTo>
                      <a:pt x="71" y="200"/>
                      <a:pt x="70" y="201"/>
                      <a:pt x="70" y="201"/>
                    </a:cubicBezTo>
                    <a:cubicBezTo>
                      <a:pt x="70" y="201"/>
                      <a:pt x="70" y="201"/>
                      <a:pt x="70" y="201"/>
                    </a:cubicBezTo>
                    <a:cubicBezTo>
                      <a:pt x="70" y="201"/>
                      <a:pt x="69" y="201"/>
                      <a:pt x="69" y="201"/>
                    </a:cubicBezTo>
                    <a:cubicBezTo>
                      <a:pt x="69" y="201"/>
                      <a:pt x="69" y="201"/>
                      <a:pt x="69" y="201"/>
                    </a:cubicBezTo>
                    <a:cubicBezTo>
                      <a:pt x="69" y="201"/>
                      <a:pt x="68" y="201"/>
                      <a:pt x="68" y="201"/>
                    </a:cubicBezTo>
                    <a:close/>
                    <a:moveTo>
                      <a:pt x="79" y="193"/>
                    </a:moveTo>
                    <a:cubicBezTo>
                      <a:pt x="79" y="193"/>
                      <a:pt x="79" y="192"/>
                      <a:pt x="80" y="192"/>
                    </a:cubicBezTo>
                    <a:cubicBezTo>
                      <a:pt x="80" y="192"/>
                      <a:pt x="80" y="192"/>
                      <a:pt x="80" y="192"/>
                    </a:cubicBezTo>
                    <a:cubicBezTo>
                      <a:pt x="80" y="191"/>
                      <a:pt x="81" y="191"/>
                      <a:pt x="81" y="192"/>
                    </a:cubicBezTo>
                    <a:cubicBezTo>
                      <a:pt x="81" y="192"/>
                      <a:pt x="81" y="192"/>
                      <a:pt x="81" y="192"/>
                    </a:cubicBezTo>
                    <a:cubicBezTo>
                      <a:pt x="82" y="193"/>
                      <a:pt x="82" y="193"/>
                      <a:pt x="81" y="194"/>
                    </a:cubicBezTo>
                    <a:cubicBezTo>
                      <a:pt x="81" y="194"/>
                      <a:pt x="81" y="194"/>
                      <a:pt x="81" y="194"/>
                    </a:cubicBezTo>
                    <a:cubicBezTo>
                      <a:pt x="81" y="194"/>
                      <a:pt x="81" y="194"/>
                      <a:pt x="80" y="194"/>
                    </a:cubicBezTo>
                    <a:cubicBezTo>
                      <a:pt x="80" y="194"/>
                      <a:pt x="80" y="194"/>
                      <a:pt x="80" y="194"/>
                    </a:cubicBezTo>
                    <a:cubicBezTo>
                      <a:pt x="80" y="194"/>
                      <a:pt x="79" y="194"/>
                      <a:pt x="79" y="193"/>
                    </a:cubicBezTo>
                    <a:close/>
                    <a:moveTo>
                      <a:pt x="91" y="186"/>
                    </a:moveTo>
                    <a:cubicBezTo>
                      <a:pt x="90" y="185"/>
                      <a:pt x="90" y="185"/>
                      <a:pt x="91" y="184"/>
                    </a:cubicBezTo>
                    <a:cubicBezTo>
                      <a:pt x="91" y="184"/>
                      <a:pt x="91" y="184"/>
                      <a:pt x="91" y="184"/>
                    </a:cubicBezTo>
                    <a:cubicBezTo>
                      <a:pt x="92" y="184"/>
                      <a:pt x="92" y="184"/>
                      <a:pt x="93" y="185"/>
                    </a:cubicBezTo>
                    <a:cubicBezTo>
                      <a:pt x="93" y="185"/>
                      <a:pt x="93" y="185"/>
                      <a:pt x="93" y="185"/>
                    </a:cubicBezTo>
                    <a:cubicBezTo>
                      <a:pt x="93" y="185"/>
                      <a:pt x="93" y="186"/>
                      <a:pt x="92" y="186"/>
                    </a:cubicBezTo>
                    <a:cubicBezTo>
                      <a:pt x="92" y="186"/>
                      <a:pt x="92" y="186"/>
                      <a:pt x="92" y="186"/>
                    </a:cubicBezTo>
                    <a:cubicBezTo>
                      <a:pt x="92" y="187"/>
                      <a:pt x="92" y="187"/>
                      <a:pt x="92" y="187"/>
                    </a:cubicBezTo>
                    <a:cubicBezTo>
                      <a:pt x="92" y="187"/>
                      <a:pt x="92" y="187"/>
                      <a:pt x="92" y="187"/>
                    </a:cubicBezTo>
                    <a:cubicBezTo>
                      <a:pt x="91" y="187"/>
                      <a:pt x="91" y="186"/>
                      <a:pt x="91" y="186"/>
                    </a:cubicBezTo>
                    <a:close/>
                    <a:moveTo>
                      <a:pt x="102" y="179"/>
                    </a:moveTo>
                    <a:cubicBezTo>
                      <a:pt x="101" y="178"/>
                      <a:pt x="102" y="177"/>
                      <a:pt x="102" y="177"/>
                    </a:cubicBezTo>
                    <a:cubicBezTo>
                      <a:pt x="102" y="177"/>
                      <a:pt x="102" y="177"/>
                      <a:pt x="102" y="177"/>
                    </a:cubicBezTo>
                    <a:cubicBezTo>
                      <a:pt x="103" y="176"/>
                      <a:pt x="104" y="177"/>
                      <a:pt x="104" y="177"/>
                    </a:cubicBezTo>
                    <a:cubicBezTo>
                      <a:pt x="104" y="177"/>
                      <a:pt x="104" y="177"/>
                      <a:pt x="104" y="177"/>
                    </a:cubicBezTo>
                    <a:cubicBezTo>
                      <a:pt x="104" y="178"/>
                      <a:pt x="104" y="179"/>
                      <a:pt x="104" y="179"/>
                    </a:cubicBezTo>
                    <a:cubicBezTo>
                      <a:pt x="104" y="179"/>
                      <a:pt x="104" y="179"/>
                      <a:pt x="104" y="179"/>
                    </a:cubicBezTo>
                    <a:cubicBezTo>
                      <a:pt x="103" y="179"/>
                      <a:pt x="103" y="179"/>
                      <a:pt x="103" y="179"/>
                    </a:cubicBezTo>
                    <a:cubicBezTo>
                      <a:pt x="103" y="179"/>
                      <a:pt x="103" y="179"/>
                      <a:pt x="103" y="179"/>
                    </a:cubicBezTo>
                    <a:cubicBezTo>
                      <a:pt x="103" y="179"/>
                      <a:pt x="102" y="179"/>
                      <a:pt x="102" y="179"/>
                    </a:cubicBezTo>
                    <a:close/>
                    <a:moveTo>
                      <a:pt x="113" y="171"/>
                    </a:moveTo>
                    <a:cubicBezTo>
                      <a:pt x="113" y="171"/>
                      <a:pt x="113" y="170"/>
                      <a:pt x="114" y="169"/>
                    </a:cubicBezTo>
                    <a:cubicBezTo>
                      <a:pt x="114" y="169"/>
                      <a:pt x="114" y="169"/>
                      <a:pt x="114" y="169"/>
                    </a:cubicBezTo>
                    <a:cubicBezTo>
                      <a:pt x="114" y="169"/>
                      <a:pt x="115" y="169"/>
                      <a:pt x="115" y="170"/>
                    </a:cubicBezTo>
                    <a:cubicBezTo>
                      <a:pt x="115" y="170"/>
                      <a:pt x="115" y="170"/>
                      <a:pt x="115" y="170"/>
                    </a:cubicBezTo>
                    <a:cubicBezTo>
                      <a:pt x="116" y="170"/>
                      <a:pt x="116" y="171"/>
                      <a:pt x="115" y="172"/>
                    </a:cubicBezTo>
                    <a:cubicBezTo>
                      <a:pt x="115" y="172"/>
                      <a:pt x="115" y="172"/>
                      <a:pt x="115" y="172"/>
                    </a:cubicBezTo>
                    <a:cubicBezTo>
                      <a:pt x="115" y="172"/>
                      <a:pt x="114" y="172"/>
                      <a:pt x="114" y="172"/>
                    </a:cubicBezTo>
                    <a:cubicBezTo>
                      <a:pt x="114" y="172"/>
                      <a:pt x="114" y="172"/>
                      <a:pt x="114" y="172"/>
                    </a:cubicBezTo>
                    <a:cubicBezTo>
                      <a:pt x="114" y="172"/>
                      <a:pt x="113" y="172"/>
                      <a:pt x="113" y="171"/>
                    </a:cubicBezTo>
                    <a:close/>
                    <a:moveTo>
                      <a:pt x="124" y="164"/>
                    </a:moveTo>
                    <a:cubicBezTo>
                      <a:pt x="124" y="163"/>
                      <a:pt x="124" y="162"/>
                      <a:pt x="125" y="162"/>
                    </a:cubicBezTo>
                    <a:cubicBezTo>
                      <a:pt x="125" y="162"/>
                      <a:pt x="125" y="162"/>
                      <a:pt x="125" y="162"/>
                    </a:cubicBezTo>
                    <a:cubicBezTo>
                      <a:pt x="125" y="162"/>
                      <a:pt x="126" y="162"/>
                      <a:pt x="127" y="162"/>
                    </a:cubicBezTo>
                    <a:cubicBezTo>
                      <a:pt x="127" y="162"/>
                      <a:pt x="127" y="162"/>
                      <a:pt x="127" y="162"/>
                    </a:cubicBezTo>
                    <a:cubicBezTo>
                      <a:pt x="127" y="163"/>
                      <a:pt x="127" y="164"/>
                      <a:pt x="126" y="164"/>
                    </a:cubicBezTo>
                    <a:cubicBezTo>
                      <a:pt x="126" y="164"/>
                      <a:pt x="126" y="164"/>
                      <a:pt x="126" y="164"/>
                    </a:cubicBezTo>
                    <a:cubicBezTo>
                      <a:pt x="126" y="164"/>
                      <a:pt x="126" y="165"/>
                      <a:pt x="126" y="165"/>
                    </a:cubicBezTo>
                    <a:cubicBezTo>
                      <a:pt x="126" y="165"/>
                      <a:pt x="126" y="165"/>
                      <a:pt x="126" y="165"/>
                    </a:cubicBezTo>
                    <a:cubicBezTo>
                      <a:pt x="125" y="165"/>
                      <a:pt x="125" y="164"/>
                      <a:pt x="124" y="164"/>
                    </a:cubicBezTo>
                    <a:close/>
                    <a:moveTo>
                      <a:pt x="136" y="157"/>
                    </a:moveTo>
                    <a:cubicBezTo>
                      <a:pt x="135" y="156"/>
                      <a:pt x="136" y="155"/>
                      <a:pt x="136" y="155"/>
                    </a:cubicBezTo>
                    <a:cubicBezTo>
                      <a:pt x="136" y="155"/>
                      <a:pt x="136" y="155"/>
                      <a:pt x="136" y="155"/>
                    </a:cubicBezTo>
                    <a:cubicBezTo>
                      <a:pt x="137" y="154"/>
                      <a:pt x="138" y="155"/>
                      <a:pt x="138" y="155"/>
                    </a:cubicBezTo>
                    <a:cubicBezTo>
                      <a:pt x="138" y="155"/>
                      <a:pt x="138" y="155"/>
                      <a:pt x="138" y="155"/>
                    </a:cubicBezTo>
                    <a:cubicBezTo>
                      <a:pt x="138" y="156"/>
                      <a:pt x="138" y="157"/>
                      <a:pt x="138" y="157"/>
                    </a:cubicBezTo>
                    <a:cubicBezTo>
                      <a:pt x="138" y="157"/>
                      <a:pt x="138" y="157"/>
                      <a:pt x="138" y="157"/>
                    </a:cubicBezTo>
                    <a:cubicBezTo>
                      <a:pt x="137" y="157"/>
                      <a:pt x="137" y="157"/>
                      <a:pt x="137" y="157"/>
                    </a:cubicBezTo>
                    <a:cubicBezTo>
                      <a:pt x="137" y="157"/>
                      <a:pt x="137" y="157"/>
                      <a:pt x="137" y="157"/>
                    </a:cubicBezTo>
                    <a:cubicBezTo>
                      <a:pt x="136" y="157"/>
                      <a:pt x="136" y="157"/>
                      <a:pt x="136" y="157"/>
                    </a:cubicBezTo>
                    <a:close/>
                    <a:moveTo>
                      <a:pt x="147" y="149"/>
                    </a:moveTo>
                    <a:cubicBezTo>
                      <a:pt x="147" y="149"/>
                      <a:pt x="147" y="148"/>
                      <a:pt x="147" y="147"/>
                    </a:cubicBezTo>
                    <a:cubicBezTo>
                      <a:pt x="147" y="147"/>
                      <a:pt x="147" y="147"/>
                      <a:pt x="147" y="147"/>
                    </a:cubicBezTo>
                    <a:cubicBezTo>
                      <a:pt x="148" y="147"/>
                      <a:pt x="149" y="147"/>
                      <a:pt x="149" y="148"/>
                    </a:cubicBezTo>
                    <a:cubicBezTo>
                      <a:pt x="149" y="148"/>
                      <a:pt x="149" y="148"/>
                      <a:pt x="149" y="148"/>
                    </a:cubicBezTo>
                    <a:cubicBezTo>
                      <a:pt x="150" y="148"/>
                      <a:pt x="150" y="149"/>
                      <a:pt x="149" y="150"/>
                    </a:cubicBezTo>
                    <a:cubicBezTo>
                      <a:pt x="149" y="150"/>
                      <a:pt x="149" y="150"/>
                      <a:pt x="149" y="150"/>
                    </a:cubicBezTo>
                    <a:cubicBezTo>
                      <a:pt x="149" y="150"/>
                      <a:pt x="148" y="150"/>
                      <a:pt x="148" y="150"/>
                    </a:cubicBezTo>
                    <a:cubicBezTo>
                      <a:pt x="148" y="150"/>
                      <a:pt x="148" y="150"/>
                      <a:pt x="148" y="150"/>
                    </a:cubicBezTo>
                    <a:cubicBezTo>
                      <a:pt x="148" y="150"/>
                      <a:pt x="147" y="150"/>
                      <a:pt x="147" y="149"/>
                    </a:cubicBezTo>
                    <a:close/>
                    <a:moveTo>
                      <a:pt x="158" y="142"/>
                    </a:moveTo>
                    <a:cubicBezTo>
                      <a:pt x="158" y="141"/>
                      <a:pt x="158" y="140"/>
                      <a:pt x="159" y="140"/>
                    </a:cubicBezTo>
                    <a:cubicBezTo>
                      <a:pt x="159" y="140"/>
                      <a:pt x="159" y="140"/>
                      <a:pt x="159" y="140"/>
                    </a:cubicBezTo>
                    <a:cubicBezTo>
                      <a:pt x="159" y="140"/>
                      <a:pt x="160" y="140"/>
                      <a:pt x="161" y="140"/>
                    </a:cubicBezTo>
                    <a:cubicBezTo>
                      <a:pt x="161" y="140"/>
                      <a:pt x="161" y="140"/>
                      <a:pt x="161" y="140"/>
                    </a:cubicBezTo>
                    <a:cubicBezTo>
                      <a:pt x="161" y="141"/>
                      <a:pt x="161" y="142"/>
                      <a:pt x="160" y="142"/>
                    </a:cubicBezTo>
                    <a:cubicBezTo>
                      <a:pt x="160" y="142"/>
                      <a:pt x="160" y="142"/>
                      <a:pt x="160" y="142"/>
                    </a:cubicBezTo>
                    <a:cubicBezTo>
                      <a:pt x="160" y="142"/>
                      <a:pt x="160" y="142"/>
                      <a:pt x="159" y="142"/>
                    </a:cubicBezTo>
                    <a:cubicBezTo>
                      <a:pt x="159" y="142"/>
                      <a:pt x="159" y="142"/>
                      <a:pt x="159" y="142"/>
                    </a:cubicBezTo>
                    <a:cubicBezTo>
                      <a:pt x="159" y="142"/>
                      <a:pt x="159" y="142"/>
                      <a:pt x="158" y="142"/>
                    </a:cubicBezTo>
                    <a:close/>
                    <a:moveTo>
                      <a:pt x="170" y="134"/>
                    </a:moveTo>
                    <a:cubicBezTo>
                      <a:pt x="169" y="134"/>
                      <a:pt x="169" y="133"/>
                      <a:pt x="170" y="133"/>
                    </a:cubicBezTo>
                    <a:cubicBezTo>
                      <a:pt x="170" y="133"/>
                      <a:pt x="170" y="133"/>
                      <a:pt x="170" y="133"/>
                    </a:cubicBezTo>
                    <a:cubicBezTo>
                      <a:pt x="171" y="132"/>
                      <a:pt x="172" y="132"/>
                      <a:pt x="172" y="133"/>
                    </a:cubicBezTo>
                    <a:cubicBezTo>
                      <a:pt x="172" y="133"/>
                      <a:pt x="172" y="133"/>
                      <a:pt x="172" y="133"/>
                    </a:cubicBezTo>
                    <a:cubicBezTo>
                      <a:pt x="172" y="134"/>
                      <a:pt x="172" y="134"/>
                      <a:pt x="172" y="135"/>
                    </a:cubicBezTo>
                    <a:cubicBezTo>
                      <a:pt x="172" y="135"/>
                      <a:pt x="172" y="135"/>
                      <a:pt x="172" y="135"/>
                    </a:cubicBezTo>
                    <a:cubicBezTo>
                      <a:pt x="171" y="135"/>
                      <a:pt x="171" y="135"/>
                      <a:pt x="171" y="135"/>
                    </a:cubicBezTo>
                    <a:cubicBezTo>
                      <a:pt x="171" y="135"/>
                      <a:pt x="171" y="135"/>
                      <a:pt x="171" y="135"/>
                    </a:cubicBezTo>
                    <a:cubicBezTo>
                      <a:pt x="170" y="135"/>
                      <a:pt x="170" y="135"/>
                      <a:pt x="170" y="134"/>
                    </a:cubicBezTo>
                    <a:close/>
                    <a:moveTo>
                      <a:pt x="181" y="127"/>
                    </a:moveTo>
                    <a:cubicBezTo>
                      <a:pt x="181" y="127"/>
                      <a:pt x="181" y="126"/>
                      <a:pt x="181" y="125"/>
                    </a:cubicBezTo>
                    <a:cubicBezTo>
                      <a:pt x="181" y="125"/>
                      <a:pt x="181" y="125"/>
                      <a:pt x="181" y="125"/>
                    </a:cubicBezTo>
                    <a:cubicBezTo>
                      <a:pt x="182" y="125"/>
                      <a:pt x="183" y="125"/>
                      <a:pt x="183" y="126"/>
                    </a:cubicBezTo>
                    <a:cubicBezTo>
                      <a:pt x="183" y="126"/>
                      <a:pt x="183" y="126"/>
                      <a:pt x="183" y="126"/>
                    </a:cubicBezTo>
                    <a:cubicBezTo>
                      <a:pt x="184" y="126"/>
                      <a:pt x="183" y="127"/>
                      <a:pt x="183" y="128"/>
                    </a:cubicBezTo>
                    <a:cubicBezTo>
                      <a:pt x="183" y="128"/>
                      <a:pt x="183" y="128"/>
                      <a:pt x="183" y="128"/>
                    </a:cubicBezTo>
                    <a:cubicBezTo>
                      <a:pt x="183" y="128"/>
                      <a:pt x="182" y="128"/>
                      <a:pt x="182" y="128"/>
                    </a:cubicBezTo>
                    <a:cubicBezTo>
                      <a:pt x="182" y="128"/>
                      <a:pt x="182" y="128"/>
                      <a:pt x="182" y="128"/>
                    </a:cubicBezTo>
                    <a:cubicBezTo>
                      <a:pt x="182" y="128"/>
                      <a:pt x="181" y="128"/>
                      <a:pt x="181" y="127"/>
                    </a:cubicBezTo>
                    <a:close/>
                    <a:moveTo>
                      <a:pt x="192" y="120"/>
                    </a:moveTo>
                    <a:cubicBezTo>
                      <a:pt x="192" y="119"/>
                      <a:pt x="192" y="118"/>
                      <a:pt x="193" y="118"/>
                    </a:cubicBezTo>
                    <a:cubicBezTo>
                      <a:pt x="193" y="118"/>
                      <a:pt x="193" y="118"/>
                      <a:pt x="193" y="118"/>
                    </a:cubicBezTo>
                    <a:cubicBezTo>
                      <a:pt x="193" y="118"/>
                      <a:pt x="194" y="118"/>
                      <a:pt x="195" y="118"/>
                    </a:cubicBezTo>
                    <a:cubicBezTo>
                      <a:pt x="195" y="118"/>
                      <a:pt x="195" y="118"/>
                      <a:pt x="195" y="118"/>
                    </a:cubicBezTo>
                    <a:cubicBezTo>
                      <a:pt x="195" y="119"/>
                      <a:pt x="195" y="120"/>
                      <a:pt x="194" y="120"/>
                    </a:cubicBezTo>
                    <a:cubicBezTo>
                      <a:pt x="194" y="120"/>
                      <a:pt x="194" y="120"/>
                      <a:pt x="194" y="120"/>
                    </a:cubicBezTo>
                    <a:cubicBezTo>
                      <a:pt x="194" y="120"/>
                      <a:pt x="194" y="120"/>
                      <a:pt x="193" y="120"/>
                    </a:cubicBezTo>
                    <a:cubicBezTo>
                      <a:pt x="193" y="120"/>
                      <a:pt x="193" y="120"/>
                      <a:pt x="193" y="120"/>
                    </a:cubicBezTo>
                    <a:cubicBezTo>
                      <a:pt x="193" y="120"/>
                      <a:pt x="193" y="120"/>
                      <a:pt x="192" y="120"/>
                    </a:cubicBezTo>
                    <a:close/>
                    <a:moveTo>
                      <a:pt x="204" y="112"/>
                    </a:moveTo>
                    <a:cubicBezTo>
                      <a:pt x="203" y="112"/>
                      <a:pt x="203" y="111"/>
                      <a:pt x="204" y="111"/>
                    </a:cubicBezTo>
                    <a:cubicBezTo>
                      <a:pt x="204" y="111"/>
                      <a:pt x="204" y="111"/>
                      <a:pt x="204" y="111"/>
                    </a:cubicBezTo>
                    <a:cubicBezTo>
                      <a:pt x="205" y="110"/>
                      <a:pt x="205" y="110"/>
                      <a:pt x="206" y="111"/>
                    </a:cubicBezTo>
                    <a:cubicBezTo>
                      <a:pt x="206" y="111"/>
                      <a:pt x="206" y="111"/>
                      <a:pt x="206" y="111"/>
                    </a:cubicBezTo>
                    <a:cubicBezTo>
                      <a:pt x="206" y="112"/>
                      <a:pt x="206" y="112"/>
                      <a:pt x="205" y="113"/>
                    </a:cubicBezTo>
                    <a:cubicBezTo>
                      <a:pt x="205" y="113"/>
                      <a:pt x="205" y="113"/>
                      <a:pt x="205" y="113"/>
                    </a:cubicBezTo>
                    <a:cubicBezTo>
                      <a:pt x="205" y="113"/>
                      <a:pt x="205" y="113"/>
                      <a:pt x="205" y="113"/>
                    </a:cubicBezTo>
                    <a:cubicBezTo>
                      <a:pt x="205" y="113"/>
                      <a:pt x="205" y="113"/>
                      <a:pt x="205" y="113"/>
                    </a:cubicBezTo>
                    <a:cubicBezTo>
                      <a:pt x="204" y="113"/>
                      <a:pt x="204" y="113"/>
                      <a:pt x="204" y="112"/>
                    </a:cubicBezTo>
                    <a:close/>
                    <a:moveTo>
                      <a:pt x="215" y="105"/>
                    </a:moveTo>
                    <a:cubicBezTo>
                      <a:pt x="215" y="104"/>
                      <a:pt x="215" y="104"/>
                      <a:pt x="215" y="103"/>
                    </a:cubicBezTo>
                    <a:cubicBezTo>
                      <a:pt x="215" y="103"/>
                      <a:pt x="215" y="103"/>
                      <a:pt x="215" y="103"/>
                    </a:cubicBezTo>
                    <a:cubicBezTo>
                      <a:pt x="216" y="103"/>
                      <a:pt x="217" y="103"/>
                      <a:pt x="217" y="104"/>
                    </a:cubicBezTo>
                    <a:cubicBezTo>
                      <a:pt x="217" y="104"/>
                      <a:pt x="217" y="104"/>
                      <a:pt x="217" y="104"/>
                    </a:cubicBezTo>
                    <a:cubicBezTo>
                      <a:pt x="218" y="104"/>
                      <a:pt x="217" y="105"/>
                      <a:pt x="217" y="105"/>
                    </a:cubicBezTo>
                    <a:cubicBezTo>
                      <a:pt x="217" y="105"/>
                      <a:pt x="217" y="105"/>
                      <a:pt x="217" y="105"/>
                    </a:cubicBezTo>
                    <a:cubicBezTo>
                      <a:pt x="217" y="106"/>
                      <a:pt x="216" y="106"/>
                      <a:pt x="216" y="106"/>
                    </a:cubicBezTo>
                    <a:cubicBezTo>
                      <a:pt x="216" y="106"/>
                      <a:pt x="216" y="106"/>
                      <a:pt x="216" y="106"/>
                    </a:cubicBezTo>
                    <a:cubicBezTo>
                      <a:pt x="216" y="106"/>
                      <a:pt x="215" y="105"/>
                      <a:pt x="215" y="105"/>
                    </a:cubicBezTo>
                    <a:close/>
                    <a:moveTo>
                      <a:pt x="226" y="98"/>
                    </a:moveTo>
                    <a:cubicBezTo>
                      <a:pt x="226" y="97"/>
                      <a:pt x="226" y="96"/>
                      <a:pt x="227" y="96"/>
                    </a:cubicBezTo>
                    <a:cubicBezTo>
                      <a:pt x="227" y="96"/>
                      <a:pt x="227" y="96"/>
                      <a:pt x="227" y="96"/>
                    </a:cubicBezTo>
                    <a:cubicBezTo>
                      <a:pt x="227" y="95"/>
                      <a:pt x="228" y="96"/>
                      <a:pt x="228" y="96"/>
                    </a:cubicBezTo>
                    <a:cubicBezTo>
                      <a:pt x="228" y="96"/>
                      <a:pt x="228" y="96"/>
                      <a:pt x="228" y="96"/>
                    </a:cubicBezTo>
                    <a:cubicBezTo>
                      <a:pt x="229" y="97"/>
                      <a:pt x="229" y="98"/>
                      <a:pt x="228" y="98"/>
                    </a:cubicBezTo>
                    <a:cubicBezTo>
                      <a:pt x="228" y="98"/>
                      <a:pt x="228" y="98"/>
                      <a:pt x="228" y="98"/>
                    </a:cubicBezTo>
                    <a:cubicBezTo>
                      <a:pt x="228" y="98"/>
                      <a:pt x="228" y="98"/>
                      <a:pt x="227" y="98"/>
                    </a:cubicBezTo>
                    <a:cubicBezTo>
                      <a:pt x="227" y="98"/>
                      <a:pt x="227" y="98"/>
                      <a:pt x="227" y="98"/>
                    </a:cubicBezTo>
                    <a:cubicBezTo>
                      <a:pt x="227" y="98"/>
                      <a:pt x="226" y="98"/>
                      <a:pt x="226" y="98"/>
                    </a:cubicBezTo>
                    <a:close/>
                    <a:moveTo>
                      <a:pt x="238" y="90"/>
                    </a:moveTo>
                    <a:cubicBezTo>
                      <a:pt x="237" y="90"/>
                      <a:pt x="237" y="89"/>
                      <a:pt x="238" y="88"/>
                    </a:cubicBezTo>
                    <a:cubicBezTo>
                      <a:pt x="238" y="88"/>
                      <a:pt x="238" y="88"/>
                      <a:pt x="238" y="88"/>
                    </a:cubicBezTo>
                    <a:cubicBezTo>
                      <a:pt x="239" y="88"/>
                      <a:pt x="239" y="88"/>
                      <a:pt x="240" y="89"/>
                    </a:cubicBezTo>
                    <a:cubicBezTo>
                      <a:pt x="240" y="89"/>
                      <a:pt x="240" y="89"/>
                      <a:pt x="240" y="89"/>
                    </a:cubicBezTo>
                    <a:cubicBezTo>
                      <a:pt x="240" y="89"/>
                      <a:pt x="240" y="90"/>
                      <a:pt x="239" y="91"/>
                    </a:cubicBezTo>
                    <a:cubicBezTo>
                      <a:pt x="239" y="91"/>
                      <a:pt x="239" y="91"/>
                      <a:pt x="239" y="91"/>
                    </a:cubicBezTo>
                    <a:cubicBezTo>
                      <a:pt x="239" y="91"/>
                      <a:pt x="239" y="91"/>
                      <a:pt x="239" y="91"/>
                    </a:cubicBezTo>
                    <a:cubicBezTo>
                      <a:pt x="239" y="91"/>
                      <a:pt x="239" y="91"/>
                      <a:pt x="239" y="91"/>
                    </a:cubicBezTo>
                    <a:cubicBezTo>
                      <a:pt x="238" y="91"/>
                      <a:pt x="238" y="91"/>
                      <a:pt x="238" y="90"/>
                    </a:cubicBezTo>
                    <a:close/>
                    <a:moveTo>
                      <a:pt x="249" y="83"/>
                    </a:moveTo>
                    <a:cubicBezTo>
                      <a:pt x="248" y="82"/>
                      <a:pt x="249" y="81"/>
                      <a:pt x="249" y="81"/>
                    </a:cubicBezTo>
                    <a:cubicBezTo>
                      <a:pt x="249" y="81"/>
                      <a:pt x="249" y="81"/>
                      <a:pt x="249" y="81"/>
                    </a:cubicBezTo>
                    <a:cubicBezTo>
                      <a:pt x="250" y="81"/>
                      <a:pt x="251" y="81"/>
                      <a:pt x="251" y="81"/>
                    </a:cubicBezTo>
                    <a:cubicBezTo>
                      <a:pt x="251" y="81"/>
                      <a:pt x="251" y="81"/>
                      <a:pt x="251" y="81"/>
                    </a:cubicBezTo>
                    <a:cubicBezTo>
                      <a:pt x="251" y="82"/>
                      <a:pt x="251" y="83"/>
                      <a:pt x="251" y="83"/>
                    </a:cubicBezTo>
                    <a:cubicBezTo>
                      <a:pt x="251" y="83"/>
                      <a:pt x="251" y="83"/>
                      <a:pt x="251" y="83"/>
                    </a:cubicBezTo>
                    <a:cubicBezTo>
                      <a:pt x="250" y="83"/>
                      <a:pt x="250" y="84"/>
                      <a:pt x="250" y="84"/>
                    </a:cubicBezTo>
                    <a:cubicBezTo>
                      <a:pt x="250" y="84"/>
                      <a:pt x="250" y="84"/>
                      <a:pt x="250" y="84"/>
                    </a:cubicBezTo>
                    <a:cubicBezTo>
                      <a:pt x="250" y="84"/>
                      <a:pt x="249" y="83"/>
                      <a:pt x="249" y="83"/>
                    </a:cubicBezTo>
                    <a:close/>
                    <a:moveTo>
                      <a:pt x="260" y="76"/>
                    </a:moveTo>
                    <a:cubicBezTo>
                      <a:pt x="260" y="75"/>
                      <a:pt x="260" y="74"/>
                      <a:pt x="261" y="74"/>
                    </a:cubicBezTo>
                    <a:cubicBezTo>
                      <a:pt x="261" y="74"/>
                      <a:pt x="261" y="74"/>
                      <a:pt x="261" y="74"/>
                    </a:cubicBezTo>
                    <a:cubicBezTo>
                      <a:pt x="261" y="73"/>
                      <a:pt x="262" y="73"/>
                      <a:pt x="262" y="74"/>
                    </a:cubicBezTo>
                    <a:cubicBezTo>
                      <a:pt x="262" y="74"/>
                      <a:pt x="262" y="74"/>
                      <a:pt x="262" y="74"/>
                    </a:cubicBezTo>
                    <a:cubicBezTo>
                      <a:pt x="263" y="75"/>
                      <a:pt x="263" y="76"/>
                      <a:pt x="262" y="76"/>
                    </a:cubicBezTo>
                    <a:cubicBezTo>
                      <a:pt x="262" y="76"/>
                      <a:pt x="262" y="76"/>
                      <a:pt x="262" y="76"/>
                    </a:cubicBezTo>
                    <a:cubicBezTo>
                      <a:pt x="262" y="76"/>
                      <a:pt x="262" y="76"/>
                      <a:pt x="261" y="76"/>
                    </a:cubicBezTo>
                    <a:cubicBezTo>
                      <a:pt x="261" y="76"/>
                      <a:pt x="261" y="76"/>
                      <a:pt x="261" y="76"/>
                    </a:cubicBezTo>
                    <a:cubicBezTo>
                      <a:pt x="261" y="76"/>
                      <a:pt x="260" y="76"/>
                      <a:pt x="260" y="76"/>
                    </a:cubicBezTo>
                    <a:close/>
                    <a:moveTo>
                      <a:pt x="271" y="68"/>
                    </a:moveTo>
                    <a:cubicBezTo>
                      <a:pt x="271" y="68"/>
                      <a:pt x="271" y="67"/>
                      <a:pt x="272" y="66"/>
                    </a:cubicBezTo>
                    <a:cubicBezTo>
                      <a:pt x="272" y="66"/>
                      <a:pt x="272" y="66"/>
                      <a:pt x="272" y="66"/>
                    </a:cubicBezTo>
                    <a:cubicBezTo>
                      <a:pt x="272" y="66"/>
                      <a:pt x="273" y="66"/>
                      <a:pt x="274" y="67"/>
                    </a:cubicBezTo>
                    <a:cubicBezTo>
                      <a:pt x="274" y="67"/>
                      <a:pt x="274" y="67"/>
                      <a:pt x="274" y="67"/>
                    </a:cubicBezTo>
                    <a:cubicBezTo>
                      <a:pt x="274" y="67"/>
                      <a:pt x="274" y="68"/>
                      <a:pt x="273" y="69"/>
                    </a:cubicBezTo>
                    <a:cubicBezTo>
                      <a:pt x="273" y="69"/>
                      <a:pt x="273" y="69"/>
                      <a:pt x="273" y="69"/>
                    </a:cubicBezTo>
                    <a:cubicBezTo>
                      <a:pt x="273" y="69"/>
                      <a:pt x="273" y="69"/>
                      <a:pt x="273" y="69"/>
                    </a:cubicBezTo>
                    <a:cubicBezTo>
                      <a:pt x="273" y="69"/>
                      <a:pt x="273" y="69"/>
                      <a:pt x="273" y="69"/>
                    </a:cubicBezTo>
                    <a:cubicBezTo>
                      <a:pt x="272" y="69"/>
                      <a:pt x="272" y="69"/>
                      <a:pt x="271" y="68"/>
                    </a:cubicBezTo>
                    <a:close/>
                    <a:moveTo>
                      <a:pt x="283" y="61"/>
                    </a:moveTo>
                    <a:cubicBezTo>
                      <a:pt x="282" y="60"/>
                      <a:pt x="283" y="59"/>
                      <a:pt x="283" y="59"/>
                    </a:cubicBezTo>
                    <a:cubicBezTo>
                      <a:pt x="283" y="59"/>
                      <a:pt x="283" y="59"/>
                      <a:pt x="283" y="59"/>
                    </a:cubicBezTo>
                    <a:cubicBezTo>
                      <a:pt x="284" y="59"/>
                      <a:pt x="285" y="59"/>
                      <a:pt x="285" y="59"/>
                    </a:cubicBezTo>
                    <a:cubicBezTo>
                      <a:pt x="285" y="59"/>
                      <a:pt x="285" y="59"/>
                      <a:pt x="285" y="59"/>
                    </a:cubicBezTo>
                    <a:cubicBezTo>
                      <a:pt x="285" y="60"/>
                      <a:pt x="285" y="61"/>
                      <a:pt x="285" y="61"/>
                    </a:cubicBezTo>
                    <a:cubicBezTo>
                      <a:pt x="285" y="61"/>
                      <a:pt x="285" y="61"/>
                      <a:pt x="285" y="61"/>
                    </a:cubicBezTo>
                    <a:cubicBezTo>
                      <a:pt x="284" y="61"/>
                      <a:pt x="284" y="61"/>
                      <a:pt x="284" y="61"/>
                    </a:cubicBezTo>
                    <a:cubicBezTo>
                      <a:pt x="284" y="61"/>
                      <a:pt x="284" y="61"/>
                      <a:pt x="284" y="61"/>
                    </a:cubicBezTo>
                    <a:cubicBezTo>
                      <a:pt x="283" y="61"/>
                      <a:pt x="283" y="61"/>
                      <a:pt x="283" y="61"/>
                    </a:cubicBezTo>
                    <a:close/>
                    <a:moveTo>
                      <a:pt x="294" y="53"/>
                    </a:moveTo>
                    <a:cubicBezTo>
                      <a:pt x="294" y="53"/>
                      <a:pt x="294" y="52"/>
                      <a:pt x="294" y="52"/>
                    </a:cubicBezTo>
                    <a:cubicBezTo>
                      <a:pt x="294" y="52"/>
                      <a:pt x="294" y="52"/>
                      <a:pt x="294" y="52"/>
                    </a:cubicBezTo>
                    <a:cubicBezTo>
                      <a:pt x="295" y="51"/>
                      <a:pt x="296" y="51"/>
                      <a:pt x="296" y="52"/>
                    </a:cubicBezTo>
                    <a:cubicBezTo>
                      <a:pt x="296" y="52"/>
                      <a:pt x="296" y="52"/>
                      <a:pt x="296" y="52"/>
                    </a:cubicBezTo>
                    <a:cubicBezTo>
                      <a:pt x="297" y="53"/>
                      <a:pt x="297" y="53"/>
                      <a:pt x="296" y="54"/>
                    </a:cubicBezTo>
                    <a:cubicBezTo>
                      <a:pt x="296" y="54"/>
                      <a:pt x="296" y="54"/>
                      <a:pt x="296" y="54"/>
                    </a:cubicBezTo>
                    <a:cubicBezTo>
                      <a:pt x="296" y="54"/>
                      <a:pt x="295" y="54"/>
                      <a:pt x="295" y="54"/>
                    </a:cubicBezTo>
                    <a:cubicBezTo>
                      <a:pt x="295" y="54"/>
                      <a:pt x="295" y="54"/>
                      <a:pt x="295" y="54"/>
                    </a:cubicBezTo>
                    <a:cubicBezTo>
                      <a:pt x="295" y="54"/>
                      <a:pt x="294" y="54"/>
                      <a:pt x="294" y="53"/>
                    </a:cubicBezTo>
                    <a:close/>
                    <a:moveTo>
                      <a:pt x="305" y="46"/>
                    </a:moveTo>
                    <a:cubicBezTo>
                      <a:pt x="305" y="45"/>
                      <a:pt x="305" y="45"/>
                      <a:pt x="306" y="44"/>
                    </a:cubicBezTo>
                    <a:cubicBezTo>
                      <a:pt x="306" y="44"/>
                      <a:pt x="306" y="44"/>
                      <a:pt x="306" y="44"/>
                    </a:cubicBezTo>
                    <a:cubicBezTo>
                      <a:pt x="306" y="44"/>
                      <a:pt x="307" y="44"/>
                      <a:pt x="308" y="45"/>
                    </a:cubicBezTo>
                    <a:cubicBezTo>
                      <a:pt x="308" y="45"/>
                      <a:pt x="308" y="45"/>
                      <a:pt x="308" y="45"/>
                    </a:cubicBezTo>
                    <a:cubicBezTo>
                      <a:pt x="308" y="45"/>
                      <a:pt x="308" y="46"/>
                      <a:pt x="307" y="46"/>
                    </a:cubicBezTo>
                    <a:cubicBezTo>
                      <a:pt x="307" y="46"/>
                      <a:pt x="307" y="46"/>
                      <a:pt x="307" y="46"/>
                    </a:cubicBezTo>
                    <a:cubicBezTo>
                      <a:pt x="307" y="47"/>
                      <a:pt x="307" y="47"/>
                      <a:pt x="307" y="47"/>
                    </a:cubicBezTo>
                    <a:cubicBezTo>
                      <a:pt x="307" y="47"/>
                      <a:pt x="307" y="47"/>
                      <a:pt x="307" y="47"/>
                    </a:cubicBezTo>
                    <a:cubicBezTo>
                      <a:pt x="306" y="47"/>
                      <a:pt x="306" y="46"/>
                      <a:pt x="305" y="46"/>
                    </a:cubicBezTo>
                    <a:close/>
                    <a:moveTo>
                      <a:pt x="317" y="39"/>
                    </a:moveTo>
                    <a:cubicBezTo>
                      <a:pt x="316" y="38"/>
                      <a:pt x="316" y="37"/>
                      <a:pt x="317" y="37"/>
                    </a:cubicBezTo>
                    <a:cubicBezTo>
                      <a:pt x="317" y="37"/>
                      <a:pt x="317" y="37"/>
                      <a:pt x="317" y="37"/>
                    </a:cubicBezTo>
                    <a:cubicBezTo>
                      <a:pt x="318" y="36"/>
                      <a:pt x="319" y="37"/>
                      <a:pt x="319" y="37"/>
                    </a:cubicBezTo>
                    <a:cubicBezTo>
                      <a:pt x="319" y="37"/>
                      <a:pt x="319" y="37"/>
                      <a:pt x="319" y="37"/>
                    </a:cubicBezTo>
                    <a:cubicBezTo>
                      <a:pt x="319" y="38"/>
                      <a:pt x="319" y="39"/>
                      <a:pt x="319" y="39"/>
                    </a:cubicBezTo>
                    <a:cubicBezTo>
                      <a:pt x="319" y="39"/>
                      <a:pt x="319" y="39"/>
                      <a:pt x="319" y="39"/>
                    </a:cubicBezTo>
                    <a:cubicBezTo>
                      <a:pt x="318" y="39"/>
                      <a:pt x="318" y="39"/>
                      <a:pt x="318" y="39"/>
                    </a:cubicBezTo>
                    <a:cubicBezTo>
                      <a:pt x="318" y="39"/>
                      <a:pt x="318" y="39"/>
                      <a:pt x="318" y="39"/>
                    </a:cubicBezTo>
                    <a:cubicBezTo>
                      <a:pt x="317" y="39"/>
                      <a:pt x="317" y="39"/>
                      <a:pt x="317" y="39"/>
                    </a:cubicBezTo>
                    <a:close/>
                    <a:moveTo>
                      <a:pt x="328" y="31"/>
                    </a:moveTo>
                    <a:cubicBezTo>
                      <a:pt x="328" y="31"/>
                      <a:pt x="328" y="30"/>
                      <a:pt x="328" y="30"/>
                    </a:cubicBezTo>
                    <a:cubicBezTo>
                      <a:pt x="328" y="30"/>
                      <a:pt x="328" y="30"/>
                      <a:pt x="328" y="30"/>
                    </a:cubicBezTo>
                    <a:cubicBezTo>
                      <a:pt x="329" y="29"/>
                      <a:pt x="330" y="29"/>
                      <a:pt x="330" y="30"/>
                    </a:cubicBezTo>
                    <a:cubicBezTo>
                      <a:pt x="330" y="30"/>
                      <a:pt x="330" y="30"/>
                      <a:pt x="330" y="30"/>
                    </a:cubicBezTo>
                    <a:cubicBezTo>
                      <a:pt x="331" y="31"/>
                      <a:pt x="330" y="31"/>
                      <a:pt x="330" y="32"/>
                    </a:cubicBezTo>
                    <a:cubicBezTo>
                      <a:pt x="330" y="32"/>
                      <a:pt x="330" y="32"/>
                      <a:pt x="330" y="32"/>
                    </a:cubicBezTo>
                    <a:cubicBezTo>
                      <a:pt x="330" y="32"/>
                      <a:pt x="329" y="32"/>
                      <a:pt x="329" y="32"/>
                    </a:cubicBezTo>
                    <a:cubicBezTo>
                      <a:pt x="329" y="32"/>
                      <a:pt x="329" y="32"/>
                      <a:pt x="329" y="32"/>
                    </a:cubicBezTo>
                    <a:cubicBezTo>
                      <a:pt x="329" y="32"/>
                      <a:pt x="328" y="32"/>
                      <a:pt x="328" y="31"/>
                    </a:cubicBezTo>
                    <a:close/>
                    <a:moveTo>
                      <a:pt x="339" y="24"/>
                    </a:moveTo>
                    <a:cubicBezTo>
                      <a:pt x="339" y="23"/>
                      <a:pt x="339" y="23"/>
                      <a:pt x="340" y="22"/>
                    </a:cubicBezTo>
                    <a:cubicBezTo>
                      <a:pt x="340" y="22"/>
                      <a:pt x="340" y="22"/>
                      <a:pt x="340" y="22"/>
                    </a:cubicBezTo>
                    <a:cubicBezTo>
                      <a:pt x="340" y="22"/>
                      <a:pt x="341" y="22"/>
                      <a:pt x="342" y="23"/>
                    </a:cubicBezTo>
                    <a:cubicBezTo>
                      <a:pt x="342" y="23"/>
                      <a:pt x="342" y="23"/>
                      <a:pt x="342" y="23"/>
                    </a:cubicBezTo>
                    <a:cubicBezTo>
                      <a:pt x="342" y="23"/>
                      <a:pt x="342" y="24"/>
                      <a:pt x="341" y="24"/>
                    </a:cubicBezTo>
                    <a:cubicBezTo>
                      <a:pt x="341" y="24"/>
                      <a:pt x="341" y="24"/>
                      <a:pt x="341" y="24"/>
                    </a:cubicBezTo>
                    <a:cubicBezTo>
                      <a:pt x="341" y="25"/>
                      <a:pt x="341" y="25"/>
                      <a:pt x="340" y="25"/>
                    </a:cubicBezTo>
                    <a:cubicBezTo>
                      <a:pt x="340" y="25"/>
                      <a:pt x="340" y="25"/>
                      <a:pt x="340" y="25"/>
                    </a:cubicBezTo>
                    <a:cubicBezTo>
                      <a:pt x="340" y="25"/>
                      <a:pt x="340" y="24"/>
                      <a:pt x="339" y="24"/>
                    </a:cubicBezTo>
                    <a:close/>
                    <a:moveTo>
                      <a:pt x="351" y="17"/>
                    </a:moveTo>
                    <a:cubicBezTo>
                      <a:pt x="350" y="16"/>
                      <a:pt x="350" y="15"/>
                      <a:pt x="351" y="15"/>
                    </a:cubicBezTo>
                    <a:cubicBezTo>
                      <a:pt x="351" y="15"/>
                      <a:pt x="351" y="15"/>
                      <a:pt x="351" y="15"/>
                    </a:cubicBezTo>
                    <a:cubicBezTo>
                      <a:pt x="352" y="14"/>
                      <a:pt x="352" y="15"/>
                      <a:pt x="353" y="15"/>
                    </a:cubicBezTo>
                    <a:cubicBezTo>
                      <a:pt x="353" y="15"/>
                      <a:pt x="353" y="15"/>
                      <a:pt x="353" y="15"/>
                    </a:cubicBezTo>
                    <a:cubicBezTo>
                      <a:pt x="353" y="16"/>
                      <a:pt x="353" y="17"/>
                      <a:pt x="352" y="17"/>
                    </a:cubicBezTo>
                    <a:cubicBezTo>
                      <a:pt x="352" y="17"/>
                      <a:pt x="352" y="17"/>
                      <a:pt x="352" y="17"/>
                    </a:cubicBezTo>
                    <a:cubicBezTo>
                      <a:pt x="352" y="17"/>
                      <a:pt x="352" y="17"/>
                      <a:pt x="352" y="17"/>
                    </a:cubicBezTo>
                    <a:cubicBezTo>
                      <a:pt x="352" y="17"/>
                      <a:pt x="352" y="17"/>
                      <a:pt x="352" y="17"/>
                    </a:cubicBezTo>
                    <a:cubicBezTo>
                      <a:pt x="351" y="17"/>
                      <a:pt x="351" y="17"/>
                      <a:pt x="351" y="17"/>
                    </a:cubicBezTo>
                    <a:close/>
                    <a:moveTo>
                      <a:pt x="362" y="9"/>
                    </a:moveTo>
                    <a:cubicBezTo>
                      <a:pt x="362" y="9"/>
                      <a:pt x="362" y="8"/>
                      <a:pt x="362" y="7"/>
                    </a:cubicBezTo>
                    <a:cubicBezTo>
                      <a:pt x="362" y="7"/>
                      <a:pt x="362" y="7"/>
                      <a:pt x="362" y="7"/>
                    </a:cubicBezTo>
                    <a:cubicBezTo>
                      <a:pt x="363" y="7"/>
                      <a:pt x="364" y="7"/>
                      <a:pt x="364" y="8"/>
                    </a:cubicBezTo>
                    <a:cubicBezTo>
                      <a:pt x="364" y="8"/>
                      <a:pt x="364" y="8"/>
                      <a:pt x="364" y="8"/>
                    </a:cubicBezTo>
                    <a:cubicBezTo>
                      <a:pt x="365" y="8"/>
                      <a:pt x="364" y="9"/>
                      <a:pt x="364" y="10"/>
                    </a:cubicBezTo>
                    <a:cubicBezTo>
                      <a:pt x="364" y="10"/>
                      <a:pt x="364" y="10"/>
                      <a:pt x="364" y="10"/>
                    </a:cubicBezTo>
                    <a:cubicBezTo>
                      <a:pt x="364" y="10"/>
                      <a:pt x="363" y="10"/>
                      <a:pt x="363" y="10"/>
                    </a:cubicBezTo>
                    <a:cubicBezTo>
                      <a:pt x="363" y="10"/>
                      <a:pt x="363" y="10"/>
                      <a:pt x="363" y="10"/>
                    </a:cubicBezTo>
                    <a:cubicBezTo>
                      <a:pt x="363" y="10"/>
                      <a:pt x="362" y="10"/>
                      <a:pt x="362" y="9"/>
                    </a:cubicBezTo>
                    <a:close/>
                    <a:moveTo>
                      <a:pt x="373" y="2"/>
                    </a:moveTo>
                    <a:cubicBezTo>
                      <a:pt x="373" y="1"/>
                      <a:pt x="373" y="0"/>
                      <a:pt x="374" y="0"/>
                    </a:cubicBezTo>
                    <a:cubicBezTo>
                      <a:pt x="374" y="0"/>
                      <a:pt x="374" y="0"/>
                      <a:pt x="374" y="0"/>
                    </a:cubicBezTo>
                    <a:cubicBezTo>
                      <a:pt x="374" y="0"/>
                      <a:pt x="375" y="0"/>
                      <a:pt x="375" y="0"/>
                    </a:cubicBezTo>
                    <a:cubicBezTo>
                      <a:pt x="375" y="0"/>
                      <a:pt x="375" y="0"/>
                      <a:pt x="375" y="0"/>
                    </a:cubicBezTo>
                    <a:cubicBezTo>
                      <a:pt x="376" y="1"/>
                      <a:pt x="376" y="2"/>
                      <a:pt x="375" y="2"/>
                    </a:cubicBezTo>
                    <a:cubicBezTo>
                      <a:pt x="375" y="2"/>
                      <a:pt x="375" y="2"/>
                      <a:pt x="375" y="2"/>
                    </a:cubicBezTo>
                    <a:cubicBezTo>
                      <a:pt x="375" y="2"/>
                      <a:pt x="375" y="3"/>
                      <a:pt x="374" y="3"/>
                    </a:cubicBezTo>
                    <a:cubicBezTo>
                      <a:pt x="374" y="3"/>
                      <a:pt x="374" y="3"/>
                      <a:pt x="374" y="3"/>
                    </a:cubicBezTo>
                    <a:cubicBezTo>
                      <a:pt x="374" y="3"/>
                      <a:pt x="374" y="2"/>
                      <a:pt x="373" y="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22"/>
              <p:cNvSpPr/>
              <p:nvPr/>
            </p:nvSpPr>
            <p:spPr>
              <a:xfrm>
                <a:off x="11393704" y="5123909"/>
                <a:ext cx="11748" cy="19580"/>
              </a:xfrm>
              <a:custGeom>
                <a:rect b="b" l="l" r="r" t="t"/>
                <a:pathLst>
                  <a:path extrusionOk="0" h="3" w="2">
                    <a:moveTo>
                      <a:pt x="1" y="3"/>
                    </a:moveTo>
                    <a:cubicBezTo>
                      <a:pt x="1" y="3"/>
                      <a:pt x="1" y="3"/>
                      <a:pt x="0" y="3"/>
                    </a:cubicBezTo>
                    <a:cubicBezTo>
                      <a:pt x="0" y="3"/>
                      <a:pt x="0" y="3"/>
                      <a:pt x="0" y="3"/>
                    </a:cubicBezTo>
                    <a:cubicBezTo>
                      <a:pt x="0" y="2"/>
                      <a:pt x="0" y="2"/>
                      <a:pt x="0" y="2"/>
                    </a:cubicBezTo>
                    <a:cubicBezTo>
                      <a:pt x="0" y="1"/>
                      <a:pt x="0" y="1"/>
                      <a:pt x="0" y="1"/>
                    </a:cubicBezTo>
                    <a:cubicBezTo>
                      <a:pt x="0" y="1"/>
                      <a:pt x="0" y="1"/>
                      <a:pt x="0" y="1"/>
                    </a:cubicBezTo>
                    <a:cubicBezTo>
                      <a:pt x="0" y="0"/>
                      <a:pt x="1" y="0"/>
                      <a:pt x="1" y="0"/>
                    </a:cubicBezTo>
                    <a:cubicBezTo>
                      <a:pt x="2" y="0"/>
                      <a:pt x="2" y="1"/>
                      <a:pt x="2" y="1"/>
                    </a:cubicBezTo>
                    <a:cubicBezTo>
                      <a:pt x="2" y="1"/>
                      <a:pt x="2" y="1"/>
                      <a:pt x="2" y="1"/>
                    </a:cubicBezTo>
                    <a:cubicBezTo>
                      <a:pt x="2" y="1"/>
                      <a:pt x="2" y="1"/>
                      <a:pt x="2" y="2"/>
                    </a:cubicBezTo>
                    <a:cubicBezTo>
                      <a:pt x="2" y="2"/>
                      <a:pt x="2" y="2"/>
                      <a:pt x="2" y="3"/>
                    </a:cubicBezTo>
                    <a:cubicBezTo>
                      <a:pt x="2" y="3"/>
                      <a:pt x="1" y="3"/>
                      <a:pt x="1"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6" name="Google Shape;1246;p22"/>
            <p:cNvGrpSpPr/>
            <p:nvPr/>
          </p:nvGrpSpPr>
          <p:grpSpPr>
            <a:xfrm>
              <a:off x="1048105" y="4608649"/>
              <a:ext cx="2901838" cy="1613433"/>
              <a:chOff x="11828392" y="-448701"/>
              <a:chExt cx="2901838" cy="1613433"/>
            </a:xfrm>
          </p:grpSpPr>
          <p:sp>
            <p:nvSpPr>
              <p:cNvPr id="1247" name="Google Shape;1247;p22"/>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22"/>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22"/>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22"/>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1" name="Google Shape;1251;p22"/>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2" name="Google Shape;1252;p22"/>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22"/>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22"/>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22"/>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22"/>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22"/>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8" name="Google Shape;1258;p22"/>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259" name="Shape 1259"/>
        <p:cNvGrpSpPr/>
        <p:nvPr/>
      </p:nvGrpSpPr>
      <p:grpSpPr>
        <a:xfrm>
          <a:off x="0" y="0"/>
          <a:ext cx="0" cy="0"/>
          <a:chOff x="0" y="0"/>
          <a:chExt cx="0" cy="0"/>
        </a:xfrm>
      </p:grpSpPr>
      <p:grpSp>
        <p:nvGrpSpPr>
          <p:cNvPr id="1260" name="Google Shape;1260;p23"/>
          <p:cNvGrpSpPr/>
          <p:nvPr/>
        </p:nvGrpSpPr>
        <p:grpSpPr>
          <a:xfrm>
            <a:off x="-2334233" y="854799"/>
            <a:ext cx="2901838" cy="1613433"/>
            <a:chOff x="11828392" y="-448701"/>
            <a:chExt cx="2901838" cy="1613433"/>
          </a:xfrm>
        </p:grpSpPr>
        <p:sp>
          <p:nvSpPr>
            <p:cNvPr id="1261" name="Google Shape;1261;p23"/>
            <p:cNvSpPr/>
            <p:nvPr/>
          </p:nvSpPr>
          <p:spPr>
            <a:xfrm>
              <a:off x="12259164" y="1152983"/>
              <a:ext cx="19581"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23"/>
            <p:cNvSpPr/>
            <p:nvPr/>
          </p:nvSpPr>
          <p:spPr>
            <a:xfrm>
              <a:off x="12329654"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5"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4"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40"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30" y="30"/>
                  </a:cubicBezTo>
                  <a:cubicBezTo>
                    <a:pt x="330" y="30"/>
                    <a:pt x="330" y="30"/>
                    <a:pt x="330" y="30"/>
                  </a:cubicBezTo>
                  <a:cubicBezTo>
                    <a:pt x="330" y="30"/>
                    <a:pt x="330" y="30"/>
                    <a:pt x="331" y="30"/>
                  </a:cubicBezTo>
                  <a:close/>
                  <a:moveTo>
                    <a:pt x="319" y="38"/>
                  </a:moveTo>
                  <a:cubicBezTo>
                    <a:pt x="320" y="38"/>
                    <a:pt x="320" y="39"/>
                    <a:pt x="319" y="40"/>
                  </a:cubicBezTo>
                  <a:cubicBezTo>
                    <a:pt x="319" y="40"/>
                    <a:pt x="319" y="40"/>
                    <a:pt x="319" y="40"/>
                  </a:cubicBezTo>
                  <a:cubicBezTo>
                    <a:pt x="318" y="40"/>
                    <a:pt x="318" y="40"/>
                    <a:pt x="317" y="39"/>
                  </a:cubicBezTo>
                  <a:cubicBezTo>
                    <a:pt x="317" y="39"/>
                    <a:pt x="317" y="39"/>
                    <a:pt x="317" y="39"/>
                  </a:cubicBezTo>
                  <a:cubicBezTo>
                    <a:pt x="317" y="39"/>
                    <a:pt x="317" y="38"/>
                    <a:pt x="318" y="37"/>
                  </a:cubicBezTo>
                  <a:cubicBezTo>
                    <a:pt x="318" y="37"/>
                    <a:pt x="318" y="37"/>
                    <a:pt x="318"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5"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8"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3" y="125"/>
                  </a:cubicBezTo>
                  <a:cubicBezTo>
                    <a:pt x="183" y="125"/>
                    <a:pt x="183" y="125"/>
                    <a:pt x="183"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1"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1"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6" y="221"/>
                  </a:cubicBezTo>
                  <a:cubicBezTo>
                    <a:pt x="36" y="221"/>
                    <a:pt x="36" y="221"/>
                    <a:pt x="36" y="221"/>
                  </a:cubicBezTo>
                  <a:cubicBezTo>
                    <a:pt x="36" y="221"/>
                    <a:pt x="36" y="221"/>
                    <a:pt x="37" y="222"/>
                  </a:cubicBezTo>
                  <a:close/>
                  <a:moveTo>
                    <a:pt x="25" y="229"/>
                  </a:moveTo>
                  <a:cubicBezTo>
                    <a:pt x="26" y="230"/>
                    <a:pt x="26" y="231"/>
                    <a:pt x="25" y="231"/>
                  </a:cubicBezTo>
                  <a:cubicBezTo>
                    <a:pt x="25" y="231"/>
                    <a:pt x="25" y="231"/>
                    <a:pt x="25" y="231"/>
                  </a:cubicBezTo>
                  <a:cubicBezTo>
                    <a:pt x="24" y="231"/>
                    <a:pt x="24"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23"/>
            <p:cNvSpPr/>
            <p:nvPr/>
          </p:nvSpPr>
          <p:spPr>
            <a:xfrm>
              <a:off x="14714566" y="-448701"/>
              <a:ext cx="15664"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2"/>
                    <a:pt x="2" y="2"/>
                    <a:pt x="2" y="2"/>
                  </a:cubicBezTo>
                  <a:cubicBezTo>
                    <a:pt x="1"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4" name="Google Shape;1264;p23"/>
            <p:cNvSpPr/>
            <p:nvPr/>
          </p:nvSpPr>
          <p:spPr>
            <a:xfrm>
              <a:off x="12118184" y="1152983"/>
              <a:ext cx="11748" cy="11748"/>
            </a:xfrm>
            <a:custGeom>
              <a:rect b="b" l="l" r="r" t="t"/>
              <a:pathLst>
                <a:path extrusionOk="0" h="2" w="2">
                  <a:moveTo>
                    <a:pt x="1" y="0"/>
                  </a:moveTo>
                  <a:cubicBezTo>
                    <a:pt x="1" y="0"/>
                    <a:pt x="1" y="0"/>
                    <a:pt x="1" y="0"/>
                  </a:cubicBezTo>
                  <a:cubicBezTo>
                    <a:pt x="2" y="0"/>
                    <a:pt x="2" y="0"/>
                    <a:pt x="2" y="0"/>
                  </a:cubicBezTo>
                  <a:cubicBezTo>
                    <a:pt x="2" y="0"/>
                    <a:pt x="2" y="1"/>
                    <a:pt x="2" y="1"/>
                  </a:cubicBezTo>
                  <a:cubicBezTo>
                    <a:pt x="2" y="1"/>
                    <a:pt x="2" y="2"/>
                    <a:pt x="2" y="2"/>
                  </a:cubicBezTo>
                  <a:cubicBezTo>
                    <a:pt x="2" y="2"/>
                    <a:pt x="1" y="2"/>
                    <a:pt x="0" y="2"/>
                  </a:cubicBezTo>
                  <a:cubicBezTo>
                    <a:pt x="0" y="2"/>
                    <a:pt x="0" y="2"/>
                    <a:pt x="0" y="2"/>
                  </a:cubicBezTo>
                  <a:cubicBezTo>
                    <a:pt x="0" y="2"/>
                    <a:pt x="0" y="1"/>
                    <a:pt x="0" y="1"/>
                  </a:cubicBezTo>
                  <a:cubicBezTo>
                    <a:pt x="0" y="1"/>
                    <a:pt x="0" y="0"/>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5" name="Google Shape;1265;p23"/>
            <p:cNvSpPr/>
            <p:nvPr/>
          </p:nvSpPr>
          <p:spPr>
            <a:xfrm>
              <a:off x="12184758" y="-405624"/>
              <a:ext cx="2334003" cy="1527278"/>
            </a:xfrm>
            <a:custGeom>
              <a:rect b="b" l="l" r="r" t="t"/>
              <a:pathLst>
                <a:path extrusionOk="0" h="246" w="376">
                  <a:moveTo>
                    <a:pt x="376" y="1"/>
                  </a:moveTo>
                  <a:cubicBezTo>
                    <a:pt x="376" y="1"/>
                    <a:pt x="376" y="2"/>
                    <a:pt x="375" y="3"/>
                  </a:cubicBezTo>
                  <a:cubicBezTo>
                    <a:pt x="375" y="3"/>
                    <a:pt x="375" y="3"/>
                    <a:pt x="375" y="3"/>
                  </a:cubicBezTo>
                  <a:cubicBezTo>
                    <a:pt x="375" y="3"/>
                    <a:pt x="374" y="3"/>
                    <a:pt x="373" y="2"/>
                  </a:cubicBezTo>
                  <a:cubicBezTo>
                    <a:pt x="373" y="2"/>
                    <a:pt x="373" y="2"/>
                    <a:pt x="373" y="2"/>
                  </a:cubicBezTo>
                  <a:cubicBezTo>
                    <a:pt x="373" y="2"/>
                    <a:pt x="373" y="1"/>
                    <a:pt x="374" y="0"/>
                  </a:cubicBezTo>
                  <a:cubicBezTo>
                    <a:pt x="374" y="0"/>
                    <a:pt x="374" y="0"/>
                    <a:pt x="374" y="0"/>
                  </a:cubicBezTo>
                  <a:cubicBezTo>
                    <a:pt x="374" y="0"/>
                    <a:pt x="374" y="0"/>
                    <a:pt x="374" y="0"/>
                  </a:cubicBezTo>
                  <a:cubicBezTo>
                    <a:pt x="374" y="0"/>
                    <a:pt x="374" y="0"/>
                    <a:pt x="374" y="0"/>
                  </a:cubicBezTo>
                  <a:cubicBezTo>
                    <a:pt x="375" y="0"/>
                    <a:pt x="375" y="0"/>
                    <a:pt x="376" y="1"/>
                  </a:cubicBezTo>
                  <a:close/>
                  <a:moveTo>
                    <a:pt x="364" y="8"/>
                  </a:moveTo>
                  <a:cubicBezTo>
                    <a:pt x="365" y="9"/>
                    <a:pt x="364" y="10"/>
                    <a:pt x="364" y="10"/>
                  </a:cubicBezTo>
                  <a:cubicBezTo>
                    <a:pt x="364" y="10"/>
                    <a:pt x="364" y="10"/>
                    <a:pt x="364" y="10"/>
                  </a:cubicBezTo>
                  <a:cubicBezTo>
                    <a:pt x="363" y="10"/>
                    <a:pt x="362" y="10"/>
                    <a:pt x="362" y="10"/>
                  </a:cubicBezTo>
                  <a:cubicBezTo>
                    <a:pt x="362" y="10"/>
                    <a:pt x="362" y="10"/>
                    <a:pt x="362" y="10"/>
                  </a:cubicBezTo>
                  <a:cubicBezTo>
                    <a:pt x="362" y="9"/>
                    <a:pt x="362" y="8"/>
                    <a:pt x="362" y="8"/>
                  </a:cubicBezTo>
                  <a:cubicBezTo>
                    <a:pt x="362" y="8"/>
                    <a:pt x="362" y="8"/>
                    <a:pt x="362" y="8"/>
                  </a:cubicBezTo>
                  <a:cubicBezTo>
                    <a:pt x="363" y="8"/>
                    <a:pt x="363" y="8"/>
                    <a:pt x="363" y="8"/>
                  </a:cubicBezTo>
                  <a:cubicBezTo>
                    <a:pt x="363" y="8"/>
                    <a:pt x="363" y="8"/>
                    <a:pt x="363" y="8"/>
                  </a:cubicBezTo>
                  <a:cubicBezTo>
                    <a:pt x="364" y="8"/>
                    <a:pt x="364" y="8"/>
                    <a:pt x="364" y="8"/>
                  </a:cubicBezTo>
                  <a:close/>
                  <a:moveTo>
                    <a:pt x="353" y="16"/>
                  </a:moveTo>
                  <a:cubicBezTo>
                    <a:pt x="353" y="16"/>
                    <a:pt x="353" y="17"/>
                    <a:pt x="353" y="17"/>
                  </a:cubicBezTo>
                  <a:cubicBezTo>
                    <a:pt x="353" y="17"/>
                    <a:pt x="353" y="17"/>
                    <a:pt x="353" y="17"/>
                  </a:cubicBezTo>
                  <a:cubicBezTo>
                    <a:pt x="352" y="18"/>
                    <a:pt x="351" y="18"/>
                    <a:pt x="351" y="17"/>
                  </a:cubicBezTo>
                  <a:cubicBezTo>
                    <a:pt x="351" y="17"/>
                    <a:pt x="351" y="17"/>
                    <a:pt x="351" y="17"/>
                  </a:cubicBezTo>
                  <a:cubicBezTo>
                    <a:pt x="350" y="16"/>
                    <a:pt x="350" y="16"/>
                    <a:pt x="351" y="15"/>
                  </a:cubicBezTo>
                  <a:cubicBezTo>
                    <a:pt x="351" y="15"/>
                    <a:pt x="351" y="15"/>
                    <a:pt x="351" y="15"/>
                  </a:cubicBezTo>
                  <a:cubicBezTo>
                    <a:pt x="351" y="15"/>
                    <a:pt x="352" y="15"/>
                    <a:pt x="352" y="15"/>
                  </a:cubicBezTo>
                  <a:cubicBezTo>
                    <a:pt x="352" y="15"/>
                    <a:pt x="352" y="15"/>
                    <a:pt x="352" y="15"/>
                  </a:cubicBezTo>
                  <a:cubicBezTo>
                    <a:pt x="352" y="15"/>
                    <a:pt x="353" y="15"/>
                    <a:pt x="353" y="16"/>
                  </a:cubicBezTo>
                  <a:close/>
                  <a:moveTo>
                    <a:pt x="342" y="23"/>
                  </a:moveTo>
                  <a:cubicBezTo>
                    <a:pt x="342" y="24"/>
                    <a:pt x="342" y="24"/>
                    <a:pt x="341" y="25"/>
                  </a:cubicBezTo>
                  <a:cubicBezTo>
                    <a:pt x="341" y="25"/>
                    <a:pt x="341" y="25"/>
                    <a:pt x="341" y="25"/>
                  </a:cubicBezTo>
                  <a:cubicBezTo>
                    <a:pt x="341" y="25"/>
                    <a:pt x="340" y="25"/>
                    <a:pt x="339" y="24"/>
                  </a:cubicBezTo>
                  <a:cubicBezTo>
                    <a:pt x="339" y="24"/>
                    <a:pt x="339" y="24"/>
                    <a:pt x="339" y="24"/>
                  </a:cubicBezTo>
                  <a:cubicBezTo>
                    <a:pt x="339" y="24"/>
                    <a:pt x="339" y="23"/>
                    <a:pt x="340" y="23"/>
                  </a:cubicBezTo>
                  <a:cubicBezTo>
                    <a:pt x="340" y="23"/>
                    <a:pt x="340" y="23"/>
                    <a:pt x="340" y="23"/>
                  </a:cubicBezTo>
                  <a:cubicBezTo>
                    <a:pt x="340" y="22"/>
                    <a:pt x="340" y="22"/>
                    <a:pt x="341" y="22"/>
                  </a:cubicBezTo>
                  <a:cubicBezTo>
                    <a:pt x="341" y="22"/>
                    <a:pt x="341" y="22"/>
                    <a:pt x="341" y="22"/>
                  </a:cubicBezTo>
                  <a:cubicBezTo>
                    <a:pt x="341" y="22"/>
                    <a:pt x="341" y="23"/>
                    <a:pt x="342" y="23"/>
                  </a:cubicBezTo>
                  <a:close/>
                  <a:moveTo>
                    <a:pt x="330" y="30"/>
                  </a:moveTo>
                  <a:cubicBezTo>
                    <a:pt x="331" y="31"/>
                    <a:pt x="331" y="32"/>
                    <a:pt x="330" y="32"/>
                  </a:cubicBezTo>
                  <a:cubicBezTo>
                    <a:pt x="330" y="32"/>
                    <a:pt x="330" y="32"/>
                    <a:pt x="330" y="32"/>
                  </a:cubicBezTo>
                  <a:cubicBezTo>
                    <a:pt x="329" y="33"/>
                    <a:pt x="328" y="32"/>
                    <a:pt x="328" y="32"/>
                  </a:cubicBezTo>
                  <a:cubicBezTo>
                    <a:pt x="328" y="32"/>
                    <a:pt x="328" y="32"/>
                    <a:pt x="328" y="32"/>
                  </a:cubicBezTo>
                  <a:cubicBezTo>
                    <a:pt x="328" y="31"/>
                    <a:pt x="328" y="30"/>
                    <a:pt x="328" y="30"/>
                  </a:cubicBezTo>
                  <a:cubicBezTo>
                    <a:pt x="328" y="30"/>
                    <a:pt x="328" y="30"/>
                    <a:pt x="328" y="30"/>
                  </a:cubicBezTo>
                  <a:cubicBezTo>
                    <a:pt x="329" y="30"/>
                    <a:pt x="329" y="30"/>
                    <a:pt x="329" y="30"/>
                  </a:cubicBezTo>
                  <a:cubicBezTo>
                    <a:pt x="329" y="30"/>
                    <a:pt x="329" y="30"/>
                    <a:pt x="329" y="30"/>
                  </a:cubicBezTo>
                  <a:cubicBezTo>
                    <a:pt x="330" y="30"/>
                    <a:pt x="330" y="30"/>
                    <a:pt x="330" y="30"/>
                  </a:cubicBezTo>
                  <a:close/>
                  <a:moveTo>
                    <a:pt x="319" y="38"/>
                  </a:moveTo>
                  <a:cubicBezTo>
                    <a:pt x="319" y="38"/>
                    <a:pt x="319" y="39"/>
                    <a:pt x="319" y="40"/>
                  </a:cubicBezTo>
                  <a:cubicBezTo>
                    <a:pt x="319" y="40"/>
                    <a:pt x="319" y="40"/>
                    <a:pt x="319" y="40"/>
                  </a:cubicBezTo>
                  <a:cubicBezTo>
                    <a:pt x="318" y="40"/>
                    <a:pt x="317" y="40"/>
                    <a:pt x="317" y="39"/>
                  </a:cubicBezTo>
                  <a:cubicBezTo>
                    <a:pt x="317" y="39"/>
                    <a:pt x="317" y="39"/>
                    <a:pt x="317" y="39"/>
                  </a:cubicBezTo>
                  <a:cubicBezTo>
                    <a:pt x="316" y="39"/>
                    <a:pt x="317" y="38"/>
                    <a:pt x="317" y="37"/>
                  </a:cubicBezTo>
                  <a:cubicBezTo>
                    <a:pt x="317" y="37"/>
                    <a:pt x="317" y="37"/>
                    <a:pt x="317" y="37"/>
                  </a:cubicBezTo>
                  <a:cubicBezTo>
                    <a:pt x="317" y="37"/>
                    <a:pt x="318" y="37"/>
                    <a:pt x="318" y="37"/>
                  </a:cubicBezTo>
                  <a:cubicBezTo>
                    <a:pt x="318" y="37"/>
                    <a:pt x="318" y="37"/>
                    <a:pt x="318" y="37"/>
                  </a:cubicBezTo>
                  <a:cubicBezTo>
                    <a:pt x="318" y="37"/>
                    <a:pt x="319" y="37"/>
                    <a:pt x="319" y="38"/>
                  </a:cubicBezTo>
                  <a:close/>
                  <a:moveTo>
                    <a:pt x="308" y="45"/>
                  </a:moveTo>
                  <a:cubicBezTo>
                    <a:pt x="308" y="46"/>
                    <a:pt x="308" y="46"/>
                    <a:pt x="307" y="47"/>
                  </a:cubicBezTo>
                  <a:cubicBezTo>
                    <a:pt x="307" y="47"/>
                    <a:pt x="307" y="47"/>
                    <a:pt x="307" y="47"/>
                  </a:cubicBezTo>
                  <a:cubicBezTo>
                    <a:pt x="307" y="47"/>
                    <a:pt x="306" y="47"/>
                    <a:pt x="305" y="47"/>
                  </a:cubicBezTo>
                  <a:cubicBezTo>
                    <a:pt x="305" y="47"/>
                    <a:pt x="305" y="47"/>
                    <a:pt x="305" y="47"/>
                  </a:cubicBezTo>
                  <a:cubicBezTo>
                    <a:pt x="305" y="46"/>
                    <a:pt x="305" y="45"/>
                    <a:pt x="306" y="45"/>
                  </a:cubicBezTo>
                  <a:cubicBezTo>
                    <a:pt x="306" y="45"/>
                    <a:pt x="306" y="45"/>
                    <a:pt x="306" y="45"/>
                  </a:cubicBezTo>
                  <a:cubicBezTo>
                    <a:pt x="306" y="45"/>
                    <a:pt x="306" y="44"/>
                    <a:pt x="307" y="44"/>
                  </a:cubicBezTo>
                  <a:cubicBezTo>
                    <a:pt x="307" y="44"/>
                    <a:pt x="307" y="44"/>
                    <a:pt x="307" y="44"/>
                  </a:cubicBezTo>
                  <a:cubicBezTo>
                    <a:pt x="307" y="44"/>
                    <a:pt x="307" y="45"/>
                    <a:pt x="308" y="45"/>
                  </a:cubicBezTo>
                  <a:close/>
                  <a:moveTo>
                    <a:pt x="296" y="52"/>
                  </a:moveTo>
                  <a:cubicBezTo>
                    <a:pt x="297" y="53"/>
                    <a:pt x="297" y="54"/>
                    <a:pt x="296" y="54"/>
                  </a:cubicBezTo>
                  <a:cubicBezTo>
                    <a:pt x="296" y="54"/>
                    <a:pt x="296" y="54"/>
                    <a:pt x="296" y="54"/>
                  </a:cubicBezTo>
                  <a:cubicBezTo>
                    <a:pt x="295" y="55"/>
                    <a:pt x="295" y="54"/>
                    <a:pt x="294" y="54"/>
                  </a:cubicBezTo>
                  <a:cubicBezTo>
                    <a:pt x="294" y="54"/>
                    <a:pt x="294" y="54"/>
                    <a:pt x="294" y="54"/>
                  </a:cubicBezTo>
                  <a:cubicBezTo>
                    <a:pt x="294" y="53"/>
                    <a:pt x="294" y="52"/>
                    <a:pt x="295" y="52"/>
                  </a:cubicBezTo>
                  <a:cubicBezTo>
                    <a:pt x="295" y="52"/>
                    <a:pt x="295" y="52"/>
                    <a:pt x="295" y="52"/>
                  </a:cubicBezTo>
                  <a:cubicBezTo>
                    <a:pt x="295" y="52"/>
                    <a:pt x="295" y="52"/>
                    <a:pt x="295" y="52"/>
                  </a:cubicBezTo>
                  <a:cubicBezTo>
                    <a:pt x="295" y="52"/>
                    <a:pt x="295" y="52"/>
                    <a:pt x="295" y="52"/>
                  </a:cubicBezTo>
                  <a:cubicBezTo>
                    <a:pt x="296" y="52"/>
                    <a:pt x="296" y="52"/>
                    <a:pt x="296" y="52"/>
                  </a:cubicBezTo>
                  <a:close/>
                  <a:moveTo>
                    <a:pt x="285" y="60"/>
                  </a:moveTo>
                  <a:cubicBezTo>
                    <a:pt x="285" y="60"/>
                    <a:pt x="285" y="61"/>
                    <a:pt x="285" y="62"/>
                  </a:cubicBezTo>
                  <a:cubicBezTo>
                    <a:pt x="285" y="62"/>
                    <a:pt x="285" y="62"/>
                    <a:pt x="285" y="62"/>
                  </a:cubicBezTo>
                  <a:cubicBezTo>
                    <a:pt x="284" y="62"/>
                    <a:pt x="283" y="62"/>
                    <a:pt x="283" y="61"/>
                  </a:cubicBezTo>
                  <a:cubicBezTo>
                    <a:pt x="283" y="61"/>
                    <a:pt x="283" y="61"/>
                    <a:pt x="283" y="61"/>
                  </a:cubicBezTo>
                  <a:cubicBezTo>
                    <a:pt x="282" y="61"/>
                    <a:pt x="283" y="60"/>
                    <a:pt x="283" y="59"/>
                  </a:cubicBezTo>
                  <a:cubicBezTo>
                    <a:pt x="283" y="59"/>
                    <a:pt x="283" y="59"/>
                    <a:pt x="283" y="59"/>
                  </a:cubicBezTo>
                  <a:cubicBezTo>
                    <a:pt x="283" y="59"/>
                    <a:pt x="284" y="59"/>
                    <a:pt x="284" y="59"/>
                  </a:cubicBezTo>
                  <a:cubicBezTo>
                    <a:pt x="284" y="59"/>
                    <a:pt x="284" y="59"/>
                    <a:pt x="284" y="59"/>
                  </a:cubicBezTo>
                  <a:cubicBezTo>
                    <a:pt x="284" y="59"/>
                    <a:pt x="285" y="59"/>
                    <a:pt x="285" y="60"/>
                  </a:cubicBezTo>
                  <a:close/>
                  <a:moveTo>
                    <a:pt x="274" y="67"/>
                  </a:moveTo>
                  <a:cubicBezTo>
                    <a:pt x="274" y="68"/>
                    <a:pt x="274" y="69"/>
                    <a:pt x="273" y="69"/>
                  </a:cubicBezTo>
                  <a:cubicBezTo>
                    <a:pt x="273" y="69"/>
                    <a:pt x="273" y="69"/>
                    <a:pt x="273" y="69"/>
                  </a:cubicBezTo>
                  <a:cubicBezTo>
                    <a:pt x="273" y="69"/>
                    <a:pt x="272" y="69"/>
                    <a:pt x="272" y="69"/>
                  </a:cubicBezTo>
                  <a:cubicBezTo>
                    <a:pt x="272" y="69"/>
                    <a:pt x="272" y="69"/>
                    <a:pt x="272" y="69"/>
                  </a:cubicBezTo>
                  <a:cubicBezTo>
                    <a:pt x="271" y="68"/>
                    <a:pt x="271" y="67"/>
                    <a:pt x="272" y="67"/>
                  </a:cubicBezTo>
                  <a:cubicBezTo>
                    <a:pt x="272" y="67"/>
                    <a:pt x="272" y="67"/>
                    <a:pt x="272" y="67"/>
                  </a:cubicBezTo>
                  <a:cubicBezTo>
                    <a:pt x="272" y="67"/>
                    <a:pt x="272" y="67"/>
                    <a:pt x="273" y="67"/>
                  </a:cubicBezTo>
                  <a:cubicBezTo>
                    <a:pt x="273" y="67"/>
                    <a:pt x="273" y="67"/>
                    <a:pt x="273" y="67"/>
                  </a:cubicBezTo>
                  <a:cubicBezTo>
                    <a:pt x="273" y="67"/>
                    <a:pt x="274" y="67"/>
                    <a:pt x="274" y="67"/>
                  </a:cubicBezTo>
                  <a:close/>
                  <a:moveTo>
                    <a:pt x="262" y="75"/>
                  </a:moveTo>
                  <a:cubicBezTo>
                    <a:pt x="263" y="75"/>
                    <a:pt x="263" y="76"/>
                    <a:pt x="262" y="76"/>
                  </a:cubicBezTo>
                  <a:cubicBezTo>
                    <a:pt x="262" y="76"/>
                    <a:pt x="262" y="76"/>
                    <a:pt x="262" y="76"/>
                  </a:cubicBezTo>
                  <a:cubicBezTo>
                    <a:pt x="261" y="77"/>
                    <a:pt x="261" y="77"/>
                    <a:pt x="260" y="76"/>
                  </a:cubicBezTo>
                  <a:cubicBezTo>
                    <a:pt x="260" y="76"/>
                    <a:pt x="260" y="76"/>
                    <a:pt x="260" y="76"/>
                  </a:cubicBezTo>
                  <a:cubicBezTo>
                    <a:pt x="260" y="75"/>
                    <a:pt x="260" y="75"/>
                    <a:pt x="261" y="74"/>
                  </a:cubicBezTo>
                  <a:cubicBezTo>
                    <a:pt x="261" y="74"/>
                    <a:pt x="261" y="74"/>
                    <a:pt x="261" y="74"/>
                  </a:cubicBezTo>
                  <a:cubicBezTo>
                    <a:pt x="261" y="74"/>
                    <a:pt x="261" y="74"/>
                    <a:pt x="261" y="74"/>
                  </a:cubicBezTo>
                  <a:cubicBezTo>
                    <a:pt x="261" y="74"/>
                    <a:pt x="261" y="74"/>
                    <a:pt x="261" y="74"/>
                  </a:cubicBezTo>
                  <a:cubicBezTo>
                    <a:pt x="262" y="74"/>
                    <a:pt x="262" y="74"/>
                    <a:pt x="262" y="75"/>
                  </a:cubicBezTo>
                  <a:close/>
                  <a:moveTo>
                    <a:pt x="251" y="82"/>
                  </a:moveTo>
                  <a:cubicBezTo>
                    <a:pt x="252" y="83"/>
                    <a:pt x="251" y="83"/>
                    <a:pt x="251" y="84"/>
                  </a:cubicBezTo>
                  <a:cubicBezTo>
                    <a:pt x="251" y="84"/>
                    <a:pt x="251" y="84"/>
                    <a:pt x="251" y="84"/>
                  </a:cubicBezTo>
                  <a:cubicBezTo>
                    <a:pt x="250" y="84"/>
                    <a:pt x="249" y="84"/>
                    <a:pt x="249" y="83"/>
                  </a:cubicBezTo>
                  <a:cubicBezTo>
                    <a:pt x="249" y="83"/>
                    <a:pt x="249" y="83"/>
                    <a:pt x="249" y="83"/>
                  </a:cubicBezTo>
                  <a:cubicBezTo>
                    <a:pt x="249" y="83"/>
                    <a:pt x="249" y="82"/>
                    <a:pt x="249" y="81"/>
                  </a:cubicBezTo>
                  <a:cubicBezTo>
                    <a:pt x="249" y="81"/>
                    <a:pt x="249" y="81"/>
                    <a:pt x="249" y="81"/>
                  </a:cubicBezTo>
                  <a:cubicBezTo>
                    <a:pt x="250" y="81"/>
                    <a:pt x="250" y="81"/>
                    <a:pt x="250" y="81"/>
                  </a:cubicBezTo>
                  <a:cubicBezTo>
                    <a:pt x="250" y="81"/>
                    <a:pt x="250" y="81"/>
                    <a:pt x="250" y="81"/>
                  </a:cubicBezTo>
                  <a:cubicBezTo>
                    <a:pt x="250" y="81"/>
                    <a:pt x="251" y="81"/>
                    <a:pt x="251" y="82"/>
                  </a:cubicBezTo>
                  <a:close/>
                  <a:moveTo>
                    <a:pt x="240" y="89"/>
                  </a:moveTo>
                  <a:cubicBezTo>
                    <a:pt x="240" y="90"/>
                    <a:pt x="240" y="91"/>
                    <a:pt x="239" y="91"/>
                  </a:cubicBezTo>
                  <a:cubicBezTo>
                    <a:pt x="239" y="91"/>
                    <a:pt x="239" y="91"/>
                    <a:pt x="239" y="91"/>
                  </a:cubicBezTo>
                  <a:cubicBezTo>
                    <a:pt x="239" y="92"/>
                    <a:pt x="238" y="91"/>
                    <a:pt x="238" y="91"/>
                  </a:cubicBezTo>
                  <a:cubicBezTo>
                    <a:pt x="238" y="91"/>
                    <a:pt x="238" y="91"/>
                    <a:pt x="238" y="91"/>
                  </a:cubicBezTo>
                  <a:cubicBezTo>
                    <a:pt x="237" y="90"/>
                    <a:pt x="237" y="89"/>
                    <a:pt x="238" y="89"/>
                  </a:cubicBezTo>
                  <a:cubicBezTo>
                    <a:pt x="238" y="89"/>
                    <a:pt x="238" y="89"/>
                    <a:pt x="238" y="89"/>
                  </a:cubicBezTo>
                  <a:cubicBezTo>
                    <a:pt x="238" y="89"/>
                    <a:pt x="238"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6" y="98"/>
                  </a:cubicBezTo>
                  <a:cubicBezTo>
                    <a:pt x="226" y="98"/>
                    <a:pt x="226" y="98"/>
                    <a:pt x="226" y="98"/>
                  </a:cubicBezTo>
                  <a:cubicBezTo>
                    <a:pt x="226" y="97"/>
                    <a:pt x="226" y="97"/>
                    <a:pt x="227" y="96"/>
                  </a:cubicBezTo>
                  <a:cubicBezTo>
                    <a:pt x="227" y="96"/>
                    <a:pt x="227" y="96"/>
                    <a:pt x="227" y="96"/>
                  </a:cubicBezTo>
                  <a:cubicBezTo>
                    <a:pt x="227" y="96"/>
                    <a:pt x="227" y="96"/>
                    <a:pt x="227" y="96"/>
                  </a:cubicBezTo>
                  <a:cubicBezTo>
                    <a:pt x="227" y="96"/>
                    <a:pt x="227" y="96"/>
                    <a:pt x="227" y="96"/>
                  </a:cubicBezTo>
                  <a:cubicBezTo>
                    <a:pt x="228" y="96"/>
                    <a:pt x="228" y="96"/>
                    <a:pt x="229" y="97"/>
                  </a:cubicBezTo>
                  <a:close/>
                  <a:moveTo>
                    <a:pt x="217" y="104"/>
                  </a:moveTo>
                  <a:cubicBezTo>
                    <a:pt x="218" y="105"/>
                    <a:pt x="217" y="105"/>
                    <a:pt x="217" y="106"/>
                  </a:cubicBezTo>
                  <a:cubicBezTo>
                    <a:pt x="217" y="106"/>
                    <a:pt x="217" y="106"/>
                    <a:pt x="217" y="106"/>
                  </a:cubicBezTo>
                  <a:cubicBezTo>
                    <a:pt x="216" y="106"/>
                    <a:pt x="215" y="106"/>
                    <a:pt x="215" y="105"/>
                  </a:cubicBezTo>
                  <a:cubicBezTo>
                    <a:pt x="215" y="105"/>
                    <a:pt x="215" y="105"/>
                    <a:pt x="215" y="105"/>
                  </a:cubicBezTo>
                  <a:cubicBezTo>
                    <a:pt x="215" y="105"/>
                    <a:pt x="215" y="104"/>
                    <a:pt x="215" y="104"/>
                  </a:cubicBezTo>
                  <a:cubicBezTo>
                    <a:pt x="215" y="104"/>
                    <a:pt x="215" y="104"/>
                    <a:pt x="215" y="104"/>
                  </a:cubicBezTo>
                  <a:cubicBezTo>
                    <a:pt x="216" y="103"/>
                    <a:pt x="216" y="103"/>
                    <a:pt x="216" y="103"/>
                  </a:cubicBezTo>
                  <a:cubicBezTo>
                    <a:pt x="216" y="103"/>
                    <a:pt x="216" y="103"/>
                    <a:pt x="216" y="103"/>
                  </a:cubicBezTo>
                  <a:cubicBezTo>
                    <a:pt x="217" y="103"/>
                    <a:pt x="217" y="104"/>
                    <a:pt x="217" y="104"/>
                  </a:cubicBezTo>
                  <a:close/>
                  <a:moveTo>
                    <a:pt x="206" y="111"/>
                  </a:moveTo>
                  <a:cubicBezTo>
                    <a:pt x="206" y="112"/>
                    <a:pt x="206" y="113"/>
                    <a:pt x="206" y="113"/>
                  </a:cubicBezTo>
                  <a:cubicBezTo>
                    <a:pt x="206" y="113"/>
                    <a:pt x="206" y="113"/>
                    <a:pt x="206" y="113"/>
                  </a:cubicBezTo>
                  <a:cubicBezTo>
                    <a:pt x="205" y="114"/>
                    <a:pt x="204" y="113"/>
                    <a:pt x="204" y="113"/>
                  </a:cubicBezTo>
                  <a:cubicBezTo>
                    <a:pt x="204" y="113"/>
                    <a:pt x="204" y="113"/>
                    <a:pt x="204" y="113"/>
                  </a:cubicBezTo>
                  <a:cubicBezTo>
                    <a:pt x="203" y="112"/>
                    <a:pt x="203" y="111"/>
                    <a:pt x="204" y="111"/>
                  </a:cubicBezTo>
                  <a:cubicBezTo>
                    <a:pt x="204" y="111"/>
                    <a:pt x="204" y="111"/>
                    <a:pt x="204" y="111"/>
                  </a:cubicBezTo>
                  <a:cubicBezTo>
                    <a:pt x="204" y="111"/>
                    <a:pt x="205" y="111"/>
                    <a:pt x="205" y="111"/>
                  </a:cubicBezTo>
                  <a:cubicBezTo>
                    <a:pt x="205" y="111"/>
                    <a:pt x="205" y="111"/>
                    <a:pt x="205" y="111"/>
                  </a:cubicBezTo>
                  <a:cubicBezTo>
                    <a:pt x="205" y="111"/>
                    <a:pt x="206" y="111"/>
                    <a:pt x="206" y="111"/>
                  </a:cubicBezTo>
                  <a:close/>
                  <a:moveTo>
                    <a:pt x="195" y="119"/>
                  </a:moveTo>
                  <a:cubicBezTo>
                    <a:pt x="195" y="119"/>
                    <a:pt x="195" y="120"/>
                    <a:pt x="194" y="121"/>
                  </a:cubicBezTo>
                  <a:cubicBezTo>
                    <a:pt x="194" y="121"/>
                    <a:pt x="194" y="121"/>
                    <a:pt x="194" y="121"/>
                  </a:cubicBezTo>
                  <a:cubicBezTo>
                    <a:pt x="194" y="121"/>
                    <a:pt x="193" y="121"/>
                    <a:pt x="192" y="120"/>
                  </a:cubicBezTo>
                  <a:cubicBezTo>
                    <a:pt x="192" y="120"/>
                    <a:pt x="192" y="120"/>
                    <a:pt x="192" y="120"/>
                  </a:cubicBezTo>
                  <a:cubicBezTo>
                    <a:pt x="192" y="120"/>
                    <a:pt x="192" y="119"/>
                    <a:pt x="193" y="118"/>
                  </a:cubicBezTo>
                  <a:cubicBezTo>
                    <a:pt x="193" y="118"/>
                    <a:pt x="193" y="118"/>
                    <a:pt x="193" y="118"/>
                  </a:cubicBezTo>
                  <a:cubicBezTo>
                    <a:pt x="193" y="118"/>
                    <a:pt x="193" y="118"/>
                    <a:pt x="193" y="118"/>
                  </a:cubicBezTo>
                  <a:cubicBezTo>
                    <a:pt x="193" y="118"/>
                    <a:pt x="193" y="118"/>
                    <a:pt x="193" y="118"/>
                  </a:cubicBezTo>
                  <a:cubicBezTo>
                    <a:pt x="194" y="118"/>
                    <a:pt x="194" y="118"/>
                    <a:pt x="195" y="119"/>
                  </a:cubicBezTo>
                  <a:close/>
                  <a:moveTo>
                    <a:pt x="183" y="126"/>
                  </a:moveTo>
                  <a:cubicBezTo>
                    <a:pt x="184" y="127"/>
                    <a:pt x="184" y="128"/>
                    <a:pt x="183" y="128"/>
                  </a:cubicBezTo>
                  <a:cubicBezTo>
                    <a:pt x="183" y="128"/>
                    <a:pt x="183" y="128"/>
                    <a:pt x="183" y="128"/>
                  </a:cubicBezTo>
                  <a:cubicBezTo>
                    <a:pt x="182" y="128"/>
                    <a:pt x="181" y="128"/>
                    <a:pt x="181" y="128"/>
                  </a:cubicBezTo>
                  <a:cubicBezTo>
                    <a:pt x="181" y="128"/>
                    <a:pt x="181" y="128"/>
                    <a:pt x="181" y="128"/>
                  </a:cubicBezTo>
                  <a:cubicBezTo>
                    <a:pt x="181" y="127"/>
                    <a:pt x="181" y="126"/>
                    <a:pt x="181" y="126"/>
                  </a:cubicBezTo>
                  <a:cubicBezTo>
                    <a:pt x="181" y="126"/>
                    <a:pt x="181" y="126"/>
                    <a:pt x="181" y="126"/>
                  </a:cubicBezTo>
                  <a:cubicBezTo>
                    <a:pt x="182" y="126"/>
                    <a:pt x="182" y="125"/>
                    <a:pt x="182" y="125"/>
                  </a:cubicBezTo>
                  <a:cubicBezTo>
                    <a:pt x="182" y="125"/>
                    <a:pt x="182" y="125"/>
                    <a:pt x="182" y="125"/>
                  </a:cubicBezTo>
                  <a:cubicBezTo>
                    <a:pt x="183" y="125"/>
                    <a:pt x="183" y="126"/>
                    <a:pt x="183" y="126"/>
                  </a:cubicBezTo>
                  <a:close/>
                  <a:moveTo>
                    <a:pt x="172" y="133"/>
                  </a:moveTo>
                  <a:cubicBezTo>
                    <a:pt x="172" y="134"/>
                    <a:pt x="172" y="135"/>
                    <a:pt x="172" y="135"/>
                  </a:cubicBezTo>
                  <a:cubicBezTo>
                    <a:pt x="172" y="135"/>
                    <a:pt x="172" y="135"/>
                    <a:pt x="172" y="135"/>
                  </a:cubicBezTo>
                  <a:cubicBezTo>
                    <a:pt x="171" y="136"/>
                    <a:pt x="170" y="136"/>
                    <a:pt x="170" y="135"/>
                  </a:cubicBezTo>
                  <a:cubicBezTo>
                    <a:pt x="170" y="135"/>
                    <a:pt x="170" y="135"/>
                    <a:pt x="170" y="135"/>
                  </a:cubicBezTo>
                  <a:cubicBezTo>
                    <a:pt x="169" y="134"/>
                    <a:pt x="170" y="133"/>
                    <a:pt x="170" y="133"/>
                  </a:cubicBezTo>
                  <a:cubicBezTo>
                    <a:pt x="170" y="133"/>
                    <a:pt x="170" y="133"/>
                    <a:pt x="170" y="133"/>
                  </a:cubicBezTo>
                  <a:cubicBezTo>
                    <a:pt x="170" y="133"/>
                    <a:pt x="171" y="133"/>
                    <a:pt x="171" y="133"/>
                  </a:cubicBezTo>
                  <a:cubicBezTo>
                    <a:pt x="171" y="133"/>
                    <a:pt x="171" y="133"/>
                    <a:pt x="171" y="133"/>
                  </a:cubicBezTo>
                  <a:cubicBezTo>
                    <a:pt x="171" y="133"/>
                    <a:pt x="172" y="133"/>
                    <a:pt x="172" y="133"/>
                  </a:cubicBezTo>
                  <a:close/>
                  <a:moveTo>
                    <a:pt x="161" y="141"/>
                  </a:moveTo>
                  <a:cubicBezTo>
                    <a:pt x="161" y="141"/>
                    <a:pt x="161" y="142"/>
                    <a:pt x="160" y="143"/>
                  </a:cubicBezTo>
                  <a:cubicBezTo>
                    <a:pt x="160" y="143"/>
                    <a:pt x="160" y="143"/>
                    <a:pt x="160" y="143"/>
                  </a:cubicBezTo>
                  <a:cubicBezTo>
                    <a:pt x="160" y="143"/>
                    <a:pt x="159" y="143"/>
                    <a:pt x="158" y="142"/>
                  </a:cubicBezTo>
                  <a:cubicBezTo>
                    <a:pt x="158" y="142"/>
                    <a:pt x="158" y="142"/>
                    <a:pt x="158" y="142"/>
                  </a:cubicBezTo>
                  <a:cubicBezTo>
                    <a:pt x="158" y="142"/>
                    <a:pt x="158" y="141"/>
                    <a:pt x="159" y="140"/>
                  </a:cubicBezTo>
                  <a:cubicBezTo>
                    <a:pt x="159" y="140"/>
                    <a:pt x="159" y="140"/>
                    <a:pt x="159" y="140"/>
                  </a:cubicBezTo>
                  <a:cubicBezTo>
                    <a:pt x="159" y="140"/>
                    <a:pt x="159" y="140"/>
                    <a:pt x="160" y="140"/>
                  </a:cubicBezTo>
                  <a:cubicBezTo>
                    <a:pt x="160" y="140"/>
                    <a:pt x="160" y="140"/>
                    <a:pt x="160" y="140"/>
                  </a:cubicBezTo>
                  <a:cubicBezTo>
                    <a:pt x="160" y="140"/>
                    <a:pt x="160" y="140"/>
                    <a:pt x="161" y="141"/>
                  </a:cubicBezTo>
                  <a:close/>
                  <a:moveTo>
                    <a:pt x="149" y="148"/>
                  </a:moveTo>
                  <a:cubicBezTo>
                    <a:pt x="150" y="149"/>
                    <a:pt x="150" y="150"/>
                    <a:pt x="149" y="150"/>
                  </a:cubicBezTo>
                  <a:cubicBezTo>
                    <a:pt x="149" y="150"/>
                    <a:pt x="149" y="150"/>
                    <a:pt x="149" y="150"/>
                  </a:cubicBezTo>
                  <a:cubicBezTo>
                    <a:pt x="148"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8" y="148"/>
                  </a:cubicBezTo>
                  <a:cubicBezTo>
                    <a:pt x="148" y="148"/>
                    <a:pt x="148" y="148"/>
                    <a:pt x="148" y="148"/>
                  </a:cubicBezTo>
                  <a:cubicBezTo>
                    <a:pt x="149" y="148"/>
                    <a:pt x="149" y="148"/>
                    <a:pt x="149" y="148"/>
                  </a:cubicBezTo>
                  <a:close/>
                  <a:moveTo>
                    <a:pt x="138" y="156"/>
                  </a:moveTo>
                  <a:cubicBezTo>
                    <a:pt x="138" y="156"/>
                    <a:pt x="138" y="157"/>
                    <a:pt x="138" y="157"/>
                  </a:cubicBezTo>
                  <a:cubicBezTo>
                    <a:pt x="138" y="157"/>
                    <a:pt x="138" y="157"/>
                    <a:pt x="138" y="157"/>
                  </a:cubicBezTo>
                  <a:cubicBezTo>
                    <a:pt x="137" y="158"/>
                    <a:pt x="136" y="158"/>
                    <a:pt x="136" y="157"/>
                  </a:cubicBezTo>
                  <a:cubicBezTo>
                    <a:pt x="136" y="157"/>
                    <a:pt x="136" y="157"/>
                    <a:pt x="136" y="157"/>
                  </a:cubicBezTo>
                  <a:cubicBezTo>
                    <a:pt x="135" y="156"/>
                    <a:pt x="136" y="156"/>
                    <a:pt x="136" y="155"/>
                  </a:cubicBezTo>
                  <a:cubicBezTo>
                    <a:pt x="136" y="155"/>
                    <a:pt x="136" y="155"/>
                    <a:pt x="136" y="155"/>
                  </a:cubicBezTo>
                  <a:cubicBezTo>
                    <a:pt x="136" y="155"/>
                    <a:pt x="137" y="155"/>
                    <a:pt x="137" y="155"/>
                  </a:cubicBezTo>
                  <a:cubicBezTo>
                    <a:pt x="137" y="155"/>
                    <a:pt x="137" y="155"/>
                    <a:pt x="137" y="155"/>
                  </a:cubicBezTo>
                  <a:cubicBezTo>
                    <a:pt x="137" y="155"/>
                    <a:pt x="138" y="155"/>
                    <a:pt x="138" y="156"/>
                  </a:cubicBezTo>
                  <a:close/>
                  <a:moveTo>
                    <a:pt x="127" y="163"/>
                  </a:moveTo>
                  <a:cubicBezTo>
                    <a:pt x="127" y="164"/>
                    <a:pt x="127" y="164"/>
                    <a:pt x="126" y="165"/>
                  </a:cubicBezTo>
                  <a:cubicBezTo>
                    <a:pt x="126" y="165"/>
                    <a:pt x="126" y="165"/>
                    <a:pt x="126" y="165"/>
                  </a:cubicBezTo>
                  <a:cubicBezTo>
                    <a:pt x="126" y="165"/>
                    <a:pt x="125" y="165"/>
                    <a:pt x="125" y="164"/>
                  </a:cubicBezTo>
                  <a:cubicBezTo>
                    <a:pt x="125" y="164"/>
                    <a:pt x="125" y="164"/>
                    <a:pt x="125" y="164"/>
                  </a:cubicBezTo>
                  <a:cubicBezTo>
                    <a:pt x="124" y="164"/>
                    <a:pt x="124" y="163"/>
                    <a:pt x="125" y="163"/>
                  </a:cubicBezTo>
                  <a:cubicBezTo>
                    <a:pt x="125" y="163"/>
                    <a:pt x="125" y="163"/>
                    <a:pt x="125" y="163"/>
                  </a:cubicBezTo>
                  <a:cubicBezTo>
                    <a:pt x="125" y="162"/>
                    <a:pt x="125" y="162"/>
                    <a:pt x="126" y="162"/>
                  </a:cubicBezTo>
                  <a:cubicBezTo>
                    <a:pt x="126" y="162"/>
                    <a:pt x="126" y="162"/>
                    <a:pt x="126" y="162"/>
                  </a:cubicBezTo>
                  <a:cubicBezTo>
                    <a:pt x="126" y="162"/>
                    <a:pt x="126" y="163"/>
                    <a:pt x="127" y="163"/>
                  </a:cubicBezTo>
                  <a:close/>
                  <a:moveTo>
                    <a:pt x="115" y="170"/>
                  </a:moveTo>
                  <a:cubicBezTo>
                    <a:pt x="116" y="171"/>
                    <a:pt x="116" y="172"/>
                    <a:pt x="115" y="172"/>
                  </a:cubicBezTo>
                  <a:cubicBezTo>
                    <a:pt x="115" y="172"/>
                    <a:pt x="115" y="172"/>
                    <a:pt x="115" y="172"/>
                  </a:cubicBezTo>
                  <a:cubicBezTo>
                    <a:pt x="114" y="173"/>
                    <a:pt x="114" y="172"/>
                    <a:pt x="113" y="172"/>
                  </a:cubicBezTo>
                  <a:cubicBezTo>
                    <a:pt x="113" y="172"/>
                    <a:pt x="113" y="172"/>
                    <a:pt x="113" y="172"/>
                  </a:cubicBezTo>
                  <a:cubicBezTo>
                    <a:pt x="113" y="171"/>
                    <a:pt x="113" y="170"/>
                    <a:pt x="114" y="170"/>
                  </a:cubicBezTo>
                  <a:cubicBezTo>
                    <a:pt x="114" y="170"/>
                    <a:pt x="114" y="170"/>
                    <a:pt x="114" y="170"/>
                  </a:cubicBezTo>
                  <a:cubicBezTo>
                    <a:pt x="114" y="170"/>
                    <a:pt x="114" y="170"/>
                    <a:pt x="114" y="170"/>
                  </a:cubicBezTo>
                  <a:cubicBezTo>
                    <a:pt x="114" y="170"/>
                    <a:pt x="114" y="170"/>
                    <a:pt x="114" y="170"/>
                  </a:cubicBezTo>
                  <a:cubicBezTo>
                    <a:pt x="115" y="170"/>
                    <a:pt x="115" y="170"/>
                    <a:pt x="115" y="170"/>
                  </a:cubicBezTo>
                  <a:close/>
                  <a:moveTo>
                    <a:pt x="104" y="178"/>
                  </a:moveTo>
                  <a:cubicBezTo>
                    <a:pt x="105" y="178"/>
                    <a:pt x="104" y="179"/>
                    <a:pt x="104" y="179"/>
                  </a:cubicBezTo>
                  <a:cubicBezTo>
                    <a:pt x="104" y="179"/>
                    <a:pt x="104" y="179"/>
                    <a:pt x="104" y="179"/>
                  </a:cubicBezTo>
                  <a:cubicBezTo>
                    <a:pt x="103" y="180"/>
                    <a:pt x="102" y="180"/>
                    <a:pt x="102" y="179"/>
                  </a:cubicBezTo>
                  <a:cubicBezTo>
                    <a:pt x="102" y="179"/>
                    <a:pt x="102" y="179"/>
                    <a:pt x="102" y="179"/>
                  </a:cubicBezTo>
                  <a:cubicBezTo>
                    <a:pt x="102" y="178"/>
                    <a:pt x="102" y="178"/>
                    <a:pt x="102" y="177"/>
                  </a:cubicBezTo>
                  <a:cubicBezTo>
                    <a:pt x="102" y="177"/>
                    <a:pt x="102" y="177"/>
                    <a:pt x="102" y="177"/>
                  </a:cubicBezTo>
                  <a:cubicBezTo>
                    <a:pt x="103" y="177"/>
                    <a:pt x="103" y="177"/>
                    <a:pt x="103" y="177"/>
                  </a:cubicBezTo>
                  <a:cubicBezTo>
                    <a:pt x="103" y="177"/>
                    <a:pt x="103" y="177"/>
                    <a:pt x="103" y="177"/>
                  </a:cubicBezTo>
                  <a:cubicBezTo>
                    <a:pt x="103" y="177"/>
                    <a:pt x="104" y="177"/>
                    <a:pt x="104" y="178"/>
                  </a:cubicBezTo>
                  <a:close/>
                  <a:moveTo>
                    <a:pt x="93" y="185"/>
                  </a:moveTo>
                  <a:cubicBezTo>
                    <a:pt x="93" y="186"/>
                    <a:pt x="93" y="186"/>
                    <a:pt x="92" y="187"/>
                  </a:cubicBezTo>
                  <a:cubicBezTo>
                    <a:pt x="92" y="187"/>
                    <a:pt x="92" y="187"/>
                    <a:pt x="92" y="187"/>
                  </a:cubicBezTo>
                  <a:cubicBezTo>
                    <a:pt x="92" y="187"/>
                    <a:pt x="91" y="187"/>
                    <a:pt x="91" y="186"/>
                  </a:cubicBezTo>
                  <a:cubicBezTo>
                    <a:pt x="91" y="186"/>
                    <a:pt x="91" y="186"/>
                    <a:pt x="91" y="186"/>
                  </a:cubicBezTo>
                  <a:cubicBezTo>
                    <a:pt x="90" y="186"/>
                    <a:pt x="90" y="185"/>
                    <a:pt x="91" y="185"/>
                  </a:cubicBezTo>
                  <a:cubicBezTo>
                    <a:pt x="91" y="185"/>
                    <a:pt x="91" y="185"/>
                    <a:pt x="91" y="185"/>
                  </a:cubicBezTo>
                  <a:cubicBezTo>
                    <a:pt x="91" y="184"/>
                    <a:pt x="91"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79" y="194"/>
                  </a:cubicBezTo>
                  <a:cubicBezTo>
                    <a:pt x="79" y="194"/>
                    <a:pt x="79" y="194"/>
                    <a:pt x="79" y="194"/>
                  </a:cubicBezTo>
                  <a:cubicBezTo>
                    <a:pt x="79" y="193"/>
                    <a:pt x="79" y="192"/>
                    <a:pt x="80" y="192"/>
                  </a:cubicBezTo>
                  <a:cubicBezTo>
                    <a:pt x="80" y="192"/>
                    <a:pt x="80" y="192"/>
                    <a:pt x="80" y="192"/>
                  </a:cubicBezTo>
                  <a:cubicBezTo>
                    <a:pt x="80" y="192"/>
                    <a:pt x="80" y="192"/>
                    <a:pt x="80" y="192"/>
                  </a:cubicBezTo>
                  <a:cubicBezTo>
                    <a:pt x="80" y="192"/>
                    <a:pt x="80" y="192"/>
                    <a:pt x="80" y="192"/>
                  </a:cubicBezTo>
                  <a:cubicBezTo>
                    <a:pt x="81" y="192"/>
                    <a:pt x="81" y="192"/>
                    <a:pt x="82" y="192"/>
                  </a:cubicBezTo>
                  <a:close/>
                  <a:moveTo>
                    <a:pt x="70" y="200"/>
                  </a:moveTo>
                  <a:cubicBezTo>
                    <a:pt x="71" y="200"/>
                    <a:pt x="70" y="201"/>
                    <a:pt x="70" y="202"/>
                  </a:cubicBezTo>
                  <a:cubicBezTo>
                    <a:pt x="70" y="202"/>
                    <a:pt x="70" y="202"/>
                    <a:pt x="70" y="202"/>
                  </a:cubicBezTo>
                  <a:cubicBezTo>
                    <a:pt x="69" y="202"/>
                    <a:pt x="68" y="202"/>
                    <a:pt x="68" y="201"/>
                  </a:cubicBezTo>
                  <a:cubicBezTo>
                    <a:pt x="68" y="201"/>
                    <a:pt x="68" y="201"/>
                    <a:pt x="68" y="201"/>
                  </a:cubicBezTo>
                  <a:cubicBezTo>
                    <a:pt x="68" y="201"/>
                    <a:pt x="68" y="200"/>
                    <a:pt x="68" y="199"/>
                  </a:cubicBezTo>
                  <a:cubicBezTo>
                    <a:pt x="68" y="199"/>
                    <a:pt x="68" y="199"/>
                    <a:pt x="68" y="199"/>
                  </a:cubicBezTo>
                  <a:cubicBezTo>
                    <a:pt x="69" y="199"/>
                    <a:pt x="69" y="199"/>
                    <a:pt x="69" y="199"/>
                  </a:cubicBezTo>
                  <a:cubicBezTo>
                    <a:pt x="69" y="199"/>
                    <a:pt x="69" y="199"/>
                    <a:pt x="69" y="199"/>
                  </a:cubicBezTo>
                  <a:cubicBezTo>
                    <a:pt x="70" y="199"/>
                    <a:pt x="70" y="199"/>
                    <a:pt x="70" y="200"/>
                  </a:cubicBezTo>
                  <a:close/>
                  <a:moveTo>
                    <a:pt x="59" y="207"/>
                  </a:moveTo>
                  <a:cubicBezTo>
                    <a:pt x="59" y="208"/>
                    <a:pt x="59" y="209"/>
                    <a:pt x="59" y="209"/>
                  </a:cubicBezTo>
                  <a:cubicBezTo>
                    <a:pt x="59" y="209"/>
                    <a:pt x="59" y="209"/>
                    <a:pt x="59" y="209"/>
                  </a:cubicBezTo>
                  <a:cubicBezTo>
                    <a:pt x="58" y="209"/>
                    <a:pt x="57" y="209"/>
                    <a:pt x="57" y="209"/>
                  </a:cubicBezTo>
                  <a:cubicBezTo>
                    <a:pt x="57" y="209"/>
                    <a:pt x="57" y="209"/>
                    <a:pt x="57" y="209"/>
                  </a:cubicBezTo>
                  <a:cubicBezTo>
                    <a:pt x="56" y="208"/>
                    <a:pt x="56" y="207"/>
                    <a:pt x="57" y="207"/>
                  </a:cubicBezTo>
                  <a:cubicBezTo>
                    <a:pt x="57" y="207"/>
                    <a:pt x="57" y="207"/>
                    <a:pt x="57" y="207"/>
                  </a:cubicBezTo>
                  <a:cubicBezTo>
                    <a:pt x="57" y="207"/>
                    <a:pt x="58" y="206"/>
                    <a:pt x="58" y="206"/>
                  </a:cubicBezTo>
                  <a:cubicBezTo>
                    <a:pt x="58" y="206"/>
                    <a:pt x="58" y="206"/>
                    <a:pt x="58" y="206"/>
                  </a:cubicBezTo>
                  <a:cubicBezTo>
                    <a:pt x="58" y="206"/>
                    <a:pt x="59" y="207"/>
                    <a:pt x="59" y="207"/>
                  </a:cubicBezTo>
                  <a:close/>
                  <a:moveTo>
                    <a:pt x="48" y="214"/>
                  </a:moveTo>
                  <a:cubicBezTo>
                    <a:pt x="48" y="215"/>
                    <a:pt x="48" y="216"/>
                    <a:pt x="47" y="216"/>
                  </a:cubicBezTo>
                  <a:cubicBezTo>
                    <a:pt x="47" y="216"/>
                    <a:pt x="47" y="216"/>
                    <a:pt x="47" y="216"/>
                  </a:cubicBezTo>
                  <a:cubicBezTo>
                    <a:pt x="47" y="217"/>
                    <a:pt x="46" y="217"/>
                    <a:pt x="45" y="216"/>
                  </a:cubicBezTo>
                  <a:cubicBezTo>
                    <a:pt x="45" y="216"/>
                    <a:pt x="45" y="216"/>
                    <a:pt x="45" y="216"/>
                  </a:cubicBezTo>
                  <a:cubicBezTo>
                    <a:pt x="45" y="215"/>
                    <a:pt x="45" y="214"/>
                    <a:pt x="46" y="214"/>
                  </a:cubicBezTo>
                  <a:cubicBezTo>
                    <a:pt x="46" y="214"/>
                    <a:pt x="46" y="214"/>
                    <a:pt x="46" y="214"/>
                  </a:cubicBezTo>
                  <a:cubicBezTo>
                    <a:pt x="46" y="214"/>
                    <a:pt x="46" y="214"/>
                    <a:pt x="46" y="214"/>
                  </a:cubicBezTo>
                  <a:cubicBezTo>
                    <a:pt x="46" y="214"/>
                    <a:pt x="46" y="214"/>
                    <a:pt x="46" y="214"/>
                  </a:cubicBezTo>
                  <a:cubicBezTo>
                    <a:pt x="47" y="214"/>
                    <a:pt x="47" y="214"/>
                    <a:pt x="48" y="214"/>
                  </a:cubicBezTo>
                  <a:close/>
                  <a:moveTo>
                    <a:pt x="36" y="222"/>
                  </a:moveTo>
                  <a:cubicBezTo>
                    <a:pt x="37" y="222"/>
                    <a:pt x="37" y="223"/>
                    <a:pt x="36" y="224"/>
                  </a:cubicBezTo>
                  <a:cubicBezTo>
                    <a:pt x="36" y="224"/>
                    <a:pt x="36" y="224"/>
                    <a:pt x="36" y="224"/>
                  </a:cubicBezTo>
                  <a:cubicBezTo>
                    <a:pt x="35" y="224"/>
                    <a:pt x="34" y="224"/>
                    <a:pt x="34" y="223"/>
                  </a:cubicBezTo>
                  <a:cubicBezTo>
                    <a:pt x="34" y="223"/>
                    <a:pt x="34" y="223"/>
                    <a:pt x="34" y="223"/>
                  </a:cubicBezTo>
                  <a:cubicBezTo>
                    <a:pt x="34" y="223"/>
                    <a:pt x="34" y="222"/>
                    <a:pt x="34" y="221"/>
                  </a:cubicBezTo>
                  <a:cubicBezTo>
                    <a:pt x="34" y="221"/>
                    <a:pt x="34" y="221"/>
                    <a:pt x="34" y="221"/>
                  </a:cubicBezTo>
                  <a:cubicBezTo>
                    <a:pt x="35" y="221"/>
                    <a:pt x="35" y="221"/>
                    <a:pt x="35" y="221"/>
                  </a:cubicBezTo>
                  <a:cubicBezTo>
                    <a:pt x="35" y="221"/>
                    <a:pt x="35" y="221"/>
                    <a:pt x="35" y="221"/>
                  </a:cubicBezTo>
                  <a:cubicBezTo>
                    <a:pt x="36" y="221"/>
                    <a:pt x="36" y="221"/>
                    <a:pt x="36" y="222"/>
                  </a:cubicBezTo>
                  <a:close/>
                  <a:moveTo>
                    <a:pt x="25" y="229"/>
                  </a:moveTo>
                  <a:cubicBezTo>
                    <a:pt x="25" y="230"/>
                    <a:pt x="25" y="231"/>
                    <a:pt x="25" y="231"/>
                  </a:cubicBezTo>
                  <a:cubicBezTo>
                    <a:pt x="25" y="231"/>
                    <a:pt x="25" y="231"/>
                    <a:pt x="25" y="231"/>
                  </a:cubicBezTo>
                  <a:cubicBezTo>
                    <a:pt x="24" y="231"/>
                    <a:pt x="23" y="231"/>
                    <a:pt x="23" y="231"/>
                  </a:cubicBezTo>
                  <a:cubicBezTo>
                    <a:pt x="23" y="231"/>
                    <a:pt x="23" y="231"/>
                    <a:pt x="23" y="231"/>
                  </a:cubicBezTo>
                  <a:cubicBezTo>
                    <a:pt x="22" y="230"/>
                    <a:pt x="23" y="229"/>
                    <a:pt x="23" y="229"/>
                  </a:cubicBezTo>
                  <a:cubicBezTo>
                    <a:pt x="23" y="229"/>
                    <a:pt x="23" y="229"/>
                    <a:pt x="23" y="229"/>
                  </a:cubicBezTo>
                  <a:cubicBezTo>
                    <a:pt x="23" y="229"/>
                    <a:pt x="24" y="229"/>
                    <a:pt x="24" y="229"/>
                  </a:cubicBezTo>
                  <a:cubicBezTo>
                    <a:pt x="24" y="229"/>
                    <a:pt x="24" y="229"/>
                    <a:pt x="24" y="229"/>
                  </a:cubicBezTo>
                  <a:cubicBezTo>
                    <a:pt x="24" y="229"/>
                    <a:pt x="25" y="229"/>
                    <a:pt x="25" y="229"/>
                  </a:cubicBezTo>
                  <a:close/>
                  <a:moveTo>
                    <a:pt x="14" y="237"/>
                  </a:moveTo>
                  <a:cubicBezTo>
                    <a:pt x="14" y="237"/>
                    <a:pt x="14" y="238"/>
                    <a:pt x="13" y="238"/>
                  </a:cubicBezTo>
                  <a:cubicBezTo>
                    <a:pt x="13" y="238"/>
                    <a:pt x="13" y="238"/>
                    <a:pt x="13" y="238"/>
                  </a:cubicBezTo>
                  <a:cubicBezTo>
                    <a:pt x="13" y="239"/>
                    <a:pt x="12" y="239"/>
                    <a:pt x="11" y="238"/>
                  </a:cubicBezTo>
                  <a:cubicBezTo>
                    <a:pt x="11" y="238"/>
                    <a:pt x="11" y="238"/>
                    <a:pt x="11" y="238"/>
                  </a:cubicBezTo>
                  <a:cubicBezTo>
                    <a:pt x="11" y="237"/>
                    <a:pt x="11" y="237"/>
                    <a:pt x="12" y="236"/>
                  </a:cubicBezTo>
                  <a:cubicBezTo>
                    <a:pt x="12" y="236"/>
                    <a:pt x="12" y="236"/>
                    <a:pt x="12" y="236"/>
                  </a:cubicBezTo>
                  <a:cubicBezTo>
                    <a:pt x="12" y="236"/>
                    <a:pt x="12" y="236"/>
                    <a:pt x="13" y="236"/>
                  </a:cubicBezTo>
                  <a:cubicBezTo>
                    <a:pt x="13" y="236"/>
                    <a:pt x="13" y="236"/>
                    <a:pt x="13" y="236"/>
                  </a:cubicBezTo>
                  <a:cubicBezTo>
                    <a:pt x="13" y="236"/>
                    <a:pt x="13" y="236"/>
                    <a:pt x="14" y="237"/>
                  </a:cubicBezTo>
                  <a:close/>
                  <a:moveTo>
                    <a:pt x="2" y="244"/>
                  </a:moveTo>
                  <a:cubicBezTo>
                    <a:pt x="3" y="245"/>
                    <a:pt x="3" y="245"/>
                    <a:pt x="2" y="246"/>
                  </a:cubicBezTo>
                  <a:cubicBezTo>
                    <a:pt x="2" y="246"/>
                    <a:pt x="2" y="246"/>
                    <a:pt x="2" y="246"/>
                  </a:cubicBezTo>
                  <a:cubicBezTo>
                    <a:pt x="1" y="246"/>
                    <a:pt x="1" y="246"/>
                    <a:pt x="0" y="245"/>
                  </a:cubicBezTo>
                  <a:cubicBezTo>
                    <a:pt x="0" y="245"/>
                    <a:pt x="0" y="245"/>
                    <a:pt x="0" y="245"/>
                  </a:cubicBezTo>
                  <a:cubicBezTo>
                    <a:pt x="0" y="245"/>
                    <a:pt x="0" y="244"/>
                    <a:pt x="1" y="244"/>
                  </a:cubicBezTo>
                  <a:cubicBezTo>
                    <a:pt x="1" y="244"/>
                    <a:pt x="1" y="244"/>
                    <a:pt x="1" y="244"/>
                  </a:cubicBezTo>
                  <a:cubicBezTo>
                    <a:pt x="1" y="243"/>
                    <a:pt x="1" y="243"/>
                    <a:pt x="1" y="243"/>
                  </a:cubicBezTo>
                  <a:cubicBezTo>
                    <a:pt x="1" y="243"/>
                    <a:pt x="1" y="243"/>
                    <a:pt x="1" y="243"/>
                  </a:cubicBezTo>
                  <a:cubicBezTo>
                    <a:pt x="2" y="243"/>
                    <a:pt x="2" y="244"/>
                    <a:pt x="2"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6" name="Google Shape;1266;p23"/>
            <p:cNvSpPr/>
            <p:nvPr/>
          </p:nvSpPr>
          <p:spPr>
            <a:xfrm>
              <a:off x="14565754" y="-448701"/>
              <a:ext cx="19581" cy="19580"/>
            </a:xfrm>
            <a:custGeom>
              <a:rect b="b" l="l" r="r" t="t"/>
              <a:pathLst>
                <a:path extrusionOk="0" h="3" w="3">
                  <a:moveTo>
                    <a:pt x="2" y="0"/>
                  </a:moveTo>
                  <a:cubicBezTo>
                    <a:pt x="2" y="0"/>
                    <a:pt x="2" y="0"/>
                    <a:pt x="3" y="0"/>
                  </a:cubicBezTo>
                  <a:cubicBezTo>
                    <a:pt x="3" y="1"/>
                    <a:pt x="3" y="1"/>
                    <a:pt x="3" y="1"/>
                  </a:cubicBezTo>
                  <a:cubicBezTo>
                    <a:pt x="3" y="1"/>
                    <a:pt x="3" y="2"/>
                    <a:pt x="3" y="2"/>
                  </a:cubicBezTo>
                  <a:cubicBezTo>
                    <a:pt x="3" y="2"/>
                    <a:pt x="3" y="2"/>
                    <a:pt x="3" y="2"/>
                  </a:cubicBezTo>
                  <a:cubicBezTo>
                    <a:pt x="3" y="2"/>
                    <a:pt x="2" y="2"/>
                    <a:pt x="2" y="2"/>
                  </a:cubicBezTo>
                  <a:cubicBezTo>
                    <a:pt x="2" y="3"/>
                    <a:pt x="2" y="3"/>
                    <a:pt x="1" y="2"/>
                  </a:cubicBezTo>
                  <a:cubicBezTo>
                    <a:pt x="1" y="2"/>
                    <a:pt x="1" y="2"/>
                    <a:pt x="1" y="2"/>
                  </a:cubicBezTo>
                  <a:cubicBezTo>
                    <a:pt x="1" y="2"/>
                    <a:pt x="0" y="2"/>
                    <a:pt x="0" y="1"/>
                  </a:cubicBezTo>
                  <a:cubicBezTo>
                    <a:pt x="0" y="1"/>
                    <a:pt x="1" y="1"/>
                    <a:pt x="1" y="0"/>
                  </a:cubicBezTo>
                  <a:cubicBezTo>
                    <a:pt x="1" y="0"/>
                    <a:pt x="1" y="0"/>
                    <a:pt x="1" y="0"/>
                  </a:cubicBezTo>
                  <a:cubicBezTo>
                    <a:pt x="1" y="0"/>
                    <a:pt x="2"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7" name="Google Shape;1267;p23"/>
            <p:cNvSpPr/>
            <p:nvPr/>
          </p:nvSpPr>
          <p:spPr>
            <a:xfrm>
              <a:off x="11969372" y="1152983"/>
              <a:ext cx="19581" cy="11748"/>
            </a:xfrm>
            <a:custGeom>
              <a:rect b="b" l="l" r="r" t="t"/>
              <a:pathLst>
                <a:path extrusionOk="0" h="2" w="3">
                  <a:moveTo>
                    <a:pt x="2" y="0"/>
                  </a:moveTo>
                  <a:cubicBezTo>
                    <a:pt x="2" y="0"/>
                    <a:pt x="2" y="0"/>
                    <a:pt x="2" y="0"/>
                  </a:cubicBezTo>
                  <a:cubicBezTo>
                    <a:pt x="2" y="0"/>
                    <a:pt x="2" y="0"/>
                    <a:pt x="3" y="0"/>
                  </a:cubicBezTo>
                  <a:cubicBezTo>
                    <a:pt x="3" y="0"/>
                    <a:pt x="3" y="1"/>
                    <a:pt x="3" y="1"/>
                  </a:cubicBezTo>
                  <a:cubicBezTo>
                    <a:pt x="3" y="1"/>
                    <a:pt x="3" y="2"/>
                    <a:pt x="3" y="2"/>
                  </a:cubicBezTo>
                  <a:cubicBezTo>
                    <a:pt x="2" y="2"/>
                    <a:pt x="1" y="2"/>
                    <a:pt x="1" y="2"/>
                  </a:cubicBezTo>
                  <a:cubicBezTo>
                    <a:pt x="0" y="2"/>
                    <a:pt x="0" y="1"/>
                    <a:pt x="0" y="1"/>
                  </a:cubicBezTo>
                  <a:cubicBezTo>
                    <a:pt x="0" y="1"/>
                    <a:pt x="0" y="1"/>
                    <a:pt x="0" y="1"/>
                  </a:cubicBezTo>
                  <a:cubicBezTo>
                    <a:pt x="0" y="0"/>
                    <a:pt x="1" y="0"/>
                    <a:pt x="1" y="0"/>
                  </a:cubicBezTo>
                  <a:cubicBezTo>
                    <a:pt x="1" y="0"/>
                    <a:pt x="1" y="0"/>
                    <a:pt x="1" y="0"/>
                  </a:cubicBezTo>
                  <a:cubicBezTo>
                    <a:pt x="1" y="0"/>
                    <a:pt x="1" y="0"/>
                    <a:pt x="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23"/>
            <p:cNvSpPr/>
            <p:nvPr/>
          </p:nvSpPr>
          <p:spPr>
            <a:xfrm>
              <a:off x="12035946" y="-405624"/>
              <a:ext cx="2337917" cy="1527278"/>
            </a:xfrm>
            <a:custGeom>
              <a:rect b="b" l="l" r="r" t="t"/>
              <a:pathLst>
                <a:path extrusionOk="0" h="246" w="377">
                  <a:moveTo>
                    <a:pt x="376" y="1"/>
                  </a:moveTo>
                  <a:cubicBezTo>
                    <a:pt x="377" y="1"/>
                    <a:pt x="376" y="2"/>
                    <a:pt x="376" y="3"/>
                  </a:cubicBezTo>
                  <a:cubicBezTo>
                    <a:pt x="376" y="3"/>
                    <a:pt x="376" y="3"/>
                    <a:pt x="376" y="3"/>
                  </a:cubicBezTo>
                  <a:cubicBezTo>
                    <a:pt x="375" y="3"/>
                    <a:pt x="374" y="3"/>
                    <a:pt x="374" y="2"/>
                  </a:cubicBezTo>
                  <a:cubicBezTo>
                    <a:pt x="374" y="2"/>
                    <a:pt x="374" y="2"/>
                    <a:pt x="374" y="2"/>
                  </a:cubicBezTo>
                  <a:cubicBezTo>
                    <a:pt x="374" y="2"/>
                    <a:pt x="374" y="1"/>
                    <a:pt x="374" y="0"/>
                  </a:cubicBezTo>
                  <a:cubicBezTo>
                    <a:pt x="374" y="0"/>
                    <a:pt x="374" y="0"/>
                    <a:pt x="374" y="0"/>
                  </a:cubicBezTo>
                  <a:cubicBezTo>
                    <a:pt x="375" y="0"/>
                    <a:pt x="375" y="0"/>
                    <a:pt x="375" y="0"/>
                  </a:cubicBezTo>
                  <a:cubicBezTo>
                    <a:pt x="375" y="0"/>
                    <a:pt x="375" y="0"/>
                    <a:pt x="375" y="0"/>
                  </a:cubicBezTo>
                  <a:cubicBezTo>
                    <a:pt x="376" y="0"/>
                    <a:pt x="376" y="0"/>
                    <a:pt x="376" y="1"/>
                  </a:cubicBezTo>
                  <a:close/>
                  <a:moveTo>
                    <a:pt x="365" y="8"/>
                  </a:moveTo>
                  <a:cubicBezTo>
                    <a:pt x="365" y="9"/>
                    <a:pt x="365" y="10"/>
                    <a:pt x="365" y="10"/>
                  </a:cubicBezTo>
                  <a:cubicBezTo>
                    <a:pt x="365" y="10"/>
                    <a:pt x="365" y="10"/>
                    <a:pt x="365" y="10"/>
                  </a:cubicBezTo>
                  <a:cubicBezTo>
                    <a:pt x="364" y="10"/>
                    <a:pt x="363" y="10"/>
                    <a:pt x="363" y="10"/>
                  </a:cubicBezTo>
                  <a:cubicBezTo>
                    <a:pt x="363" y="10"/>
                    <a:pt x="363" y="10"/>
                    <a:pt x="363" y="10"/>
                  </a:cubicBezTo>
                  <a:cubicBezTo>
                    <a:pt x="362" y="9"/>
                    <a:pt x="362" y="8"/>
                    <a:pt x="363" y="8"/>
                  </a:cubicBezTo>
                  <a:cubicBezTo>
                    <a:pt x="363" y="8"/>
                    <a:pt x="363" y="8"/>
                    <a:pt x="363" y="8"/>
                  </a:cubicBezTo>
                  <a:cubicBezTo>
                    <a:pt x="363" y="8"/>
                    <a:pt x="364" y="8"/>
                    <a:pt x="364" y="8"/>
                  </a:cubicBezTo>
                  <a:cubicBezTo>
                    <a:pt x="364" y="8"/>
                    <a:pt x="364" y="8"/>
                    <a:pt x="364" y="8"/>
                  </a:cubicBezTo>
                  <a:cubicBezTo>
                    <a:pt x="364" y="8"/>
                    <a:pt x="365" y="8"/>
                    <a:pt x="365" y="8"/>
                  </a:cubicBezTo>
                  <a:close/>
                  <a:moveTo>
                    <a:pt x="354" y="16"/>
                  </a:moveTo>
                  <a:cubicBezTo>
                    <a:pt x="354" y="16"/>
                    <a:pt x="354" y="17"/>
                    <a:pt x="353" y="17"/>
                  </a:cubicBezTo>
                  <a:cubicBezTo>
                    <a:pt x="353" y="17"/>
                    <a:pt x="353" y="17"/>
                    <a:pt x="353" y="17"/>
                  </a:cubicBezTo>
                  <a:cubicBezTo>
                    <a:pt x="353" y="18"/>
                    <a:pt x="352" y="18"/>
                    <a:pt x="351" y="17"/>
                  </a:cubicBezTo>
                  <a:cubicBezTo>
                    <a:pt x="351" y="17"/>
                    <a:pt x="351" y="17"/>
                    <a:pt x="351" y="17"/>
                  </a:cubicBezTo>
                  <a:cubicBezTo>
                    <a:pt x="351" y="16"/>
                    <a:pt x="351" y="16"/>
                    <a:pt x="352" y="15"/>
                  </a:cubicBezTo>
                  <a:cubicBezTo>
                    <a:pt x="352" y="15"/>
                    <a:pt x="352" y="15"/>
                    <a:pt x="352" y="15"/>
                  </a:cubicBezTo>
                  <a:cubicBezTo>
                    <a:pt x="352" y="15"/>
                    <a:pt x="352" y="15"/>
                    <a:pt x="352" y="15"/>
                  </a:cubicBezTo>
                  <a:cubicBezTo>
                    <a:pt x="352" y="15"/>
                    <a:pt x="352" y="15"/>
                    <a:pt x="352" y="15"/>
                  </a:cubicBezTo>
                  <a:cubicBezTo>
                    <a:pt x="353" y="15"/>
                    <a:pt x="353" y="15"/>
                    <a:pt x="354" y="16"/>
                  </a:cubicBezTo>
                  <a:close/>
                  <a:moveTo>
                    <a:pt x="342" y="23"/>
                  </a:moveTo>
                  <a:cubicBezTo>
                    <a:pt x="343" y="24"/>
                    <a:pt x="343" y="24"/>
                    <a:pt x="342" y="25"/>
                  </a:cubicBezTo>
                  <a:cubicBezTo>
                    <a:pt x="342" y="25"/>
                    <a:pt x="342" y="25"/>
                    <a:pt x="342" y="25"/>
                  </a:cubicBezTo>
                  <a:cubicBezTo>
                    <a:pt x="341" y="25"/>
                    <a:pt x="340" y="25"/>
                    <a:pt x="340" y="24"/>
                  </a:cubicBezTo>
                  <a:cubicBezTo>
                    <a:pt x="340" y="24"/>
                    <a:pt x="340" y="24"/>
                    <a:pt x="340" y="24"/>
                  </a:cubicBezTo>
                  <a:cubicBezTo>
                    <a:pt x="340" y="24"/>
                    <a:pt x="340" y="23"/>
                    <a:pt x="340" y="23"/>
                  </a:cubicBezTo>
                  <a:cubicBezTo>
                    <a:pt x="340" y="23"/>
                    <a:pt x="340" y="23"/>
                    <a:pt x="340" y="23"/>
                  </a:cubicBezTo>
                  <a:cubicBezTo>
                    <a:pt x="341" y="22"/>
                    <a:pt x="341" y="22"/>
                    <a:pt x="341" y="22"/>
                  </a:cubicBezTo>
                  <a:cubicBezTo>
                    <a:pt x="341" y="22"/>
                    <a:pt x="341" y="22"/>
                    <a:pt x="341" y="22"/>
                  </a:cubicBezTo>
                  <a:cubicBezTo>
                    <a:pt x="342" y="22"/>
                    <a:pt x="342" y="23"/>
                    <a:pt x="342" y="23"/>
                  </a:cubicBezTo>
                  <a:close/>
                  <a:moveTo>
                    <a:pt x="331" y="30"/>
                  </a:moveTo>
                  <a:cubicBezTo>
                    <a:pt x="331" y="31"/>
                    <a:pt x="331" y="32"/>
                    <a:pt x="331" y="32"/>
                  </a:cubicBezTo>
                  <a:cubicBezTo>
                    <a:pt x="331" y="32"/>
                    <a:pt x="331" y="32"/>
                    <a:pt x="331" y="32"/>
                  </a:cubicBezTo>
                  <a:cubicBezTo>
                    <a:pt x="330" y="33"/>
                    <a:pt x="329" y="32"/>
                    <a:pt x="329" y="32"/>
                  </a:cubicBezTo>
                  <a:cubicBezTo>
                    <a:pt x="329" y="32"/>
                    <a:pt x="329" y="32"/>
                    <a:pt x="329" y="32"/>
                  </a:cubicBezTo>
                  <a:cubicBezTo>
                    <a:pt x="328" y="31"/>
                    <a:pt x="328" y="30"/>
                    <a:pt x="329" y="30"/>
                  </a:cubicBezTo>
                  <a:cubicBezTo>
                    <a:pt x="329" y="30"/>
                    <a:pt x="329" y="30"/>
                    <a:pt x="329" y="30"/>
                  </a:cubicBezTo>
                  <a:cubicBezTo>
                    <a:pt x="329" y="30"/>
                    <a:pt x="330" y="30"/>
                    <a:pt x="330" y="30"/>
                  </a:cubicBezTo>
                  <a:cubicBezTo>
                    <a:pt x="330" y="30"/>
                    <a:pt x="330" y="30"/>
                    <a:pt x="330" y="30"/>
                  </a:cubicBezTo>
                  <a:cubicBezTo>
                    <a:pt x="330" y="30"/>
                    <a:pt x="331" y="30"/>
                    <a:pt x="331" y="30"/>
                  </a:cubicBezTo>
                  <a:close/>
                  <a:moveTo>
                    <a:pt x="320" y="38"/>
                  </a:moveTo>
                  <a:cubicBezTo>
                    <a:pt x="320" y="38"/>
                    <a:pt x="320" y="39"/>
                    <a:pt x="319" y="40"/>
                  </a:cubicBezTo>
                  <a:cubicBezTo>
                    <a:pt x="319" y="40"/>
                    <a:pt x="319" y="40"/>
                    <a:pt x="319" y="40"/>
                  </a:cubicBezTo>
                  <a:cubicBezTo>
                    <a:pt x="319" y="40"/>
                    <a:pt x="318" y="40"/>
                    <a:pt x="317" y="39"/>
                  </a:cubicBezTo>
                  <a:cubicBezTo>
                    <a:pt x="317" y="39"/>
                    <a:pt x="317" y="39"/>
                    <a:pt x="317" y="39"/>
                  </a:cubicBezTo>
                  <a:cubicBezTo>
                    <a:pt x="317" y="39"/>
                    <a:pt x="317" y="38"/>
                    <a:pt x="318" y="37"/>
                  </a:cubicBezTo>
                  <a:cubicBezTo>
                    <a:pt x="318" y="37"/>
                    <a:pt x="318" y="37"/>
                    <a:pt x="318" y="37"/>
                  </a:cubicBezTo>
                  <a:cubicBezTo>
                    <a:pt x="318" y="37"/>
                    <a:pt x="318" y="37"/>
                    <a:pt x="319" y="37"/>
                  </a:cubicBezTo>
                  <a:cubicBezTo>
                    <a:pt x="319" y="37"/>
                    <a:pt x="319" y="37"/>
                    <a:pt x="319" y="37"/>
                  </a:cubicBezTo>
                  <a:cubicBezTo>
                    <a:pt x="319" y="37"/>
                    <a:pt x="319" y="37"/>
                    <a:pt x="320" y="38"/>
                  </a:cubicBezTo>
                  <a:close/>
                  <a:moveTo>
                    <a:pt x="308" y="45"/>
                  </a:moveTo>
                  <a:cubicBezTo>
                    <a:pt x="309" y="46"/>
                    <a:pt x="309" y="46"/>
                    <a:pt x="308" y="47"/>
                  </a:cubicBezTo>
                  <a:cubicBezTo>
                    <a:pt x="308" y="47"/>
                    <a:pt x="308" y="47"/>
                    <a:pt x="308" y="47"/>
                  </a:cubicBezTo>
                  <a:cubicBezTo>
                    <a:pt x="307" y="47"/>
                    <a:pt x="307" y="47"/>
                    <a:pt x="306" y="47"/>
                  </a:cubicBezTo>
                  <a:cubicBezTo>
                    <a:pt x="306" y="47"/>
                    <a:pt x="306" y="47"/>
                    <a:pt x="306" y="47"/>
                  </a:cubicBezTo>
                  <a:cubicBezTo>
                    <a:pt x="306" y="46"/>
                    <a:pt x="306" y="45"/>
                    <a:pt x="306" y="45"/>
                  </a:cubicBezTo>
                  <a:cubicBezTo>
                    <a:pt x="306" y="45"/>
                    <a:pt x="306" y="45"/>
                    <a:pt x="306" y="45"/>
                  </a:cubicBezTo>
                  <a:cubicBezTo>
                    <a:pt x="307" y="45"/>
                    <a:pt x="307" y="44"/>
                    <a:pt x="307" y="44"/>
                  </a:cubicBezTo>
                  <a:cubicBezTo>
                    <a:pt x="307" y="44"/>
                    <a:pt x="307" y="44"/>
                    <a:pt x="307" y="44"/>
                  </a:cubicBezTo>
                  <a:cubicBezTo>
                    <a:pt x="308" y="44"/>
                    <a:pt x="308" y="45"/>
                    <a:pt x="308" y="45"/>
                  </a:cubicBezTo>
                  <a:close/>
                  <a:moveTo>
                    <a:pt x="297" y="52"/>
                  </a:moveTo>
                  <a:cubicBezTo>
                    <a:pt x="297" y="53"/>
                    <a:pt x="297" y="54"/>
                    <a:pt x="297" y="54"/>
                  </a:cubicBezTo>
                  <a:cubicBezTo>
                    <a:pt x="297" y="54"/>
                    <a:pt x="297" y="54"/>
                    <a:pt x="297" y="54"/>
                  </a:cubicBezTo>
                  <a:cubicBezTo>
                    <a:pt x="296" y="55"/>
                    <a:pt x="295" y="54"/>
                    <a:pt x="295" y="54"/>
                  </a:cubicBezTo>
                  <a:cubicBezTo>
                    <a:pt x="295" y="54"/>
                    <a:pt x="295" y="54"/>
                    <a:pt x="295" y="54"/>
                  </a:cubicBezTo>
                  <a:cubicBezTo>
                    <a:pt x="294" y="53"/>
                    <a:pt x="295" y="52"/>
                    <a:pt x="295" y="52"/>
                  </a:cubicBezTo>
                  <a:cubicBezTo>
                    <a:pt x="295" y="52"/>
                    <a:pt x="295" y="52"/>
                    <a:pt x="295" y="52"/>
                  </a:cubicBezTo>
                  <a:cubicBezTo>
                    <a:pt x="295" y="52"/>
                    <a:pt x="296" y="52"/>
                    <a:pt x="296" y="52"/>
                  </a:cubicBezTo>
                  <a:cubicBezTo>
                    <a:pt x="296" y="52"/>
                    <a:pt x="296" y="52"/>
                    <a:pt x="296" y="52"/>
                  </a:cubicBezTo>
                  <a:cubicBezTo>
                    <a:pt x="296" y="52"/>
                    <a:pt x="297" y="52"/>
                    <a:pt x="297" y="52"/>
                  </a:cubicBezTo>
                  <a:close/>
                  <a:moveTo>
                    <a:pt x="286" y="60"/>
                  </a:moveTo>
                  <a:cubicBezTo>
                    <a:pt x="286" y="60"/>
                    <a:pt x="286" y="61"/>
                    <a:pt x="285" y="62"/>
                  </a:cubicBezTo>
                  <a:cubicBezTo>
                    <a:pt x="285" y="62"/>
                    <a:pt x="285" y="62"/>
                    <a:pt x="285" y="62"/>
                  </a:cubicBezTo>
                  <a:cubicBezTo>
                    <a:pt x="285" y="62"/>
                    <a:pt x="284" y="62"/>
                    <a:pt x="284" y="61"/>
                  </a:cubicBezTo>
                  <a:cubicBezTo>
                    <a:pt x="284" y="61"/>
                    <a:pt x="284" y="61"/>
                    <a:pt x="284" y="61"/>
                  </a:cubicBezTo>
                  <a:cubicBezTo>
                    <a:pt x="283" y="61"/>
                    <a:pt x="283" y="60"/>
                    <a:pt x="284" y="59"/>
                  </a:cubicBezTo>
                  <a:cubicBezTo>
                    <a:pt x="284" y="59"/>
                    <a:pt x="284" y="59"/>
                    <a:pt x="284" y="59"/>
                  </a:cubicBezTo>
                  <a:cubicBezTo>
                    <a:pt x="284" y="59"/>
                    <a:pt x="284" y="59"/>
                    <a:pt x="285" y="59"/>
                  </a:cubicBezTo>
                  <a:cubicBezTo>
                    <a:pt x="285" y="59"/>
                    <a:pt x="285" y="59"/>
                    <a:pt x="285" y="59"/>
                  </a:cubicBezTo>
                  <a:cubicBezTo>
                    <a:pt x="285" y="59"/>
                    <a:pt x="285" y="59"/>
                    <a:pt x="286" y="60"/>
                  </a:cubicBezTo>
                  <a:close/>
                  <a:moveTo>
                    <a:pt x="274" y="67"/>
                  </a:moveTo>
                  <a:cubicBezTo>
                    <a:pt x="275" y="68"/>
                    <a:pt x="275" y="69"/>
                    <a:pt x="274" y="69"/>
                  </a:cubicBezTo>
                  <a:cubicBezTo>
                    <a:pt x="274" y="69"/>
                    <a:pt x="274" y="69"/>
                    <a:pt x="274" y="69"/>
                  </a:cubicBezTo>
                  <a:cubicBezTo>
                    <a:pt x="273" y="69"/>
                    <a:pt x="273" y="69"/>
                    <a:pt x="272" y="69"/>
                  </a:cubicBezTo>
                  <a:cubicBezTo>
                    <a:pt x="272" y="69"/>
                    <a:pt x="272" y="69"/>
                    <a:pt x="272" y="69"/>
                  </a:cubicBezTo>
                  <a:cubicBezTo>
                    <a:pt x="272" y="68"/>
                    <a:pt x="272" y="67"/>
                    <a:pt x="273" y="67"/>
                  </a:cubicBezTo>
                  <a:cubicBezTo>
                    <a:pt x="273" y="67"/>
                    <a:pt x="273" y="67"/>
                    <a:pt x="273" y="67"/>
                  </a:cubicBezTo>
                  <a:cubicBezTo>
                    <a:pt x="273" y="67"/>
                    <a:pt x="273" y="67"/>
                    <a:pt x="273" y="67"/>
                  </a:cubicBezTo>
                  <a:cubicBezTo>
                    <a:pt x="273" y="67"/>
                    <a:pt x="273" y="67"/>
                    <a:pt x="273" y="67"/>
                  </a:cubicBezTo>
                  <a:cubicBezTo>
                    <a:pt x="274" y="67"/>
                    <a:pt x="274" y="67"/>
                    <a:pt x="274" y="67"/>
                  </a:cubicBezTo>
                  <a:close/>
                  <a:moveTo>
                    <a:pt x="263" y="75"/>
                  </a:moveTo>
                  <a:cubicBezTo>
                    <a:pt x="264" y="75"/>
                    <a:pt x="263" y="76"/>
                    <a:pt x="263" y="76"/>
                  </a:cubicBezTo>
                  <a:cubicBezTo>
                    <a:pt x="263" y="76"/>
                    <a:pt x="263" y="76"/>
                    <a:pt x="263" y="76"/>
                  </a:cubicBezTo>
                  <a:cubicBezTo>
                    <a:pt x="262" y="77"/>
                    <a:pt x="261" y="77"/>
                    <a:pt x="261" y="76"/>
                  </a:cubicBezTo>
                  <a:cubicBezTo>
                    <a:pt x="261" y="76"/>
                    <a:pt x="261" y="76"/>
                    <a:pt x="261" y="76"/>
                  </a:cubicBezTo>
                  <a:cubicBezTo>
                    <a:pt x="260" y="75"/>
                    <a:pt x="261" y="75"/>
                    <a:pt x="261" y="74"/>
                  </a:cubicBezTo>
                  <a:cubicBezTo>
                    <a:pt x="261" y="74"/>
                    <a:pt x="261" y="74"/>
                    <a:pt x="261" y="74"/>
                  </a:cubicBezTo>
                  <a:cubicBezTo>
                    <a:pt x="262" y="74"/>
                    <a:pt x="262" y="74"/>
                    <a:pt x="262" y="74"/>
                  </a:cubicBezTo>
                  <a:cubicBezTo>
                    <a:pt x="262" y="74"/>
                    <a:pt x="262" y="74"/>
                    <a:pt x="262" y="74"/>
                  </a:cubicBezTo>
                  <a:cubicBezTo>
                    <a:pt x="262" y="74"/>
                    <a:pt x="263" y="74"/>
                    <a:pt x="263" y="75"/>
                  </a:cubicBezTo>
                  <a:close/>
                  <a:moveTo>
                    <a:pt x="252" y="82"/>
                  </a:moveTo>
                  <a:cubicBezTo>
                    <a:pt x="252" y="83"/>
                    <a:pt x="252" y="83"/>
                    <a:pt x="251" y="84"/>
                  </a:cubicBezTo>
                  <a:cubicBezTo>
                    <a:pt x="251" y="84"/>
                    <a:pt x="251" y="84"/>
                    <a:pt x="251" y="84"/>
                  </a:cubicBezTo>
                  <a:cubicBezTo>
                    <a:pt x="251" y="84"/>
                    <a:pt x="250" y="84"/>
                    <a:pt x="250" y="83"/>
                  </a:cubicBezTo>
                  <a:cubicBezTo>
                    <a:pt x="250" y="83"/>
                    <a:pt x="250" y="83"/>
                    <a:pt x="250" y="83"/>
                  </a:cubicBezTo>
                  <a:cubicBezTo>
                    <a:pt x="249" y="83"/>
                    <a:pt x="249" y="82"/>
                    <a:pt x="250" y="81"/>
                  </a:cubicBezTo>
                  <a:cubicBezTo>
                    <a:pt x="250" y="81"/>
                    <a:pt x="250" y="81"/>
                    <a:pt x="250" y="81"/>
                  </a:cubicBezTo>
                  <a:cubicBezTo>
                    <a:pt x="250" y="81"/>
                    <a:pt x="250" y="81"/>
                    <a:pt x="251" y="81"/>
                  </a:cubicBezTo>
                  <a:cubicBezTo>
                    <a:pt x="251" y="81"/>
                    <a:pt x="251" y="81"/>
                    <a:pt x="251" y="81"/>
                  </a:cubicBezTo>
                  <a:cubicBezTo>
                    <a:pt x="251" y="81"/>
                    <a:pt x="252" y="81"/>
                    <a:pt x="252" y="82"/>
                  </a:cubicBezTo>
                  <a:close/>
                  <a:moveTo>
                    <a:pt x="240" y="89"/>
                  </a:moveTo>
                  <a:cubicBezTo>
                    <a:pt x="241" y="90"/>
                    <a:pt x="241" y="91"/>
                    <a:pt x="240" y="91"/>
                  </a:cubicBezTo>
                  <a:cubicBezTo>
                    <a:pt x="240" y="91"/>
                    <a:pt x="240" y="91"/>
                    <a:pt x="240" y="91"/>
                  </a:cubicBezTo>
                  <a:cubicBezTo>
                    <a:pt x="240" y="92"/>
                    <a:pt x="239" y="91"/>
                    <a:pt x="238" y="91"/>
                  </a:cubicBezTo>
                  <a:cubicBezTo>
                    <a:pt x="238" y="91"/>
                    <a:pt x="238" y="91"/>
                    <a:pt x="238" y="91"/>
                  </a:cubicBezTo>
                  <a:cubicBezTo>
                    <a:pt x="238" y="90"/>
                    <a:pt x="238" y="89"/>
                    <a:pt x="239" y="89"/>
                  </a:cubicBezTo>
                  <a:cubicBezTo>
                    <a:pt x="239" y="89"/>
                    <a:pt x="239" y="89"/>
                    <a:pt x="239" y="89"/>
                  </a:cubicBezTo>
                  <a:cubicBezTo>
                    <a:pt x="239" y="89"/>
                    <a:pt x="239" y="89"/>
                    <a:pt x="239" y="89"/>
                  </a:cubicBezTo>
                  <a:cubicBezTo>
                    <a:pt x="239" y="89"/>
                    <a:pt x="239" y="89"/>
                    <a:pt x="239" y="89"/>
                  </a:cubicBezTo>
                  <a:cubicBezTo>
                    <a:pt x="240" y="89"/>
                    <a:pt x="240" y="89"/>
                    <a:pt x="240" y="89"/>
                  </a:cubicBezTo>
                  <a:close/>
                  <a:moveTo>
                    <a:pt x="229" y="97"/>
                  </a:moveTo>
                  <a:cubicBezTo>
                    <a:pt x="230" y="97"/>
                    <a:pt x="229" y="98"/>
                    <a:pt x="229" y="98"/>
                  </a:cubicBezTo>
                  <a:cubicBezTo>
                    <a:pt x="229" y="98"/>
                    <a:pt x="229" y="98"/>
                    <a:pt x="229" y="98"/>
                  </a:cubicBezTo>
                  <a:cubicBezTo>
                    <a:pt x="228" y="99"/>
                    <a:pt x="227" y="99"/>
                    <a:pt x="227" y="98"/>
                  </a:cubicBezTo>
                  <a:cubicBezTo>
                    <a:pt x="227" y="98"/>
                    <a:pt x="227" y="98"/>
                    <a:pt x="227" y="98"/>
                  </a:cubicBezTo>
                  <a:cubicBezTo>
                    <a:pt x="227" y="97"/>
                    <a:pt x="227" y="97"/>
                    <a:pt x="227" y="96"/>
                  </a:cubicBezTo>
                  <a:cubicBezTo>
                    <a:pt x="227" y="96"/>
                    <a:pt x="227" y="96"/>
                    <a:pt x="227" y="96"/>
                  </a:cubicBezTo>
                  <a:cubicBezTo>
                    <a:pt x="228" y="96"/>
                    <a:pt x="228" y="96"/>
                    <a:pt x="228" y="96"/>
                  </a:cubicBezTo>
                  <a:cubicBezTo>
                    <a:pt x="228" y="96"/>
                    <a:pt x="228" y="96"/>
                    <a:pt x="228" y="96"/>
                  </a:cubicBezTo>
                  <a:cubicBezTo>
                    <a:pt x="229" y="96"/>
                    <a:pt x="229" y="96"/>
                    <a:pt x="229" y="97"/>
                  </a:cubicBezTo>
                  <a:close/>
                  <a:moveTo>
                    <a:pt x="218" y="104"/>
                  </a:moveTo>
                  <a:cubicBezTo>
                    <a:pt x="218" y="105"/>
                    <a:pt x="218" y="105"/>
                    <a:pt x="217" y="106"/>
                  </a:cubicBezTo>
                  <a:cubicBezTo>
                    <a:pt x="217" y="106"/>
                    <a:pt x="217" y="106"/>
                    <a:pt x="217" y="106"/>
                  </a:cubicBezTo>
                  <a:cubicBezTo>
                    <a:pt x="217" y="106"/>
                    <a:pt x="216" y="106"/>
                    <a:pt x="216" y="105"/>
                  </a:cubicBezTo>
                  <a:cubicBezTo>
                    <a:pt x="216" y="105"/>
                    <a:pt x="216" y="105"/>
                    <a:pt x="216" y="105"/>
                  </a:cubicBezTo>
                  <a:cubicBezTo>
                    <a:pt x="215" y="105"/>
                    <a:pt x="215" y="104"/>
                    <a:pt x="216" y="104"/>
                  </a:cubicBezTo>
                  <a:cubicBezTo>
                    <a:pt x="216" y="104"/>
                    <a:pt x="216" y="104"/>
                    <a:pt x="216" y="104"/>
                  </a:cubicBezTo>
                  <a:cubicBezTo>
                    <a:pt x="216" y="103"/>
                    <a:pt x="217" y="103"/>
                    <a:pt x="217" y="103"/>
                  </a:cubicBezTo>
                  <a:cubicBezTo>
                    <a:pt x="217" y="103"/>
                    <a:pt x="217" y="103"/>
                    <a:pt x="217" y="103"/>
                  </a:cubicBezTo>
                  <a:cubicBezTo>
                    <a:pt x="217" y="103"/>
                    <a:pt x="218" y="104"/>
                    <a:pt x="218" y="104"/>
                  </a:cubicBezTo>
                  <a:close/>
                  <a:moveTo>
                    <a:pt x="207" y="111"/>
                  </a:moveTo>
                  <a:cubicBezTo>
                    <a:pt x="207" y="112"/>
                    <a:pt x="207" y="113"/>
                    <a:pt x="206" y="113"/>
                  </a:cubicBezTo>
                  <a:cubicBezTo>
                    <a:pt x="206" y="113"/>
                    <a:pt x="206" y="113"/>
                    <a:pt x="206" y="113"/>
                  </a:cubicBezTo>
                  <a:cubicBezTo>
                    <a:pt x="206" y="114"/>
                    <a:pt x="205" y="113"/>
                    <a:pt x="204" y="113"/>
                  </a:cubicBezTo>
                  <a:cubicBezTo>
                    <a:pt x="204" y="113"/>
                    <a:pt x="204" y="113"/>
                    <a:pt x="204" y="113"/>
                  </a:cubicBezTo>
                  <a:cubicBezTo>
                    <a:pt x="204" y="112"/>
                    <a:pt x="204" y="111"/>
                    <a:pt x="205" y="111"/>
                  </a:cubicBezTo>
                  <a:cubicBezTo>
                    <a:pt x="205" y="111"/>
                    <a:pt x="205" y="111"/>
                    <a:pt x="205" y="111"/>
                  </a:cubicBezTo>
                  <a:cubicBezTo>
                    <a:pt x="205" y="111"/>
                    <a:pt x="205" y="111"/>
                    <a:pt x="205" y="111"/>
                  </a:cubicBezTo>
                  <a:cubicBezTo>
                    <a:pt x="205" y="111"/>
                    <a:pt x="205" y="111"/>
                    <a:pt x="205" y="111"/>
                  </a:cubicBezTo>
                  <a:cubicBezTo>
                    <a:pt x="206" y="111"/>
                    <a:pt x="206" y="111"/>
                    <a:pt x="207" y="111"/>
                  </a:cubicBezTo>
                  <a:close/>
                  <a:moveTo>
                    <a:pt x="195" y="119"/>
                  </a:moveTo>
                  <a:cubicBezTo>
                    <a:pt x="196" y="119"/>
                    <a:pt x="195" y="120"/>
                    <a:pt x="195" y="121"/>
                  </a:cubicBezTo>
                  <a:cubicBezTo>
                    <a:pt x="195" y="121"/>
                    <a:pt x="195" y="121"/>
                    <a:pt x="195" y="121"/>
                  </a:cubicBezTo>
                  <a:cubicBezTo>
                    <a:pt x="194" y="121"/>
                    <a:pt x="193" y="121"/>
                    <a:pt x="193" y="120"/>
                  </a:cubicBezTo>
                  <a:cubicBezTo>
                    <a:pt x="193" y="120"/>
                    <a:pt x="193" y="120"/>
                    <a:pt x="193" y="120"/>
                  </a:cubicBezTo>
                  <a:cubicBezTo>
                    <a:pt x="193" y="120"/>
                    <a:pt x="193" y="119"/>
                    <a:pt x="193" y="118"/>
                  </a:cubicBezTo>
                  <a:cubicBezTo>
                    <a:pt x="193" y="118"/>
                    <a:pt x="193" y="118"/>
                    <a:pt x="193" y="118"/>
                  </a:cubicBezTo>
                  <a:cubicBezTo>
                    <a:pt x="194" y="118"/>
                    <a:pt x="194" y="118"/>
                    <a:pt x="194" y="118"/>
                  </a:cubicBezTo>
                  <a:cubicBezTo>
                    <a:pt x="194" y="118"/>
                    <a:pt x="194" y="118"/>
                    <a:pt x="194" y="118"/>
                  </a:cubicBezTo>
                  <a:cubicBezTo>
                    <a:pt x="195" y="118"/>
                    <a:pt x="195" y="118"/>
                    <a:pt x="195" y="119"/>
                  </a:cubicBezTo>
                  <a:close/>
                  <a:moveTo>
                    <a:pt x="184" y="126"/>
                  </a:moveTo>
                  <a:cubicBezTo>
                    <a:pt x="184" y="127"/>
                    <a:pt x="184" y="128"/>
                    <a:pt x="184" y="128"/>
                  </a:cubicBezTo>
                  <a:cubicBezTo>
                    <a:pt x="184" y="128"/>
                    <a:pt x="184" y="128"/>
                    <a:pt x="184" y="128"/>
                  </a:cubicBezTo>
                  <a:cubicBezTo>
                    <a:pt x="183" y="128"/>
                    <a:pt x="182" y="128"/>
                    <a:pt x="182" y="128"/>
                  </a:cubicBezTo>
                  <a:cubicBezTo>
                    <a:pt x="182" y="128"/>
                    <a:pt x="182" y="128"/>
                    <a:pt x="182" y="128"/>
                  </a:cubicBezTo>
                  <a:cubicBezTo>
                    <a:pt x="181" y="127"/>
                    <a:pt x="181" y="126"/>
                    <a:pt x="182" y="126"/>
                  </a:cubicBezTo>
                  <a:cubicBezTo>
                    <a:pt x="182" y="126"/>
                    <a:pt x="182" y="126"/>
                    <a:pt x="182" y="126"/>
                  </a:cubicBezTo>
                  <a:cubicBezTo>
                    <a:pt x="182" y="126"/>
                    <a:pt x="183" y="125"/>
                    <a:pt x="183" y="125"/>
                  </a:cubicBezTo>
                  <a:cubicBezTo>
                    <a:pt x="183" y="125"/>
                    <a:pt x="183" y="125"/>
                    <a:pt x="183" y="125"/>
                  </a:cubicBezTo>
                  <a:cubicBezTo>
                    <a:pt x="183" y="125"/>
                    <a:pt x="184" y="126"/>
                    <a:pt x="184" y="126"/>
                  </a:cubicBezTo>
                  <a:close/>
                  <a:moveTo>
                    <a:pt x="173" y="133"/>
                  </a:moveTo>
                  <a:cubicBezTo>
                    <a:pt x="173" y="134"/>
                    <a:pt x="173" y="135"/>
                    <a:pt x="172" y="135"/>
                  </a:cubicBezTo>
                  <a:cubicBezTo>
                    <a:pt x="172" y="135"/>
                    <a:pt x="172" y="135"/>
                    <a:pt x="172" y="135"/>
                  </a:cubicBezTo>
                  <a:cubicBezTo>
                    <a:pt x="172" y="136"/>
                    <a:pt x="171" y="136"/>
                    <a:pt x="170" y="135"/>
                  </a:cubicBezTo>
                  <a:cubicBezTo>
                    <a:pt x="170" y="135"/>
                    <a:pt x="170" y="135"/>
                    <a:pt x="170" y="135"/>
                  </a:cubicBezTo>
                  <a:cubicBezTo>
                    <a:pt x="170" y="134"/>
                    <a:pt x="170" y="133"/>
                    <a:pt x="171" y="133"/>
                  </a:cubicBezTo>
                  <a:cubicBezTo>
                    <a:pt x="171" y="133"/>
                    <a:pt x="171" y="133"/>
                    <a:pt x="171" y="133"/>
                  </a:cubicBezTo>
                  <a:cubicBezTo>
                    <a:pt x="171" y="133"/>
                    <a:pt x="171" y="133"/>
                    <a:pt x="172" y="133"/>
                  </a:cubicBezTo>
                  <a:cubicBezTo>
                    <a:pt x="172" y="133"/>
                    <a:pt x="172" y="133"/>
                    <a:pt x="172" y="133"/>
                  </a:cubicBezTo>
                  <a:cubicBezTo>
                    <a:pt x="172" y="133"/>
                    <a:pt x="172" y="133"/>
                    <a:pt x="173" y="133"/>
                  </a:cubicBezTo>
                  <a:close/>
                  <a:moveTo>
                    <a:pt x="161" y="141"/>
                  </a:moveTo>
                  <a:cubicBezTo>
                    <a:pt x="162" y="141"/>
                    <a:pt x="162" y="142"/>
                    <a:pt x="161" y="143"/>
                  </a:cubicBezTo>
                  <a:cubicBezTo>
                    <a:pt x="161" y="143"/>
                    <a:pt x="161" y="143"/>
                    <a:pt x="161" y="143"/>
                  </a:cubicBezTo>
                  <a:cubicBezTo>
                    <a:pt x="160" y="143"/>
                    <a:pt x="160" y="143"/>
                    <a:pt x="159" y="142"/>
                  </a:cubicBezTo>
                  <a:cubicBezTo>
                    <a:pt x="159" y="142"/>
                    <a:pt x="159" y="142"/>
                    <a:pt x="159" y="142"/>
                  </a:cubicBezTo>
                  <a:cubicBezTo>
                    <a:pt x="159" y="142"/>
                    <a:pt x="159" y="141"/>
                    <a:pt x="159" y="140"/>
                  </a:cubicBezTo>
                  <a:cubicBezTo>
                    <a:pt x="159" y="140"/>
                    <a:pt x="159" y="140"/>
                    <a:pt x="159" y="140"/>
                  </a:cubicBezTo>
                  <a:cubicBezTo>
                    <a:pt x="160" y="140"/>
                    <a:pt x="160" y="140"/>
                    <a:pt x="160" y="140"/>
                  </a:cubicBezTo>
                  <a:cubicBezTo>
                    <a:pt x="160" y="140"/>
                    <a:pt x="160" y="140"/>
                    <a:pt x="160" y="140"/>
                  </a:cubicBezTo>
                  <a:cubicBezTo>
                    <a:pt x="161" y="140"/>
                    <a:pt x="161" y="140"/>
                    <a:pt x="161" y="141"/>
                  </a:cubicBezTo>
                  <a:close/>
                  <a:moveTo>
                    <a:pt x="150" y="148"/>
                  </a:moveTo>
                  <a:cubicBezTo>
                    <a:pt x="150" y="149"/>
                    <a:pt x="150" y="150"/>
                    <a:pt x="150" y="150"/>
                  </a:cubicBezTo>
                  <a:cubicBezTo>
                    <a:pt x="150" y="150"/>
                    <a:pt x="150" y="150"/>
                    <a:pt x="150" y="150"/>
                  </a:cubicBezTo>
                  <a:cubicBezTo>
                    <a:pt x="149" y="150"/>
                    <a:pt x="148" y="150"/>
                    <a:pt x="148" y="150"/>
                  </a:cubicBezTo>
                  <a:cubicBezTo>
                    <a:pt x="148" y="150"/>
                    <a:pt x="148" y="150"/>
                    <a:pt x="148" y="150"/>
                  </a:cubicBezTo>
                  <a:cubicBezTo>
                    <a:pt x="147" y="149"/>
                    <a:pt x="148" y="148"/>
                    <a:pt x="148" y="148"/>
                  </a:cubicBezTo>
                  <a:cubicBezTo>
                    <a:pt x="148" y="148"/>
                    <a:pt x="148" y="148"/>
                    <a:pt x="148" y="148"/>
                  </a:cubicBezTo>
                  <a:cubicBezTo>
                    <a:pt x="148" y="148"/>
                    <a:pt x="149" y="148"/>
                    <a:pt x="149" y="148"/>
                  </a:cubicBezTo>
                  <a:cubicBezTo>
                    <a:pt x="149" y="148"/>
                    <a:pt x="149" y="148"/>
                    <a:pt x="149" y="148"/>
                  </a:cubicBezTo>
                  <a:cubicBezTo>
                    <a:pt x="149" y="148"/>
                    <a:pt x="150" y="148"/>
                    <a:pt x="150" y="148"/>
                  </a:cubicBezTo>
                  <a:close/>
                  <a:moveTo>
                    <a:pt x="139" y="156"/>
                  </a:moveTo>
                  <a:cubicBezTo>
                    <a:pt x="139" y="156"/>
                    <a:pt x="139" y="157"/>
                    <a:pt x="138" y="157"/>
                  </a:cubicBezTo>
                  <a:cubicBezTo>
                    <a:pt x="138" y="157"/>
                    <a:pt x="138" y="157"/>
                    <a:pt x="138" y="157"/>
                  </a:cubicBezTo>
                  <a:cubicBezTo>
                    <a:pt x="138"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8" y="155"/>
                  </a:cubicBezTo>
                  <a:cubicBezTo>
                    <a:pt x="138" y="155"/>
                    <a:pt x="138" y="155"/>
                    <a:pt x="138" y="155"/>
                  </a:cubicBezTo>
                  <a:cubicBezTo>
                    <a:pt x="138" y="155"/>
                    <a:pt x="138" y="155"/>
                    <a:pt x="139" y="156"/>
                  </a:cubicBezTo>
                  <a:close/>
                  <a:moveTo>
                    <a:pt x="127" y="163"/>
                  </a:moveTo>
                  <a:cubicBezTo>
                    <a:pt x="128" y="164"/>
                    <a:pt x="128" y="164"/>
                    <a:pt x="127" y="165"/>
                  </a:cubicBezTo>
                  <a:cubicBezTo>
                    <a:pt x="127" y="165"/>
                    <a:pt x="127" y="165"/>
                    <a:pt x="127" y="165"/>
                  </a:cubicBezTo>
                  <a:cubicBezTo>
                    <a:pt x="126" y="165"/>
                    <a:pt x="126" y="165"/>
                    <a:pt x="125" y="164"/>
                  </a:cubicBezTo>
                  <a:cubicBezTo>
                    <a:pt x="125" y="164"/>
                    <a:pt x="125" y="164"/>
                    <a:pt x="125" y="164"/>
                  </a:cubicBezTo>
                  <a:cubicBezTo>
                    <a:pt x="125" y="164"/>
                    <a:pt x="125" y="163"/>
                    <a:pt x="126" y="163"/>
                  </a:cubicBezTo>
                  <a:cubicBezTo>
                    <a:pt x="126" y="163"/>
                    <a:pt x="126" y="163"/>
                    <a:pt x="126" y="163"/>
                  </a:cubicBezTo>
                  <a:cubicBezTo>
                    <a:pt x="126" y="162"/>
                    <a:pt x="126" y="162"/>
                    <a:pt x="126" y="162"/>
                  </a:cubicBezTo>
                  <a:cubicBezTo>
                    <a:pt x="126" y="162"/>
                    <a:pt x="126" y="162"/>
                    <a:pt x="126" y="162"/>
                  </a:cubicBezTo>
                  <a:cubicBezTo>
                    <a:pt x="127" y="162"/>
                    <a:pt x="127" y="163"/>
                    <a:pt x="127" y="163"/>
                  </a:cubicBezTo>
                  <a:close/>
                  <a:moveTo>
                    <a:pt x="116" y="170"/>
                  </a:moveTo>
                  <a:cubicBezTo>
                    <a:pt x="117" y="171"/>
                    <a:pt x="116" y="172"/>
                    <a:pt x="116" y="172"/>
                  </a:cubicBezTo>
                  <a:cubicBezTo>
                    <a:pt x="116" y="172"/>
                    <a:pt x="116" y="172"/>
                    <a:pt x="116" y="172"/>
                  </a:cubicBezTo>
                  <a:cubicBezTo>
                    <a:pt x="115" y="173"/>
                    <a:pt x="114" y="172"/>
                    <a:pt x="114" y="172"/>
                  </a:cubicBezTo>
                  <a:cubicBezTo>
                    <a:pt x="114" y="172"/>
                    <a:pt x="114" y="172"/>
                    <a:pt x="114" y="172"/>
                  </a:cubicBezTo>
                  <a:cubicBezTo>
                    <a:pt x="113" y="171"/>
                    <a:pt x="114" y="170"/>
                    <a:pt x="114" y="170"/>
                  </a:cubicBezTo>
                  <a:cubicBezTo>
                    <a:pt x="114" y="170"/>
                    <a:pt x="114" y="170"/>
                    <a:pt x="114" y="170"/>
                  </a:cubicBezTo>
                  <a:cubicBezTo>
                    <a:pt x="114" y="170"/>
                    <a:pt x="115" y="170"/>
                    <a:pt x="115" y="170"/>
                  </a:cubicBezTo>
                  <a:cubicBezTo>
                    <a:pt x="115" y="170"/>
                    <a:pt x="115" y="170"/>
                    <a:pt x="115" y="170"/>
                  </a:cubicBezTo>
                  <a:cubicBezTo>
                    <a:pt x="115" y="170"/>
                    <a:pt x="116" y="170"/>
                    <a:pt x="116" y="170"/>
                  </a:cubicBezTo>
                  <a:close/>
                  <a:moveTo>
                    <a:pt x="105" y="178"/>
                  </a:moveTo>
                  <a:cubicBezTo>
                    <a:pt x="105" y="178"/>
                    <a:pt x="105" y="179"/>
                    <a:pt x="104" y="179"/>
                  </a:cubicBezTo>
                  <a:cubicBezTo>
                    <a:pt x="104" y="179"/>
                    <a:pt x="104" y="179"/>
                    <a:pt x="104" y="179"/>
                  </a:cubicBezTo>
                  <a:cubicBezTo>
                    <a:pt x="104" y="180"/>
                    <a:pt x="103" y="180"/>
                    <a:pt x="103" y="179"/>
                  </a:cubicBezTo>
                  <a:cubicBezTo>
                    <a:pt x="103" y="179"/>
                    <a:pt x="103" y="179"/>
                    <a:pt x="103" y="179"/>
                  </a:cubicBezTo>
                  <a:cubicBezTo>
                    <a:pt x="102" y="178"/>
                    <a:pt x="102" y="178"/>
                    <a:pt x="103" y="177"/>
                  </a:cubicBezTo>
                  <a:cubicBezTo>
                    <a:pt x="103" y="177"/>
                    <a:pt x="103" y="177"/>
                    <a:pt x="103" y="177"/>
                  </a:cubicBezTo>
                  <a:cubicBezTo>
                    <a:pt x="103" y="177"/>
                    <a:pt x="103" y="177"/>
                    <a:pt x="104" y="177"/>
                  </a:cubicBezTo>
                  <a:cubicBezTo>
                    <a:pt x="104" y="177"/>
                    <a:pt x="104" y="177"/>
                    <a:pt x="104" y="177"/>
                  </a:cubicBezTo>
                  <a:cubicBezTo>
                    <a:pt x="104" y="177"/>
                    <a:pt x="105" y="177"/>
                    <a:pt x="105" y="178"/>
                  </a:cubicBezTo>
                  <a:close/>
                  <a:moveTo>
                    <a:pt x="93" y="185"/>
                  </a:moveTo>
                  <a:cubicBezTo>
                    <a:pt x="94" y="186"/>
                    <a:pt x="94" y="186"/>
                    <a:pt x="93" y="187"/>
                  </a:cubicBezTo>
                  <a:cubicBezTo>
                    <a:pt x="93" y="187"/>
                    <a:pt x="93" y="187"/>
                    <a:pt x="93" y="187"/>
                  </a:cubicBezTo>
                  <a:cubicBezTo>
                    <a:pt x="92" y="187"/>
                    <a:pt x="92" y="187"/>
                    <a:pt x="91" y="186"/>
                  </a:cubicBezTo>
                  <a:cubicBezTo>
                    <a:pt x="91" y="186"/>
                    <a:pt x="91" y="186"/>
                    <a:pt x="91" y="186"/>
                  </a:cubicBezTo>
                  <a:cubicBezTo>
                    <a:pt x="91" y="186"/>
                    <a:pt x="91" y="185"/>
                    <a:pt x="92" y="185"/>
                  </a:cubicBezTo>
                  <a:cubicBezTo>
                    <a:pt x="92" y="185"/>
                    <a:pt x="92" y="185"/>
                    <a:pt x="92" y="185"/>
                  </a:cubicBezTo>
                  <a:cubicBezTo>
                    <a:pt x="92" y="184"/>
                    <a:pt x="92" y="184"/>
                    <a:pt x="92" y="184"/>
                  </a:cubicBezTo>
                  <a:cubicBezTo>
                    <a:pt x="92" y="184"/>
                    <a:pt x="92" y="184"/>
                    <a:pt x="92" y="184"/>
                  </a:cubicBezTo>
                  <a:cubicBezTo>
                    <a:pt x="93" y="184"/>
                    <a:pt x="93" y="185"/>
                    <a:pt x="93" y="185"/>
                  </a:cubicBezTo>
                  <a:close/>
                  <a:moveTo>
                    <a:pt x="82" y="192"/>
                  </a:moveTo>
                  <a:cubicBezTo>
                    <a:pt x="83" y="193"/>
                    <a:pt x="82" y="194"/>
                    <a:pt x="82" y="194"/>
                  </a:cubicBezTo>
                  <a:cubicBezTo>
                    <a:pt x="82" y="194"/>
                    <a:pt x="82" y="194"/>
                    <a:pt x="82" y="194"/>
                  </a:cubicBezTo>
                  <a:cubicBezTo>
                    <a:pt x="81" y="195"/>
                    <a:pt x="80" y="194"/>
                    <a:pt x="80" y="194"/>
                  </a:cubicBezTo>
                  <a:cubicBezTo>
                    <a:pt x="80" y="194"/>
                    <a:pt x="80" y="194"/>
                    <a:pt x="80" y="194"/>
                  </a:cubicBezTo>
                  <a:cubicBezTo>
                    <a:pt x="80" y="193"/>
                    <a:pt x="80" y="192"/>
                    <a:pt x="80" y="192"/>
                  </a:cubicBezTo>
                  <a:cubicBezTo>
                    <a:pt x="80" y="192"/>
                    <a:pt x="80" y="192"/>
                    <a:pt x="80" y="192"/>
                  </a:cubicBezTo>
                  <a:cubicBezTo>
                    <a:pt x="81" y="192"/>
                    <a:pt x="81" y="192"/>
                    <a:pt x="81" y="192"/>
                  </a:cubicBezTo>
                  <a:cubicBezTo>
                    <a:pt x="81" y="192"/>
                    <a:pt x="81" y="192"/>
                    <a:pt x="81" y="192"/>
                  </a:cubicBezTo>
                  <a:cubicBezTo>
                    <a:pt x="82" y="192"/>
                    <a:pt x="82" y="192"/>
                    <a:pt x="82" y="192"/>
                  </a:cubicBezTo>
                  <a:close/>
                  <a:moveTo>
                    <a:pt x="71" y="200"/>
                  </a:moveTo>
                  <a:cubicBezTo>
                    <a:pt x="71" y="200"/>
                    <a:pt x="71" y="201"/>
                    <a:pt x="70" y="202"/>
                  </a:cubicBezTo>
                  <a:cubicBezTo>
                    <a:pt x="70" y="202"/>
                    <a:pt x="70" y="202"/>
                    <a:pt x="70" y="202"/>
                  </a:cubicBezTo>
                  <a:cubicBezTo>
                    <a:pt x="70" y="202"/>
                    <a:pt x="69" y="202"/>
                    <a:pt x="69" y="201"/>
                  </a:cubicBezTo>
                  <a:cubicBezTo>
                    <a:pt x="69" y="201"/>
                    <a:pt x="69" y="201"/>
                    <a:pt x="69" y="201"/>
                  </a:cubicBezTo>
                  <a:cubicBezTo>
                    <a:pt x="68" y="201"/>
                    <a:pt x="68" y="200"/>
                    <a:pt x="69" y="199"/>
                  </a:cubicBezTo>
                  <a:cubicBezTo>
                    <a:pt x="69" y="199"/>
                    <a:pt x="69" y="199"/>
                    <a:pt x="69" y="199"/>
                  </a:cubicBezTo>
                  <a:cubicBezTo>
                    <a:pt x="69" y="199"/>
                    <a:pt x="69" y="199"/>
                    <a:pt x="70" y="199"/>
                  </a:cubicBezTo>
                  <a:cubicBezTo>
                    <a:pt x="70" y="199"/>
                    <a:pt x="70" y="199"/>
                    <a:pt x="70" y="199"/>
                  </a:cubicBezTo>
                  <a:cubicBezTo>
                    <a:pt x="70" y="199"/>
                    <a:pt x="71" y="199"/>
                    <a:pt x="71" y="200"/>
                  </a:cubicBezTo>
                  <a:close/>
                  <a:moveTo>
                    <a:pt x="60" y="207"/>
                  </a:moveTo>
                  <a:cubicBezTo>
                    <a:pt x="60" y="208"/>
                    <a:pt x="60" y="209"/>
                    <a:pt x="59" y="209"/>
                  </a:cubicBezTo>
                  <a:cubicBezTo>
                    <a:pt x="59" y="209"/>
                    <a:pt x="59" y="209"/>
                    <a:pt x="59" y="209"/>
                  </a:cubicBezTo>
                  <a:cubicBezTo>
                    <a:pt x="59" y="209"/>
                    <a:pt x="58" y="209"/>
                    <a:pt x="57" y="209"/>
                  </a:cubicBezTo>
                  <a:cubicBezTo>
                    <a:pt x="57" y="209"/>
                    <a:pt x="57" y="209"/>
                    <a:pt x="57" y="209"/>
                  </a:cubicBezTo>
                  <a:cubicBezTo>
                    <a:pt x="57" y="208"/>
                    <a:pt x="57" y="207"/>
                    <a:pt x="58" y="207"/>
                  </a:cubicBezTo>
                  <a:cubicBezTo>
                    <a:pt x="58" y="207"/>
                    <a:pt x="58" y="207"/>
                    <a:pt x="58" y="207"/>
                  </a:cubicBezTo>
                  <a:cubicBezTo>
                    <a:pt x="58" y="207"/>
                    <a:pt x="58" y="206"/>
                    <a:pt x="58" y="206"/>
                  </a:cubicBezTo>
                  <a:cubicBezTo>
                    <a:pt x="58" y="206"/>
                    <a:pt x="58" y="206"/>
                    <a:pt x="58" y="206"/>
                  </a:cubicBezTo>
                  <a:cubicBezTo>
                    <a:pt x="59" y="206"/>
                    <a:pt x="59" y="207"/>
                    <a:pt x="60" y="207"/>
                  </a:cubicBezTo>
                  <a:close/>
                  <a:moveTo>
                    <a:pt x="48" y="214"/>
                  </a:moveTo>
                  <a:cubicBezTo>
                    <a:pt x="49" y="215"/>
                    <a:pt x="48" y="216"/>
                    <a:pt x="48" y="216"/>
                  </a:cubicBezTo>
                  <a:cubicBezTo>
                    <a:pt x="48" y="216"/>
                    <a:pt x="48" y="216"/>
                    <a:pt x="48" y="216"/>
                  </a:cubicBezTo>
                  <a:cubicBezTo>
                    <a:pt x="47" y="217"/>
                    <a:pt x="46" y="217"/>
                    <a:pt x="46" y="216"/>
                  </a:cubicBezTo>
                  <a:cubicBezTo>
                    <a:pt x="46" y="216"/>
                    <a:pt x="46" y="216"/>
                    <a:pt x="46" y="216"/>
                  </a:cubicBezTo>
                  <a:cubicBezTo>
                    <a:pt x="46" y="215"/>
                    <a:pt x="46" y="214"/>
                    <a:pt x="46" y="214"/>
                  </a:cubicBezTo>
                  <a:cubicBezTo>
                    <a:pt x="46" y="214"/>
                    <a:pt x="46" y="214"/>
                    <a:pt x="46" y="214"/>
                  </a:cubicBezTo>
                  <a:cubicBezTo>
                    <a:pt x="47" y="214"/>
                    <a:pt x="47" y="214"/>
                    <a:pt x="47" y="214"/>
                  </a:cubicBezTo>
                  <a:cubicBezTo>
                    <a:pt x="47" y="214"/>
                    <a:pt x="47" y="214"/>
                    <a:pt x="47" y="214"/>
                  </a:cubicBezTo>
                  <a:cubicBezTo>
                    <a:pt x="48" y="214"/>
                    <a:pt x="48" y="214"/>
                    <a:pt x="48" y="214"/>
                  </a:cubicBezTo>
                  <a:close/>
                  <a:moveTo>
                    <a:pt x="37" y="222"/>
                  </a:moveTo>
                  <a:cubicBezTo>
                    <a:pt x="37" y="222"/>
                    <a:pt x="37" y="223"/>
                    <a:pt x="37" y="224"/>
                  </a:cubicBezTo>
                  <a:cubicBezTo>
                    <a:pt x="37" y="224"/>
                    <a:pt x="37" y="224"/>
                    <a:pt x="37" y="224"/>
                  </a:cubicBezTo>
                  <a:cubicBezTo>
                    <a:pt x="36" y="224"/>
                    <a:pt x="35" y="224"/>
                    <a:pt x="35" y="223"/>
                  </a:cubicBezTo>
                  <a:cubicBezTo>
                    <a:pt x="35" y="223"/>
                    <a:pt x="35" y="223"/>
                    <a:pt x="35" y="223"/>
                  </a:cubicBezTo>
                  <a:cubicBezTo>
                    <a:pt x="34" y="223"/>
                    <a:pt x="34" y="222"/>
                    <a:pt x="35" y="221"/>
                  </a:cubicBezTo>
                  <a:cubicBezTo>
                    <a:pt x="35" y="221"/>
                    <a:pt x="35" y="221"/>
                    <a:pt x="35" y="221"/>
                  </a:cubicBezTo>
                  <a:cubicBezTo>
                    <a:pt x="35" y="221"/>
                    <a:pt x="36" y="221"/>
                    <a:pt x="36" y="221"/>
                  </a:cubicBezTo>
                  <a:cubicBezTo>
                    <a:pt x="36" y="221"/>
                    <a:pt x="36" y="221"/>
                    <a:pt x="36" y="221"/>
                  </a:cubicBezTo>
                  <a:cubicBezTo>
                    <a:pt x="36" y="221"/>
                    <a:pt x="37" y="221"/>
                    <a:pt x="37" y="222"/>
                  </a:cubicBezTo>
                  <a:close/>
                  <a:moveTo>
                    <a:pt x="26" y="229"/>
                  </a:moveTo>
                  <a:cubicBezTo>
                    <a:pt x="26" y="230"/>
                    <a:pt x="26" y="231"/>
                    <a:pt x="25" y="231"/>
                  </a:cubicBezTo>
                  <a:cubicBezTo>
                    <a:pt x="25" y="231"/>
                    <a:pt x="25" y="231"/>
                    <a:pt x="25" y="231"/>
                  </a:cubicBezTo>
                  <a:cubicBezTo>
                    <a:pt x="25" y="231"/>
                    <a:pt x="24" y="231"/>
                    <a:pt x="23" y="231"/>
                  </a:cubicBezTo>
                  <a:cubicBezTo>
                    <a:pt x="23" y="231"/>
                    <a:pt x="23" y="231"/>
                    <a:pt x="23" y="231"/>
                  </a:cubicBezTo>
                  <a:cubicBezTo>
                    <a:pt x="23" y="230"/>
                    <a:pt x="23" y="229"/>
                    <a:pt x="24" y="229"/>
                  </a:cubicBezTo>
                  <a:cubicBezTo>
                    <a:pt x="24" y="229"/>
                    <a:pt x="24" y="229"/>
                    <a:pt x="24" y="229"/>
                  </a:cubicBezTo>
                  <a:cubicBezTo>
                    <a:pt x="24" y="229"/>
                    <a:pt x="24" y="229"/>
                    <a:pt x="25" y="229"/>
                  </a:cubicBezTo>
                  <a:cubicBezTo>
                    <a:pt x="25" y="229"/>
                    <a:pt x="25" y="229"/>
                    <a:pt x="25" y="229"/>
                  </a:cubicBezTo>
                  <a:cubicBezTo>
                    <a:pt x="25" y="229"/>
                    <a:pt x="25" y="229"/>
                    <a:pt x="26" y="229"/>
                  </a:cubicBezTo>
                  <a:close/>
                  <a:moveTo>
                    <a:pt x="14" y="237"/>
                  </a:moveTo>
                  <a:cubicBezTo>
                    <a:pt x="15" y="237"/>
                    <a:pt x="15" y="238"/>
                    <a:pt x="14" y="238"/>
                  </a:cubicBezTo>
                  <a:cubicBezTo>
                    <a:pt x="14" y="238"/>
                    <a:pt x="14" y="238"/>
                    <a:pt x="14" y="238"/>
                  </a:cubicBezTo>
                  <a:cubicBezTo>
                    <a:pt x="13" y="239"/>
                    <a:pt x="12" y="239"/>
                    <a:pt x="12" y="238"/>
                  </a:cubicBezTo>
                  <a:cubicBezTo>
                    <a:pt x="12" y="238"/>
                    <a:pt x="12" y="238"/>
                    <a:pt x="12" y="238"/>
                  </a:cubicBezTo>
                  <a:cubicBezTo>
                    <a:pt x="12" y="237"/>
                    <a:pt x="12" y="237"/>
                    <a:pt x="12" y="236"/>
                  </a:cubicBezTo>
                  <a:cubicBezTo>
                    <a:pt x="12" y="236"/>
                    <a:pt x="12" y="236"/>
                    <a:pt x="12" y="236"/>
                  </a:cubicBezTo>
                  <a:cubicBezTo>
                    <a:pt x="13" y="236"/>
                    <a:pt x="13" y="236"/>
                    <a:pt x="13" y="236"/>
                  </a:cubicBezTo>
                  <a:cubicBezTo>
                    <a:pt x="13" y="236"/>
                    <a:pt x="13" y="236"/>
                    <a:pt x="13" y="236"/>
                  </a:cubicBezTo>
                  <a:cubicBezTo>
                    <a:pt x="14" y="236"/>
                    <a:pt x="14" y="236"/>
                    <a:pt x="14" y="237"/>
                  </a:cubicBezTo>
                  <a:close/>
                  <a:moveTo>
                    <a:pt x="3" y="244"/>
                  </a:moveTo>
                  <a:cubicBezTo>
                    <a:pt x="3" y="245"/>
                    <a:pt x="3" y="245"/>
                    <a:pt x="3" y="246"/>
                  </a:cubicBezTo>
                  <a:cubicBezTo>
                    <a:pt x="3" y="246"/>
                    <a:pt x="3" y="246"/>
                    <a:pt x="3" y="246"/>
                  </a:cubicBezTo>
                  <a:cubicBezTo>
                    <a:pt x="2" y="246"/>
                    <a:pt x="1" y="246"/>
                    <a:pt x="1" y="245"/>
                  </a:cubicBezTo>
                  <a:cubicBezTo>
                    <a:pt x="1" y="245"/>
                    <a:pt x="1" y="245"/>
                    <a:pt x="1" y="245"/>
                  </a:cubicBezTo>
                  <a:cubicBezTo>
                    <a:pt x="0" y="245"/>
                    <a:pt x="1" y="244"/>
                    <a:pt x="1" y="244"/>
                  </a:cubicBezTo>
                  <a:cubicBezTo>
                    <a:pt x="1" y="244"/>
                    <a:pt x="1" y="244"/>
                    <a:pt x="1" y="244"/>
                  </a:cubicBezTo>
                  <a:cubicBezTo>
                    <a:pt x="1" y="243"/>
                    <a:pt x="2" y="243"/>
                    <a:pt x="2" y="243"/>
                  </a:cubicBezTo>
                  <a:cubicBezTo>
                    <a:pt x="2" y="243"/>
                    <a:pt x="2" y="243"/>
                    <a:pt x="2" y="243"/>
                  </a:cubicBezTo>
                  <a:cubicBezTo>
                    <a:pt x="2" y="243"/>
                    <a:pt x="3"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23"/>
            <p:cNvSpPr/>
            <p:nvPr/>
          </p:nvSpPr>
          <p:spPr>
            <a:xfrm>
              <a:off x="14424774" y="-448701"/>
              <a:ext cx="19581" cy="19580"/>
            </a:xfrm>
            <a:custGeom>
              <a:rect b="b" l="l" r="r" t="t"/>
              <a:pathLst>
                <a:path extrusionOk="0" h="3" w="3">
                  <a:moveTo>
                    <a:pt x="1" y="0"/>
                  </a:moveTo>
                  <a:cubicBezTo>
                    <a:pt x="2" y="0"/>
                    <a:pt x="2" y="0"/>
                    <a:pt x="2" y="0"/>
                  </a:cubicBezTo>
                  <a:cubicBezTo>
                    <a:pt x="3" y="1"/>
                    <a:pt x="3" y="1"/>
                    <a:pt x="3" y="1"/>
                  </a:cubicBezTo>
                  <a:cubicBezTo>
                    <a:pt x="3" y="2"/>
                    <a:pt x="3" y="2"/>
                    <a:pt x="2" y="2"/>
                  </a:cubicBezTo>
                  <a:cubicBezTo>
                    <a:pt x="2" y="2"/>
                    <a:pt x="2" y="2"/>
                    <a:pt x="2" y="2"/>
                  </a:cubicBezTo>
                  <a:cubicBezTo>
                    <a:pt x="2" y="3"/>
                    <a:pt x="1" y="3"/>
                    <a:pt x="1" y="2"/>
                  </a:cubicBezTo>
                  <a:cubicBezTo>
                    <a:pt x="1" y="2"/>
                    <a:pt x="1" y="2"/>
                    <a:pt x="0" y="2"/>
                  </a:cubicBezTo>
                  <a:cubicBezTo>
                    <a:pt x="0" y="2"/>
                    <a:pt x="0" y="2"/>
                    <a:pt x="0" y="2"/>
                  </a:cubicBezTo>
                  <a:cubicBezTo>
                    <a:pt x="0" y="2"/>
                    <a:pt x="0" y="1"/>
                    <a:pt x="0" y="1"/>
                  </a:cubicBezTo>
                  <a:cubicBezTo>
                    <a:pt x="0" y="1"/>
                    <a:pt x="0" y="1"/>
                    <a:pt x="0"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0" name="Google Shape;1270;p23"/>
            <p:cNvSpPr/>
            <p:nvPr/>
          </p:nvSpPr>
          <p:spPr>
            <a:xfrm>
              <a:off x="11828392" y="1152983"/>
              <a:ext cx="15664" cy="11748"/>
            </a:xfrm>
            <a:custGeom>
              <a:rect b="b" l="l" r="r" t="t"/>
              <a:pathLst>
                <a:path extrusionOk="0" h="2" w="3">
                  <a:moveTo>
                    <a:pt x="1" y="0"/>
                  </a:moveTo>
                  <a:cubicBezTo>
                    <a:pt x="2" y="0"/>
                    <a:pt x="2" y="0"/>
                    <a:pt x="2" y="0"/>
                  </a:cubicBezTo>
                  <a:cubicBezTo>
                    <a:pt x="2" y="0"/>
                    <a:pt x="3" y="1"/>
                    <a:pt x="3" y="1"/>
                  </a:cubicBezTo>
                  <a:cubicBezTo>
                    <a:pt x="3" y="1"/>
                    <a:pt x="2" y="2"/>
                    <a:pt x="2" y="2"/>
                  </a:cubicBezTo>
                  <a:cubicBezTo>
                    <a:pt x="2" y="2"/>
                    <a:pt x="2" y="2"/>
                    <a:pt x="2" y="2"/>
                  </a:cubicBezTo>
                  <a:cubicBezTo>
                    <a:pt x="1" y="2"/>
                    <a:pt x="1" y="2"/>
                    <a:pt x="0" y="2"/>
                  </a:cubicBezTo>
                  <a:cubicBezTo>
                    <a:pt x="0" y="2"/>
                    <a:pt x="0" y="1"/>
                    <a:pt x="0" y="1"/>
                  </a:cubicBezTo>
                  <a:cubicBezTo>
                    <a:pt x="0" y="1"/>
                    <a:pt x="0" y="0"/>
                    <a:pt x="0" y="0"/>
                  </a:cubicBezTo>
                  <a:cubicBezTo>
                    <a:pt x="0" y="0"/>
                    <a:pt x="1" y="0"/>
                    <a:pt x="1" y="0"/>
                  </a:cubicBezTo>
                  <a:cubicBezTo>
                    <a:pt x="1"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23"/>
            <p:cNvSpPr/>
            <p:nvPr/>
          </p:nvSpPr>
          <p:spPr>
            <a:xfrm>
              <a:off x="11894966" y="-405624"/>
              <a:ext cx="2330087" cy="1527278"/>
            </a:xfrm>
            <a:custGeom>
              <a:rect b="b" l="l" r="r" t="t"/>
              <a:pathLst>
                <a:path extrusionOk="0" h="246" w="376">
                  <a:moveTo>
                    <a:pt x="376" y="1"/>
                  </a:moveTo>
                  <a:cubicBezTo>
                    <a:pt x="376" y="1"/>
                    <a:pt x="376" y="2"/>
                    <a:pt x="375" y="3"/>
                  </a:cubicBezTo>
                  <a:cubicBezTo>
                    <a:pt x="375" y="3"/>
                    <a:pt x="375" y="3"/>
                    <a:pt x="375" y="3"/>
                  </a:cubicBezTo>
                  <a:cubicBezTo>
                    <a:pt x="375" y="3"/>
                    <a:pt x="374" y="3"/>
                    <a:pt x="374" y="2"/>
                  </a:cubicBezTo>
                  <a:cubicBezTo>
                    <a:pt x="374" y="2"/>
                    <a:pt x="374" y="2"/>
                    <a:pt x="374" y="2"/>
                  </a:cubicBezTo>
                  <a:cubicBezTo>
                    <a:pt x="373" y="2"/>
                    <a:pt x="373" y="1"/>
                    <a:pt x="374" y="0"/>
                  </a:cubicBezTo>
                  <a:cubicBezTo>
                    <a:pt x="374" y="0"/>
                    <a:pt x="374" y="0"/>
                    <a:pt x="374" y="0"/>
                  </a:cubicBezTo>
                  <a:cubicBezTo>
                    <a:pt x="374" y="0"/>
                    <a:pt x="374" y="0"/>
                    <a:pt x="375" y="0"/>
                  </a:cubicBezTo>
                  <a:cubicBezTo>
                    <a:pt x="375" y="0"/>
                    <a:pt x="375" y="0"/>
                    <a:pt x="375" y="0"/>
                  </a:cubicBezTo>
                  <a:cubicBezTo>
                    <a:pt x="375" y="0"/>
                    <a:pt x="376" y="0"/>
                    <a:pt x="376" y="1"/>
                  </a:cubicBezTo>
                  <a:close/>
                  <a:moveTo>
                    <a:pt x="365" y="8"/>
                  </a:moveTo>
                  <a:cubicBezTo>
                    <a:pt x="365" y="9"/>
                    <a:pt x="365" y="10"/>
                    <a:pt x="364" y="10"/>
                  </a:cubicBezTo>
                  <a:cubicBezTo>
                    <a:pt x="364" y="10"/>
                    <a:pt x="364" y="10"/>
                    <a:pt x="364" y="10"/>
                  </a:cubicBezTo>
                  <a:cubicBezTo>
                    <a:pt x="364" y="10"/>
                    <a:pt x="363" y="10"/>
                    <a:pt x="362" y="10"/>
                  </a:cubicBezTo>
                  <a:cubicBezTo>
                    <a:pt x="362" y="10"/>
                    <a:pt x="362" y="10"/>
                    <a:pt x="362" y="10"/>
                  </a:cubicBezTo>
                  <a:cubicBezTo>
                    <a:pt x="362" y="9"/>
                    <a:pt x="362" y="8"/>
                    <a:pt x="363" y="8"/>
                  </a:cubicBezTo>
                  <a:cubicBezTo>
                    <a:pt x="363" y="8"/>
                    <a:pt x="363" y="8"/>
                    <a:pt x="363" y="8"/>
                  </a:cubicBezTo>
                  <a:cubicBezTo>
                    <a:pt x="363" y="8"/>
                    <a:pt x="363" y="8"/>
                    <a:pt x="363" y="8"/>
                  </a:cubicBezTo>
                  <a:cubicBezTo>
                    <a:pt x="363" y="8"/>
                    <a:pt x="363" y="8"/>
                    <a:pt x="363" y="8"/>
                  </a:cubicBezTo>
                  <a:cubicBezTo>
                    <a:pt x="364" y="8"/>
                    <a:pt x="364" y="8"/>
                    <a:pt x="365" y="8"/>
                  </a:cubicBezTo>
                  <a:close/>
                  <a:moveTo>
                    <a:pt x="353" y="16"/>
                  </a:moveTo>
                  <a:cubicBezTo>
                    <a:pt x="354" y="16"/>
                    <a:pt x="353" y="17"/>
                    <a:pt x="353" y="17"/>
                  </a:cubicBezTo>
                  <a:cubicBezTo>
                    <a:pt x="353" y="17"/>
                    <a:pt x="353" y="17"/>
                    <a:pt x="353" y="17"/>
                  </a:cubicBezTo>
                  <a:cubicBezTo>
                    <a:pt x="352" y="18"/>
                    <a:pt x="351" y="18"/>
                    <a:pt x="351" y="17"/>
                  </a:cubicBezTo>
                  <a:cubicBezTo>
                    <a:pt x="351" y="17"/>
                    <a:pt x="351" y="17"/>
                    <a:pt x="351" y="17"/>
                  </a:cubicBezTo>
                  <a:cubicBezTo>
                    <a:pt x="351" y="16"/>
                    <a:pt x="351" y="16"/>
                    <a:pt x="351" y="15"/>
                  </a:cubicBezTo>
                  <a:cubicBezTo>
                    <a:pt x="351" y="15"/>
                    <a:pt x="351" y="15"/>
                    <a:pt x="351" y="15"/>
                  </a:cubicBezTo>
                  <a:cubicBezTo>
                    <a:pt x="352" y="15"/>
                    <a:pt x="352" y="15"/>
                    <a:pt x="352" y="15"/>
                  </a:cubicBezTo>
                  <a:cubicBezTo>
                    <a:pt x="352" y="15"/>
                    <a:pt x="352" y="15"/>
                    <a:pt x="352" y="15"/>
                  </a:cubicBezTo>
                  <a:cubicBezTo>
                    <a:pt x="353" y="15"/>
                    <a:pt x="353" y="15"/>
                    <a:pt x="353" y="16"/>
                  </a:cubicBezTo>
                  <a:close/>
                  <a:moveTo>
                    <a:pt x="342" y="23"/>
                  </a:moveTo>
                  <a:cubicBezTo>
                    <a:pt x="342" y="24"/>
                    <a:pt x="342" y="24"/>
                    <a:pt x="342" y="25"/>
                  </a:cubicBezTo>
                  <a:cubicBezTo>
                    <a:pt x="342" y="25"/>
                    <a:pt x="342" y="25"/>
                    <a:pt x="342" y="25"/>
                  </a:cubicBezTo>
                  <a:cubicBezTo>
                    <a:pt x="341" y="25"/>
                    <a:pt x="340" y="25"/>
                    <a:pt x="340" y="24"/>
                  </a:cubicBezTo>
                  <a:cubicBezTo>
                    <a:pt x="340" y="24"/>
                    <a:pt x="340" y="24"/>
                    <a:pt x="340" y="24"/>
                  </a:cubicBezTo>
                  <a:cubicBezTo>
                    <a:pt x="339" y="24"/>
                    <a:pt x="339" y="23"/>
                    <a:pt x="340" y="23"/>
                  </a:cubicBezTo>
                  <a:cubicBezTo>
                    <a:pt x="340" y="23"/>
                    <a:pt x="340" y="23"/>
                    <a:pt x="340" y="23"/>
                  </a:cubicBezTo>
                  <a:cubicBezTo>
                    <a:pt x="340" y="22"/>
                    <a:pt x="341" y="22"/>
                    <a:pt x="341" y="22"/>
                  </a:cubicBezTo>
                  <a:cubicBezTo>
                    <a:pt x="341" y="22"/>
                    <a:pt x="341" y="22"/>
                    <a:pt x="341" y="22"/>
                  </a:cubicBezTo>
                  <a:cubicBezTo>
                    <a:pt x="341" y="22"/>
                    <a:pt x="342" y="23"/>
                    <a:pt x="342" y="23"/>
                  </a:cubicBezTo>
                  <a:close/>
                  <a:moveTo>
                    <a:pt x="331" y="30"/>
                  </a:moveTo>
                  <a:cubicBezTo>
                    <a:pt x="331" y="31"/>
                    <a:pt x="331" y="32"/>
                    <a:pt x="330" y="32"/>
                  </a:cubicBezTo>
                  <a:cubicBezTo>
                    <a:pt x="330" y="32"/>
                    <a:pt x="330" y="32"/>
                    <a:pt x="330" y="32"/>
                  </a:cubicBezTo>
                  <a:cubicBezTo>
                    <a:pt x="330" y="33"/>
                    <a:pt x="329" y="32"/>
                    <a:pt x="328" y="32"/>
                  </a:cubicBezTo>
                  <a:cubicBezTo>
                    <a:pt x="328" y="32"/>
                    <a:pt x="328" y="32"/>
                    <a:pt x="328" y="32"/>
                  </a:cubicBezTo>
                  <a:cubicBezTo>
                    <a:pt x="328" y="31"/>
                    <a:pt x="328" y="30"/>
                    <a:pt x="329" y="30"/>
                  </a:cubicBezTo>
                  <a:cubicBezTo>
                    <a:pt x="329" y="30"/>
                    <a:pt x="329" y="30"/>
                    <a:pt x="329" y="30"/>
                  </a:cubicBezTo>
                  <a:cubicBezTo>
                    <a:pt x="329" y="30"/>
                    <a:pt x="329" y="30"/>
                    <a:pt x="329" y="30"/>
                  </a:cubicBezTo>
                  <a:cubicBezTo>
                    <a:pt x="329" y="30"/>
                    <a:pt x="329" y="30"/>
                    <a:pt x="329" y="30"/>
                  </a:cubicBezTo>
                  <a:cubicBezTo>
                    <a:pt x="330" y="30"/>
                    <a:pt x="330" y="30"/>
                    <a:pt x="331" y="30"/>
                  </a:cubicBezTo>
                  <a:close/>
                  <a:moveTo>
                    <a:pt x="319" y="38"/>
                  </a:moveTo>
                  <a:cubicBezTo>
                    <a:pt x="320" y="38"/>
                    <a:pt x="320" y="39"/>
                    <a:pt x="319" y="40"/>
                  </a:cubicBezTo>
                  <a:cubicBezTo>
                    <a:pt x="319" y="40"/>
                    <a:pt x="319" y="40"/>
                    <a:pt x="319" y="40"/>
                  </a:cubicBezTo>
                  <a:cubicBezTo>
                    <a:pt x="318" y="40"/>
                    <a:pt x="317" y="40"/>
                    <a:pt x="317" y="39"/>
                  </a:cubicBezTo>
                  <a:cubicBezTo>
                    <a:pt x="317" y="39"/>
                    <a:pt x="317" y="39"/>
                    <a:pt x="317" y="39"/>
                  </a:cubicBezTo>
                  <a:cubicBezTo>
                    <a:pt x="317" y="39"/>
                    <a:pt x="317" y="38"/>
                    <a:pt x="317" y="37"/>
                  </a:cubicBezTo>
                  <a:cubicBezTo>
                    <a:pt x="317" y="37"/>
                    <a:pt x="317" y="37"/>
                    <a:pt x="317" y="37"/>
                  </a:cubicBezTo>
                  <a:cubicBezTo>
                    <a:pt x="318" y="37"/>
                    <a:pt x="318" y="37"/>
                    <a:pt x="318" y="37"/>
                  </a:cubicBezTo>
                  <a:cubicBezTo>
                    <a:pt x="318" y="37"/>
                    <a:pt x="318" y="37"/>
                    <a:pt x="318" y="37"/>
                  </a:cubicBezTo>
                  <a:cubicBezTo>
                    <a:pt x="319" y="37"/>
                    <a:pt x="319" y="37"/>
                    <a:pt x="319" y="38"/>
                  </a:cubicBezTo>
                  <a:close/>
                  <a:moveTo>
                    <a:pt x="308" y="45"/>
                  </a:moveTo>
                  <a:cubicBezTo>
                    <a:pt x="308" y="46"/>
                    <a:pt x="308" y="46"/>
                    <a:pt x="308" y="47"/>
                  </a:cubicBezTo>
                  <a:cubicBezTo>
                    <a:pt x="308" y="47"/>
                    <a:pt x="308" y="47"/>
                    <a:pt x="308" y="47"/>
                  </a:cubicBezTo>
                  <a:cubicBezTo>
                    <a:pt x="307" y="47"/>
                    <a:pt x="306" y="47"/>
                    <a:pt x="306" y="47"/>
                  </a:cubicBezTo>
                  <a:cubicBezTo>
                    <a:pt x="306" y="47"/>
                    <a:pt x="306" y="47"/>
                    <a:pt x="306" y="47"/>
                  </a:cubicBezTo>
                  <a:cubicBezTo>
                    <a:pt x="305" y="46"/>
                    <a:pt x="306" y="45"/>
                    <a:pt x="306" y="45"/>
                  </a:cubicBezTo>
                  <a:cubicBezTo>
                    <a:pt x="306" y="45"/>
                    <a:pt x="306" y="45"/>
                    <a:pt x="306" y="45"/>
                  </a:cubicBezTo>
                  <a:cubicBezTo>
                    <a:pt x="306" y="45"/>
                    <a:pt x="307" y="44"/>
                    <a:pt x="307" y="44"/>
                  </a:cubicBezTo>
                  <a:cubicBezTo>
                    <a:pt x="307" y="44"/>
                    <a:pt x="307" y="44"/>
                    <a:pt x="307" y="44"/>
                  </a:cubicBezTo>
                  <a:cubicBezTo>
                    <a:pt x="307" y="44"/>
                    <a:pt x="308" y="45"/>
                    <a:pt x="308" y="45"/>
                  </a:cubicBezTo>
                  <a:close/>
                  <a:moveTo>
                    <a:pt x="297" y="52"/>
                  </a:moveTo>
                  <a:cubicBezTo>
                    <a:pt x="297" y="53"/>
                    <a:pt x="297" y="54"/>
                    <a:pt x="296" y="54"/>
                  </a:cubicBezTo>
                  <a:cubicBezTo>
                    <a:pt x="296" y="54"/>
                    <a:pt x="296" y="54"/>
                    <a:pt x="296" y="54"/>
                  </a:cubicBezTo>
                  <a:cubicBezTo>
                    <a:pt x="296" y="55"/>
                    <a:pt x="295" y="54"/>
                    <a:pt x="294" y="54"/>
                  </a:cubicBezTo>
                  <a:cubicBezTo>
                    <a:pt x="294" y="54"/>
                    <a:pt x="294" y="54"/>
                    <a:pt x="294" y="54"/>
                  </a:cubicBezTo>
                  <a:cubicBezTo>
                    <a:pt x="294" y="53"/>
                    <a:pt x="294" y="52"/>
                    <a:pt x="295" y="52"/>
                  </a:cubicBezTo>
                  <a:cubicBezTo>
                    <a:pt x="295" y="52"/>
                    <a:pt x="295" y="52"/>
                    <a:pt x="295" y="52"/>
                  </a:cubicBezTo>
                  <a:cubicBezTo>
                    <a:pt x="295" y="52"/>
                    <a:pt x="295" y="52"/>
                    <a:pt x="296" y="52"/>
                  </a:cubicBezTo>
                  <a:cubicBezTo>
                    <a:pt x="296" y="52"/>
                    <a:pt x="296" y="52"/>
                    <a:pt x="296" y="52"/>
                  </a:cubicBezTo>
                  <a:cubicBezTo>
                    <a:pt x="296" y="52"/>
                    <a:pt x="296" y="52"/>
                    <a:pt x="297" y="52"/>
                  </a:cubicBezTo>
                  <a:close/>
                  <a:moveTo>
                    <a:pt x="285" y="60"/>
                  </a:moveTo>
                  <a:cubicBezTo>
                    <a:pt x="286" y="60"/>
                    <a:pt x="286" y="61"/>
                    <a:pt x="285" y="62"/>
                  </a:cubicBezTo>
                  <a:cubicBezTo>
                    <a:pt x="285" y="62"/>
                    <a:pt x="285" y="62"/>
                    <a:pt x="285" y="62"/>
                  </a:cubicBezTo>
                  <a:cubicBezTo>
                    <a:pt x="284" y="62"/>
                    <a:pt x="284" y="62"/>
                    <a:pt x="283" y="61"/>
                  </a:cubicBezTo>
                  <a:cubicBezTo>
                    <a:pt x="283" y="61"/>
                    <a:pt x="283" y="61"/>
                    <a:pt x="283" y="61"/>
                  </a:cubicBezTo>
                  <a:cubicBezTo>
                    <a:pt x="283" y="61"/>
                    <a:pt x="283" y="60"/>
                    <a:pt x="284" y="59"/>
                  </a:cubicBezTo>
                  <a:cubicBezTo>
                    <a:pt x="284" y="59"/>
                    <a:pt x="284" y="59"/>
                    <a:pt x="284" y="59"/>
                  </a:cubicBezTo>
                  <a:cubicBezTo>
                    <a:pt x="284" y="59"/>
                    <a:pt x="284" y="59"/>
                    <a:pt x="284" y="59"/>
                  </a:cubicBezTo>
                  <a:cubicBezTo>
                    <a:pt x="284" y="59"/>
                    <a:pt x="284" y="59"/>
                    <a:pt x="284" y="59"/>
                  </a:cubicBezTo>
                  <a:cubicBezTo>
                    <a:pt x="285" y="59"/>
                    <a:pt x="285" y="59"/>
                    <a:pt x="285" y="60"/>
                  </a:cubicBezTo>
                  <a:close/>
                  <a:moveTo>
                    <a:pt x="274" y="67"/>
                  </a:moveTo>
                  <a:cubicBezTo>
                    <a:pt x="274" y="68"/>
                    <a:pt x="274" y="69"/>
                    <a:pt x="274" y="69"/>
                  </a:cubicBezTo>
                  <a:cubicBezTo>
                    <a:pt x="274" y="69"/>
                    <a:pt x="274" y="69"/>
                    <a:pt x="274" y="69"/>
                  </a:cubicBezTo>
                  <a:cubicBezTo>
                    <a:pt x="273" y="69"/>
                    <a:pt x="272" y="69"/>
                    <a:pt x="272" y="69"/>
                  </a:cubicBezTo>
                  <a:cubicBezTo>
                    <a:pt x="272" y="69"/>
                    <a:pt x="272" y="69"/>
                    <a:pt x="272" y="69"/>
                  </a:cubicBezTo>
                  <a:cubicBezTo>
                    <a:pt x="271" y="68"/>
                    <a:pt x="272" y="67"/>
                    <a:pt x="272" y="67"/>
                  </a:cubicBezTo>
                  <a:cubicBezTo>
                    <a:pt x="272" y="67"/>
                    <a:pt x="272" y="67"/>
                    <a:pt x="272" y="67"/>
                  </a:cubicBezTo>
                  <a:cubicBezTo>
                    <a:pt x="272" y="67"/>
                    <a:pt x="273" y="67"/>
                    <a:pt x="273" y="67"/>
                  </a:cubicBezTo>
                  <a:cubicBezTo>
                    <a:pt x="273" y="67"/>
                    <a:pt x="273" y="67"/>
                    <a:pt x="273" y="67"/>
                  </a:cubicBezTo>
                  <a:cubicBezTo>
                    <a:pt x="273" y="67"/>
                    <a:pt x="274" y="67"/>
                    <a:pt x="274" y="67"/>
                  </a:cubicBezTo>
                  <a:close/>
                  <a:moveTo>
                    <a:pt x="263" y="75"/>
                  </a:moveTo>
                  <a:cubicBezTo>
                    <a:pt x="263" y="75"/>
                    <a:pt x="263" y="76"/>
                    <a:pt x="262" y="76"/>
                  </a:cubicBezTo>
                  <a:cubicBezTo>
                    <a:pt x="262" y="76"/>
                    <a:pt x="262" y="76"/>
                    <a:pt x="262" y="76"/>
                  </a:cubicBezTo>
                  <a:cubicBezTo>
                    <a:pt x="262" y="77"/>
                    <a:pt x="261" y="77"/>
                    <a:pt x="261" y="76"/>
                  </a:cubicBezTo>
                  <a:cubicBezTo>
                    <a:pt x="261" y="76"/>
                    <a:pt x="261" y="76"/>
                    <a:pt x="261" y="76"/>
                  </a:cubicBezTo>
                  <a:cubicBezTo>
                    <a:pt x="260" y="75"/>
                    <a:pt x="260" y="75"/>
                    <a:pt x="261" y="74"/>
                  </a:cubicBezTo>
                  <a:cubicBezTo>
                    <a:pt x="261" y="74"/>
                    <a:pt x="261" y="74"/>
                    <a:pt x="261" y="74"/>
                  </a:cubicBezTo>
                  <a:cubicBezTo>
                    <a:pt x="261" y="74"/>
                    <a:pt x="261" y="74"/>
                    <a:pt x="262" y="74"/>
                  </a:cubicBezTo>
                  <a:cubicBezTo>
                    <a:pt x="262" y="74"/>
                    <a:pt x="262" y="74"/>
                    <a:pt x="262" y="74"/>
                  </a:cubicBezTo>
                  <a:cubicBezTo>
                    <a:pt x="262" y="74"/>
                    <a:pt x="263" y="74"/>
                    <a:pt x="263" y="75"/>
                  </a:cubicBezTo>
                  <a:close/>
                  <a:moveTo>
                    <a:pt x="251" y="82"/>
                  </a:moveTo>
                  <a:cubicBezTo>
                    <a:pt x="252" y="83"/>
                    <a:pt x="252" y="83"/>
                    <a:pt x="251" y="84"/>
                  </a:cubicBezTo>
                  <a:cubicBezTo>
                    <a:pt x="251" y="84"/>
                    <a:pt x="251" y="84"/>
                    <a:pt x="251" y="84"/>
                  </a:cubicBezTo>
                  <a:cubicBezTo>
                    <a:pt x="250" y="84"/>
                    <a:pt x="250" y="84"/>
                    <a:pt x="249" y="83"/>
                  </a:cubicBezTo>
                  <a:cubicBezTo>
                    <a:pt x="249" y="83"/>
                    <a:pt x="249" y="83"/>
                    <a:pt x="249" y="83"/>
                  </a:cubicBezTo>
                  <a:cubicBezTo>
                    <a:pt x="249" y="83"/>
                    <a:pt x="249" y="82"/>
                    <a:pt x="250" y="81"/>
                  </a:cubicBezTo>
                  <a:cubicBezTo>
                    <a:pt x="250" y="81"/>
                    <a:pt x="250" y="81"/>
                    <a:pt x="250" y="81"/>
                  </a:cubicBezTo>
                  <a:cubicBezTo>
                    <a:pt x="250" y="81"/>
                    <a:pt x="250" y="81"/>
                    <a:pt x="250" y="81"/>
                  </a:cubicBezTo>
                  <a:cubicBezTo>
                    <a:pt x="250" y="81"/>
                    <a:pt x="250" y="81"/>
                    <a:pt x="250" y="81"/>
                  </a:cubicBezTo>
                  <a:cubicBezTo>
                    <a:pt x="251" y="81"/>
                    <a:pt x="251" y="81"/>
                    <a:pt x="251" y="82"/>
                  </a:cubicBezTo>
                  <a:close/>
                  <a:moveTo>
                    <a:pt x="240" y="89"/>
                  </a:moveTo>
                  <a:cubicBezTo>
                    <a:pt x="241" y="90"/>
                    <a:pt x="240" y="91"/>
                    <a:pt x="240" y="91"/>
                  </a:cubicBezTo>
                  <a:cubicBezTo>
                    <a:pt x="240" y="91"/>
                    <a:pt x="240" y="91"/>
                    <a:pt x="240" y="91"/>
                  </a:cubicBezTo>
                  <a:cubicBezTo>
                    <a:pt x="239" y="92"/>
                    <a:pt x="238" y="91"/>
                    <a:pt x="238" y="91"/>
                  </a:cubicBezTo>
                  <a:cubicBezTo>
                    <a:pt x="238" y="91"/>
                    <a:pt x="238" y="91"/>
                    <a:pt x="238" y="91"/>
                  </a:cubicBezTo>
                  <a:cubicBezTo>
                    <a:pt x="238" y="90"/>
                    <a:pt x="238" y="89"/>
                    <a:pt x="238" y="89"/>
                  </a:cubicBezTo>
                  <a:cubicBezTo>
                    <a:pt x="238" y="89"/>
                    <a:pt x="238" y="89"/>
                    <a:pt x="238" y="89"/>
                  </a:cubicBezTo>
                  <a:cubicBezTo>
                    <a:pt x="239" y="89"/>
                    <a:pt x="239" y="89"/>
                    <a:pt x="239" y="89"/>
                  </a:cubicBezTo>
                  <a:cubicBezTo>
                    <a:pt x="239" y="89"/>
                    <a:pt x="239" y="89"/>
                    <a:pt x="239" y="89"/>
                  </a:cubicBezTo>
                  <a:cubicBezTo>
                    <a:pt x="239" y="89"/>
                    <a:pt x="240" y="89"/>
                    <a:pt x="240" y="89"/>
                  </a:cubicBezTo>
                  <a:close/>
                  <a:moveTo>
                    <a:pt x="229" y="97"/>
                  </a:moveTo>
                  <a:cubicBezTo>
                    <a:pt x="229" y="97"/>
                    <a:pt x="229" y="98"/>
                    <a:pt x="228" y="98"/>
                  </a:cubicBezTo>
                  <a:cubicBezTo>
                    <a:pt x="228" y="98"/>
                    <a:pt x="228" y="98"/>
                    <a:pt x="228" y="98"/>
                  </a:cubicBezTo>
                  <a:cubicBezTo>
                    <a:pt x="228" y="99"/>
                    <a:pt x="227" y="99"/>
                    <a:pt x="227" y="98"/>
                  </a:cubicBezTo>
                  <a:cubicBezTo>
                    <a:pt x="227" y="98"/>
                    <a:pt x="227" y="98"/>
                    <a:pt x="227" y="98"/>
                  </a:cubicBezTo>
                  <a:cubicBezTo>
                    <a:pt x="226" y="97"/>
                    <a:pt x="226" y="97"/>
                    <a:pt x="227" y="96"/>
                  </a:cubicBezTo>
                  <a:cubicBezTo>
                    <a:pt x="227" y="96"/>
                    <a:pt x="227" y="96"/>
                    <a:pt x="227" y="96"/>
                  </a:cubicBezTo>
                  <a:cubicBezTo>
                    <a:pt x="227" y="96"/>
                    <a:pt x="227" y="96"/>
                    <a:pt x="228" y="96"/>
                  </a:cubicBezTo>
                  <a:cubicBezTo>
                    <a:pt x="228" y="96"/>
                    <a:pt x="228" y="96"/>
                    <a:pt x="228" y="96"/>
                  </a:cubicBezTo>
                  <a:cubicBezTo>
                    <a:pt x="228" y="96"/>
                    <a:pt x="229" y="96"/>
                    <a:pt x="229" y="97"/>
                  </a:cubicBezTo>
                  <a:close/>
                  <a:moveTo>
                    <a:pt x="218" y="104"/>
                  </a:moveTo>
                  <a:cubicBezTo>
                    <a:pt x="218" y="105"/>
                    <a:pt x="218" y="105"/>
                    <a:pt x="217" y="106"/>
                  </a:cubicBezTo>
                  <a:cubicBezTo>
                    <a:pt x="217" y="106"/>
                    <a:pt x="217" y="106"/>
                    <a:pt x="217" y="106"/>
                  </a:cubicBezTo>
                  <a:cubicBezTo>
                    <a:pt x="217" y="106"/>
                    <a:pt x="216" y="106"/>
                    <a:pt x="215" y="105"/>
                  </a:cubicBezTo>
                  <a:cubicBezTo>
                    <a:pt x="215" y="105"/>
                    <a:pt x="215" y="105"/>
                    <a:pt x="215" y="105"/>
                  </a:cubicBezTo>
                  <a:cubicBezTo>
                    <a:pt x="215" y="105"/>
                    <a:pt x="215" y="104"/>
                    <a:pt x="216" y="104"/>
                  </a:cubicBezTo>
                  <a:cubicBezTo>
                    <a:pt x="216" y="104"/>
                    <a:pt x="216" y="104"/>
                    <a:pt x="216" y="104"/>
                  </a:cubicBezTo>
                  <a:cubicBezTo>
                    <a:pt x="216" y="103"/>
                    <a:pt x="216" y="103"/>
                    <a:pt x="216" y="103"/>
                  </a:cubicBezTo>
                  <a:cubicBezTo>
                    <a:pt x="216" y="103"/>
                    <a:pt x="216" y="103"/>
                    <a:pt x="216" y="103"/>
                  </a:cubicBezTo>
                  <a:cubicBezTo>
                    <a:pt x="217" y="103"/>
                    <a:pt x="217" y="104"/>
                    <a:pt x="218" y="104"/>
                  </a:cubicBezTo>
                  <a:close/>
                  <a:moveTo>
                    <a:pt x="206" y="111"/>
                  </a:moveTo>
                  <a:cubicBezTo>
                    <a:pt x="207" y="112"/>
                    <a:pt x="206" y="113"/>
                    <a:pt x="206" y="113"/>
                  </a:cubicBezTo>
                  <a:cubicBezTo>
                    <a:pt x="206" y="113"/>
                    <a:pt x="206" y="113"/>
                    <a:pt x="206" y="113"/>
                  </a:cubicBezTo>
                  <a:cubicBezTo>
                    <a:pt x="205" y="114"/>
                    <a:pt x="204" y="113"/>
                    <a:pt x="204" y="113"/>
                  </a:cubicBezTo>
                  <a:cubicBezTo>
                    <a:pt x="204" y="113"/>
                    <a:pt x="204" y="113"/>
                    <a:pt x="204" y="113"/>
                  </a:cubicBezTo>
                  <a:cubicBezTo>
                    <a:pt x="204" y="112"/>
                    <a:pt x="204" y="111"/>
                    <a:pt x="204" y="111"/>
                  </a:cubicBezTo>
                  <a:cubicBezTo>
                    <a:pt x="204" y="111"/>
                    <a:pt x="204" y="111"/>
                    <a:pt x="204" y="111"/>
                  </a:cubicBezTo>
                  <a:cubicBezTo>
                    <a:pt x="205" y="111"/>
                    <a:pt x="205" y="111"/>
                    <a:pt x="205" y="111"/>
                  </a:cubicBezTo>
                  <a:cubicBezTo>
                    <a:pt x="205" y="111"/>
                    <a:pt x="205" y="111"/>
                    <a:pt x="205" y="111"/>
                  </a:cubicBezTo>
                  <a:cubicBezTo>
                    <a:pt x="206" y="111"/>
                    <a:pt x="206" y="111"/>
                    <a:pt x="206" y="111"/>
                  </a:cubicBezTo>
                  <a:close/>
                  <a:moveTo>
                    <a:pt x="195" y="119"/>
                  </a:moveTo>
                  <a:cubicBezTo>
                    <a:pt x="195" y="119"/>
                    <a:pt x="195" y="120"/>
                    <a:pt x="195" y="121"/>
                  </a:cubicBezTo>
                  <a:cubicBezTo>
                    <a:pt x="195" y="121"/>
                    <a:pt x="195" y="121"/>
                    <a:pt x="195" y="121"/>
                  </a:cubicBezTo>
                  <a:cubicBezTo>
                    <a:pt x="194" y="121"/>
                    <a:pt x="193" y="121"/>
                    <a:pt x="193" y="120"/>
                  </a:cubicBezTo>
                  <a:cubicBezTo>
                    <a:pt x="193" y="120"/>
                    <a:pt x="193" y="120"/>
                    <a:pt x="193" y="120"/>
                  </a:cubicBezTo>
                  <a:cubicBezTo>
                    <a:pt x="192" y="120"/>
                    <a:pt x="192" y="119"/>
                    <a:pt x="193" y="118"/>
                  </a:cubicBezTo>
                  <a:cubicBezTo>
                    <a:pt x="193" y="118"/>
                    <a:pt x="193" y="118"/>
                    <a:pt x="193" y="118"/>
                  </a:cubicBezTo>
                  <a:cubicBezTo>
                    <a:pt x="193" y="118"/>
                    <a:pt x="194" y="118"/>
                    <a:pt x="194" y="118"/>
                  </a:cubicBezTo>
                  <a:cubicBezTo>
                    <a:pt x="194" y="118"/>
                    <a:pt x="194" y="118"/>
                    <a:pt x="194" y="118"/>
                  </a:cubicBezTo>
                  <a:cubicBezTo>
                    <a:pt x="194" y="118"/>
                    <a:pt x="195" y="118"/>
                    <a:pt x="195" y="119"/>
                  </a:cubicBezTo>
                  <a:close/>
                  <a:moveTo>
                    <a:pt x="184" y="126"/>
                  </a:moveTo>
                  <a:cubicBezTo>
                    <a:pt x="184" y="127"/>
                    <a:pt x="184" y="128"/>
                    <a:pt x="183" y="128"/>
                  </a:cubicBezTo>
                  <a:cubicBezTo>
                    <a:pt x="183" y="128"/>
                    <a:pt x="183" y="128"/>
                    <a:pt x="183" y="128"/>
                  </a:cubicBezTo>
                  <a:cubicBezTo>
                    <a:pt x="183" y="128"/>
                    <a:pt x="182" y="128"/>
                    <a:pt x="181" y="128"/>
                  </a:cubicBezTo>
                  <a:cubicBezTo>
                    <a:pt x="181" y="128"/>
                    <a:pt x="181" y="128"/>
                    <a:pt x="181" y="128"/>
                  </a:cubicBezTo>
                  <a:cubicBezTo>
                    <a:pt x="181" y="127"/>
                    <a:pt x="181" y="126"/>
                    <a:pt x="182" y="126"/>
                  </a:cubicBezTo>
                  <a:cubicBezTo>
                    <a:pt x="182" y="126"/>
                    <a:pt x="182" y="126"/>
                    <a:pt x="182" y="126"/>
                  </a:cubicBezTo>
                  <a:cubicBezTo>
                    <a:pt x="182" y="126"/>
                    <a:pt x="182" y="125"/>
                    <a:pt x="182" y="125"/>
                  </a:cubicBezTo>
                  <a:cubicBezTo>
                    <a:pt x="182" y="125"/>
                    <a:pt x="182" y="125"/>
                    <a:pt x="182" y="125"/>
                  </a:cubicBezTo>
                  <a:cubicBezTo>
                    <a:pt x="183" y="125"/>
                    <a:pt x="183" y="126"/>
                    <a:pt x="184" y="126"/>
                  </a:cubicBezTo>
                  <a:close/>
                  <a:moveTo>
                    <a:pt x="172" y="133"/>
                  </a:moveTo>
                  <a:cubicBezTo>
                    <a:pt x="173" y="134"/>
                    <a:pt x="173" y="135"/>
                    <a:pt x="172" y="135"/>
                  </a:cubicBezTo>
                  <a:cubicBezTo>
                    <a:pt x="172" y="135"/>
                    <a:pt x="172" y="135"/>
                    <a:pt x="172" y="135"/>
                  </a:cubicBezTo>
                  <a:cubicBezTo>
                    <a:pt x="171" y="136"/>
                    <a:pt x="170" y="136"/>
                    <a:pt x="170" y="135"/>
                  </a:cubicBezTo>
                  <a:cubicBezTo>
                    <a:pt x="170" y="135"/>
                    <a:pt x="170" y="135"/>
                    <a:pt x="170" y="135"/>
                  </a:cubicBezTo>
                  <a:cubicBezTo>
                    <a:pt x="170" y="134"/>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lose/>
                  <a:moveTo>
                    <a:pt x="161" y="141"/>
                  </a:moveTo>
                  <a:cubicBezTo>
                    <a:pt x="161" y="141"/>
                    <a:pt x="161" y="142"/>
                    <a:pt x="161" y="143"/>
                  </a:cubicBezTo>
                  <a:cubicBezTo>
                    <a:pt x="161" y="143"/>
                    <a:pt x="161" y="143"/>
                    <a:pt x="161" y="143"/>
                  </a:cubicBezTo>
                  <a:cubicBezTo>
                    <a:pt x="160" y="143"/>
                    <a:pt x="159" y="143"/>
                    <a:pt x="159" y="142"/>
                  </a:cubicBezTo>
                  <a:cubicBezTo>
                    <a:pt x="159" y="142"/>
                    <a:pt x="159" y="142"/>
                    <a:pt x="159" y="142"/>
                  </a:cubicBezTo>
                  <a:cubicBezTo>
                    <a:pt x="158" y="142"/>
                    <a:pt x="159" y="141"/>
                    <a:pt x="159" y="140"/>
                  </a:cubicBezTo>
                  <a:cubicBezTo>
                    <a:pt x="159" y="140"/>
                    <a:pt x="159" y="140"/>
                    <a:pt x="159" y="140"/>
                  </a:cubicBezTo>
                  <a:cubicBezTo>
                    <a:pt x="159" y="140"/>
                    <a:pt x="160" y="140"/>
                    <a:pt x="160" y="140"/>
                  </a:cubicBezTo>
                  <a:cubicBezTo>
                    <a:pt x="160" y="140"/>
                    <a:pt x="160" y="140"/>
                    <a:pt x="160" y="140"/>
                  </a:cubicBezTo>
                  <a:cubicBezTo>
                    <a:pt x="160" y="140"/>
                    <a:pt x="161" y="140"/>
                    <a:pt x="161" y="141"/>
                  </a:cubicBezTo>
                  <a:close/>
                  <a:moveTo>
                    <a:pt x="150" y="148"/>
                  </a:moveTo>
                  <a:cubicBezTo>
                    <a:pt x="150" y="149"/>
                    <a:pt x="150" y="150"/>
                    <a:pt x="149" y="150"/>
                  </a:cubicBezTo>
                  <a:cubicBezTo>
                    <a:pt x="149" y="150"/>
                    <a:pt x="149" y="150"/>
                    <a:pt x="149" y="150"/>
                  </a:cubicBezTo>
                  <a:cubicBezTo>
                    <a:pt x="149" y="150"/>
                    <a:pt x="148" y="150"/>
                    <a:pt x="147" y="150"/>
                  </a:cubicBezTo>
                  <a:cubicBezTo>
                    <a:pt x="147" y="150"/>
                    <a:pt x="147" y="150"/>
                    <a:pt x="147" y="150"/>
                  </a:cubicBezTo>
                  <a:cubicBezTo>
                    <a:pt x="147" y="149"/>
                    <a:pt x="147" y="148"/>
                    <a:pt x="148" y="148"/>
                  </a:cubicBezTo>
                  <a:cubicBezTo>
                    <a:pt x="148" y="148"/>
                    <a:pt x="148" y="148"/>
                    <a:pt x="148" y="148"/>
                  </a:cubicBezTo>
                  <a:cubicBezTo>
                    <a:pt x="148" y="148"/>
                    <a:pt x="148" y="148"/>
                    <a:pt x="149" y="148"/>
                  </a:cubicBezTo>
                  <a:cubicBezTo>
                    <a:pt x="149" y="148"/>
                    <a:pt x="149" y="148"/>
                    <a:pt x="149" y="148"/>
                  </a:cubicBezTo>
                  <a:cubicBezTo>
                    <a:pt x="149" y="148"/>
                    <a:pt x="149" y="148"/>
                    <a:pt x="150" y="148"/>
                  </a:cubicBezTo>
                  <a:close/>
                  <a:moveTo>
                    <a:pt x="138" y="156"/>
                  </a:moveTo>
                  <a:cubicBezTo>
                    <a:pt x="139" y="156"/>
                    <a:pt x="139" y="157"/>
                    <a:pt x="138" y="157"/>
                  </a:cubicBezTo>
                  <a:cubicBezTo>
                    <a:pt x="138" y="157"/>
                    <a:pt x="138" y="157"/>
                    <a:pt x="138" y="157"/>
                  </a:cubicBezTo>
                  <a:cubicBezTo>
                    <a:pt x="137" y="158"/>
                    <a:pt x="137" y="158"/>
                    <a:pt x="136" y="157"/>
                  </a:cubicBezTo>
                  <a:cubicBezTo>
                    <a:pt x="136" y="157"/>
                    <a:pt x="136" y="157"/>
                    <a:pt x="136" y="157"/>
                  </a:cubicBezTo>
                  <a:cubicBezTo>
                    <a:pt x="136" y="156"/>
                    <a:pt x="136" y="156"/>
                    <a:pt x="137" y="155"/>
                  </a:cubicBezTo>
                  <a:cubicBezTo>
                    <a:pt x="137" y="155"/>
                    <a:pt x="137" y="155"/>
                    <a:pt x="137" y="155"/>
                  </a:cubicBezTo>
                  <a:cubicBezTo>
                    <a:pt x="137" y="155"/>
                    <a:pt x="137" y="155"/>
                    <a:pt x="137" y="155"/>
                  </a:cubicBezTo>
                  <a:cubicBezTo>
                    <a:pt x="137" y="155"/>
                    <a:pt x="137" y="155"/>
                    <a:pt x="137" y="155"/>
                  </a:cubicBezTo>
                  <a:cubicBezTo>
                    <a:pt x="138" y="155"/>
                    <a:pt x="138" y="155"/>
                    <a:pt x="138" y="156"/>
                  </a:cubicBezTo>
                  <a:close/>
                  <a:moveTo>
                    <a:pt x="127" y="163"/>
                  </a:moveTo>
                  <a:cubicBezTo>
                    <a:pt x="127" y="164"/>
                    <a:pt x="127" y="164"/>
                    <a:pt x="127" y="165"/>
                  </a:cubicBezTo>
                  <a:cubicBezTo>
                    <a:pt x="127" y="165"/>
                    <a:pt x="127" y="165"/>
                    <a:pt x="127" y="165"/>
                  </a:cubicBezTo>
                  <a:cubicBezTo>
                    <a:pt x="126" y="165"/>
                    <a:pt x="125" y="165"/>
                    <a:pt x="125" y="164"/>
                  </a:cubicBezTo>
                  <a:cubicBezTo>
                    <a:pt x="125" y="164"/>
                    <a:pt x="125" y="164"/>
                    <a:pt x="125" y="164"/>
                  </a:cubicBezTo>
                  <a:cubicBezTo>
                    <a:pt x="124" y="164"/>
                    <a:pt x="125" y="163"/>
                    <a:pt x="125" y="163"/>
                  </a:cubicBezTo>
                  <a:cubicBezTo>
                    <a:pt x="125" y="163"/>
                    <a:pt x="125" y="163"/>
                    <a:pt x="125" y="163"/>
                  </a:cubicBezTo>
                  <a:cubicBezTo>
                    <a:pt x="125" y="162"/>
                    <a:pt x="126" y="162"/>
                    <a:pt x="126" y="162"/>
                  </a:cubicBezTo>
                  <a:cubicBezTo>
                    <a:pt x="126" y="162"/>
                    <a:pt x="126" y="162"/>
                    <a:pt x="126" y="162"/>
                  </a:cubicBezTo>
                  <a:cubicBezTo>
                    <a:pt x="126" y="162"/>
                    <a:pt x="127" y="163"/>
                    <a:pt x="127" y="163"/>
                  </a:cubicBezTo>
                  <a:close/>
                  <a:moveTo>
                    <a:pt x="116" y="170"/>
                  </a:moveTo>
                  <a:cubicBezTo>
                    <a:pt x="116" y="171"/>
                    <a:pt x="116" y="172"/>
                    <a:pt x="115" y="172"/>
                  </a:cubicBezTo>
                  <a:cubicBezTo>
                    <a:pt x="115" y="172"/>
                    <a:pt x="115" y="172"/>
                    <a:pt x="115" y="172"/>
                  </a:cubicBezTo>
                  <a:cubicBezTo>
                    <a:pt x="115" y="173"/>
                    <a:pt x="114" y="172"/>
                    <a:pt x="114" y="172"/>
                  </a:cubicBezTo>
                  <a:cubicBezTo>
                    <a:pt x="114" y="172"/>
                    <a:pt x="114" y="172"/>
                    <a:pt x="114" y="172"/>
                  </a:cubicBezTo>
                  <a:cubicBezTo>
                    <a:pt x="113" y="171"/>
                    <a:pt x="113" y="170"/>
                    <a:pt x="114" y="170"/>
                  </a:cubicBezTo>
                  <a:cubicBezTo>
                    <a:pt x="114" y="170"/>
                    <a:pt x="114" y="170"/>
                    <a:pt x="114" y="170"/>
                  </a:cubicBezTo>
                  <a:cubicBezTo>
                    <a:pt x="114" y="170"/>
                    <a:pt x="114" y="170"/>
                    <a:pt x="115" y="170"/>
                  </a:cubicBezTo>
                  <a:cubicBezTo>
                    <a:pt x="115" y="170"/>
                    <a:pt x="115" y="170"/>
                    <a:pt x="115" y="170"/>
                  </a:cubicBezTo>
                  <a:cubicBezTo>
                    <a:pt x="115" y="170"/>
                    <a:pt x="116" y="170"/>
                    <a:pt x="116" y="170"/>
                  </a:cubicBezTo>
                  <a:close/>
                  <a:moveTo>
                    <a:pt x="104" y="178"/>
                  </a:moveTo>
                  <a:cubicBezTo>
                    <a:pt x="105" y="178"/>
                    <a:pt x="105" y="179"/>
                    <a:pt x="104" y="179"/>
                  </a:cubicBezTo>
                  <a:cubicBezTo>
                    <a:pt x="104" y="179"/>
                    <a:pt x="104" y="179"/>
                    <a:pt x="104" y="179"/>
                  </a:cubicBezTo>
                  <a:cubicBezTo>
                    <a:pt x="103" y="180"/>
                    <a:pt x="103" y="180"/>
                    <a:pt x="102" y="179"/>
                  </a:cubicBezTo>
                  <a:cubicBezTo>
                    <a:pt x="102" y="179"/>
                    <a:pt x="102" y="179"/>
                    <a:pt x="102" y="179"/>
                  </a:cubicBezTo>
                  <a:cubicBezTo>
                    <a:pt x="102" y="178"/>
                    <a:pt x="102" y="178"/>
                    <a:pt x="103" y="177"/>
                  </a:cubicBezTo>
                  <a:cubicBezTo>
                    <a:pt x="103" y="177"/>
                    <a:pt x="103" y="177"/>
                    <a:pt x="103" y="177"/>
                  </a:cubicBezTo>
                  <a:cubicBezTo>
                    <a:pt x="103" y="177"/>
                    <a:pt x="103" y="177"/>
                    <a:pt x="103" y="177"/>
                  </a:cubicBezTo>
                  <a:cubicBezTo>
                    <a:pt x="103" y="177"/>
                    <a:pt x="103" y="177"/>
                    <a:pt x="103" y="177"/>
                  </a:cubicBezTo>
                  <a:cubicBezTo>
                    <a:pt x="104" y="177"/>
                    <a:pt x="104" y="177"/>
                    <a:pt x="104" y="178"/>
                  </a:cubicBezTo>
                  <a:close/>
                  <a:moveTo>
                    <a:pt x="93" y="185"/>
                  </a:moveTo>
                  <a:cubicBezTo>
                    <a:pt x="94" y="186"/>
                    <a:pt x="93" y="186"/>
                    <a:pt x="93" y="187"/>
                  </a:cubicBezTo>
                  <a:cubicBezTo>
                    <a:pt x="93" y="187"/>
                    <a:pt x="93" y="187"/>
                    <a:pt x="93" y="187"/>
                  </a:cubicBezTo>
                  <a:cubicBezTo>
                    <a:pt x="92" y="187"/>
                    <a:pt x="91" y="187"/>
                    <a:pt x="91" y="186"/>
                  </a:cubicBezTo>
                  <a:cubicBezTo>
                    <a:pt x="91" y="186"/>
                    <a:pt x="91" y="186"/>
                    <a:pt x="91" y="186"/>
                  </a:cubicBezTo>
                  <a:cubicBezTo>
                    <a:pt x="91" y="186"/>
                    <a:pt x="91" y="185"/>
                    <a:pt x="91" y="185"/>
                  </a:cubicBezTo>
                  <a:cubicBezTo>
                    <a:pt x="91" y="185"/>
                    <a:pt x="91" y="185"/>
                    <a:pt x="91" y="185"/>
                  </a:cubicBezTo>
                  <a:cubicBezTo>
                    <a:pt x="92" y="184"/>
                    <a:pt x="92" y="184"/>
                    <a:pt x="92" y="184"/>
                  </a:cubicBezTo>
                  <a:cubicBezTo>
                    <a:pt x="92" y="184"/>
                    <a:pt x="92" y="184"/>
                    <a:pt x="92" y="184"/>
                  </a:cubicBezTo>
                  <a:cubicBezTo>
                    <a:pt x="92" y="184"/>
                    <a:pt x="93" y="185"/>
                    <a:pt x="93" y="185"/>
                  </a:cubicBezTo>
                  <a:close/>
                  <a:moveTo>
                    <a:pt x="82" y="192"/>
                  </a:moveTo>
                  <a:cubicBezTo>
                    <a:pt x="82" y="193"/>
                    <a:pt x="82" y="194"/>
                    <a:pt x="81" y="194"/>
                  </a:cubicBezTo>
                  <a:cubicBezTo>
                    <a:pt x="81" y="194"/>
                    <a:pt x="81" y="194"/>
                    <a:pt x="81" y="194"/>
                  </a:cubicBezTo>
                  <a:cubicBezTo>
                    <a:pt x="81" y="195"/>
                    <a:pt x="80" y="194"/>
                    <a:pt x="80" y="194"/>
                  </a:cubicBezTo>
                  <a:cubicBezTo>
                    <a:pt x="80" y="194"/>
                    <a:pt x="80" y="194"/>
                    <a:pt x="80" y="194"/>
                  </a:cubicBezTo>
                  <a:cubicBezTo>
                    <a:pt x="79" y="193"/>
                    <a:pt x="79" y="192"/>
                    <a:pt x="80" y="192"/>
                  </a:cubicBezTo>
                  <a:cubicBezTo>
                    <a:pt x="80" y="192"/>
                    <a:pt x="80" y="192"/>
                    <a:pt x="80" y="192"/>
                  </a:cubicBezTo>
                  <a:cubicBezTo>
                    <a:pt x="80" y="192"/>
                    <a:pt x="80" y="192"/>
                    <a:pt x="81" y="192"/>
                  </a:cubicBezTo>
                  <a:cubicBezTo>
                    <a:pt x="81" y="192"/>
                    <a:pt x="81" y="192"/>
                    <a:pt x="81" y="192"/>
                  </a:cubicBezTo>
                  <a:cubicBezTo>
                    <a:pt x="81" y="192"/>
                    <a:pt x="82" y="192"/>
                    <a:pt x="82" y="192"/>
                  </a:cubicBezTo>
                  <a:close/>
                  <a:moveTo>
                    <a:pt x="71" y="200"/>
                  </a:moveTo>
                  <a:cubicBezTo>
                    <a:pt x="71" y="200"/>
                    <a:pt x="71" y="201"/>
                    <a:pt x="70" y="202"/>
                  </a:cubicBezTo>
                  <a:cubicBezTo>
                    <a:pt x="70" y="202"/>
                    <a:pt x="70" y="202"/>
                    <a:pt x="70" y="202"/>
                  </a:cubicBezTo>
                  <a:cubicBezTo>
                    <a:pt x="70" y="202"/>
                    <a:pt x="69" y="202"/>
                    <a:pt x="68" y="201"/>
                  </a:cubicBezTo>
                  <a:cubicBezTo>
                    <a:pt x="68" y="201"/>
                    <a:pt x="68" y="201"/>
                    <a:pt x="68" y="201"/>
                  </a:cubicBezTo>
                  <a:cubicBezTo>
                    <a:pt x="68" y="201"/>
                    <a:pt x="68" y="200"/>
                    <a:pt x="69" y="199"/>
                  </a:cubicBezTo>
                  <a:cubicBezTo>
                    <a:pt x="69" y="199"/>
                    <a:pt x="69" y="199"/>
                    <a:pt x="69" y="199"/>
                  </a:cubicBezTo>
                  <a:cubicBezTo>
                    <a:pt x="69" y="199"/>
                    <a:pt x="69" y="199"/>
                    <a:pt x="69" y="199"/>
                  </a:cubicBezTo>
                  <a:cubicBezTo>
                    <a:pt x="69" y="199"/>
                    <a:pt x="69" y="199"/>
                    <a:pt x="69" y="199"/>
                  </a:cubicBezTo>
                  <a:cubicBezTo>
                    <a:pt x="70" y="199"/>
                    <a:pt x="70" y="199"/>
                    <a:pt x="71" y="200"/>
                  </a:cubicBezTo>
                  <a:close/>
                  <a:moveTo>
                    <a:pt x="59" y="207"/>
                  </a:moveTo>
                  <a:cubicBezTo>
                    <a:pt x="60" y="208"/>
                    <a:pt x="59" y="209"/>
                    <a:pt x="59" y="209"/>
                  </a:cubicBezTo>
                  <a:cubicBezTo>
                    <a:pt x="59" y="209"/>
                    <a:pt x="59" y="209"/>
                    <a:pt x="59" y="209"/>
                  </a:cubicBezTo>
                  <a:cubicBezTo>
                    <a:pt x="58" y="209"/>
                    <a:pt x="57" y="209"/>
                    <a:pt x="57" y="209"/>
                  </a:cubicBezTo>
                  <a:cubicBezTo>
                    <a:pt x="57" y="209"/>
                    <a:pt x="57" y="209"/>
                    <a:pt x="57" y="209"/>
                  </a:cubicBezTo>
                  <a:cubicBezTo>
                    <a:pt x="57" y="208"/>
                    <a:pt x="57" y="207"/>
                    <a:pt x="57" y="207"/>
                  </a:cubicBezTo>
                  <a:cubicBezTo>
                    <a:pt x="57" y="207"/>
                    <a:pt x="57" y="207"/>
                    <a:pt x="57" y="207"/>
                  </a:cubicBezTo>
                  <a:cubicBezTo>
                    <a:pt x="58" y="207"/>
                    <a:pt x="58" y="206"/>
                    <a:pt x="58" y="206"/>
                  </a:cubicBezTo>
                  <a:cubicBezTo>
                    <a:pt x="58" y="206"/>
                    <a:pt x="58" y="206"/>
                    <a:pt x="58" y="206"/>
                  </a:cubicBezTo>
                  <a:cubicBezTo>
                    <a:pt x="59" y="206"/>
                    <a:pt x="59" y="207"/>
                    <a:pt x="59" y="207"/>
                  </a:cubicBezTo>
                  <a:close/>
                  <a:moveTo>
                    <a:pt x="48" y="214"/>
                  </a:moveTo>
                  <a:cubicBezTo>
                    <a:pt x="48" y="215"/>
                    <a:pt x="48" y="216"/>
                    <a:pt x="48" y="216"/>
                  </a:cubicBezTo>
                  <a:cubicBezTo>
                    <a:pt x="48" y="216"/>
                    <a:pt x="48" y="216"/>
                    <a:pt x="48" y="216"/>
                  </a:cubicBezTo>
                  <a:cubicBezTo>
                    <a:pt x="47" y="217"/>
                    <a:pt x="46" y="217"/>
                    <a:pt x="46" y="216"/>
                  </a:cubicBezTo>
                  <a:cubicBezTo>
                    <a:pt x="46" y="216"/>
                    <a:pt x="46" y="216"/>
                    <a:pt x="46" y="216"/>
                  </a:cubicBezTo>
                  <a:cubicBezTo>
                    <a:pt x="45" y="215"/>
                    <a:pt x="45" y="214"/>
                    <a:pt x="46" y="214"/>
                  </a:cubicBezTo>
                  <a:cubicBezTo>
                    <a:pt x="46" y="214"/>
                    <a:pt x="46" y="214"/>
                    <a:pt x="46" y="214"/>
                  </a:cubicBezTo>
                  <a:cubicBezTo>
                    <a:pt x="46" y="214"/>
                    <a:pt x="47" y="214"/>
                    <a:pt x="47" y="214"/>
                  </a:cubicBezTo>
                  <a:cubicBezTo>
                    <a:pt x="47" y="214"/>
                    <a:pt x="47" y="214"/>
                    <a:pt x="47" y="214"/>
                  </a:cubicBezTo>
                  <a:cubicBezTo>
                    <a:pt x="47" y="214"/>
                    <a:pt x="48" y="214"/>
                    <a:pt x="48" y="214"/>
                  </a:cubicBezTo>
                  <a:close/>
                  <a:moveTo>
                    <a:pt x="37" y="222"/>
                  </a:moveTo>
                  <a:cubicBezTo>
                    <a:pt x="37" y="222"/>
                    <a:pt x="37" y="223"/>
                    <a:pt x="36" y="224"/>
                  </a:cubicBezTo>
                  <a:cubicBezTo>
                    <a:pt x="36" y="224"/>
                    <a:pt x="36" y="224"/>
                    <a:pt x="36" y="224"/>
                  </a:cubicBezTo>
                  <a:cubicBezTo>
                    <a:pt x="36" y="224"/>
                    <a:pt x="35" y="224"/>
                    <a:pt x="34" y="223"/>
                  </a:cubicBezTo>
                  <a:cubicBezTo>
                    <a:pt x="34" y="223"/>
                    <a:pt x="34" y="223"/>
                    <a:pt x="34" y="223"/>
                  </a:cubicBezTo>
                  <a:cubicBezTo>
                    <a:pt x="34" y="223"/>
                    <a:pt x="34" y="222"/>
                    <a:pt x="35" y="221"/>
                  </a:cubicBezTo>
                  <a:cubicBezTo>
                    <a:pt x="35" y="221"/>
                    <a:pt x="35" y="221"/>
                    <a:pt x="35" y="221"/>
                  </a:cubicBezTo>
                  <a:cubicBezTo>
                    <a:pt x="35" y="221"/>
                    <a:pt x="35" y="221"/>
                    <a:pt x="35" y="221"/>
                  </a:cubicBezTo>
                  <a:cubicBezTo>
                    <a:pt x="35" y="221"/>
                    <a:pt x="35" y="221"/>
                    <a:pt x="35" y="221"/>
                  </a:cubicBezTo>
                  <a:cubicBezTo>
                    <a:pt x="36" y="221"/>
                    <a:pt x="36" y="221"/>
                    <a:pt x="37" y="222"/>
                  </a:cubicBezTo>
                  <a:close/>
                  <a:moveTo>
                    <a:pt x="25" y="229"/>
                  </a:moveTo>
                  <a:cubicBezTo>
                    <a:pt x="26" y="230"/>
                    <a:pt x="26" y="231"/>
                    <a:pt x="25" y="231"/>
                  </a:cubicBezTo>
                  <a:cubicBezTo>
                    <a:pt x="25" y="231"/>
                    <a:pt x="25" y="231"/>
                    <a:pt x="25" y="231"/>
                  </a:cubicBezTo>
                  <a:cubicBezTo>
                    <a:pt x="24" y="231"/>
                    <a:pt x="23" y="231"/>
                    <a:pt x="23" y="231"/>
                  </a:cubicBezTo>
                  <a:cubicBezTo>
                    <a:pt x="23" y="231"/>
                    <a:pt x="23" y="231"/>
                    <a:pt x="23" y="231"/>
                  </a:cubicBezTo>
                  <a:cubicBezTo>
                    <a:pt x="23" y="230"/>
                    <a:pt x="23" y="229"/>
                    <a:pt x="23" y="229"/>
                  </a:cubicBezTo>
                  <a:cubicBezTo>
                    <a:pt x="23" y="229"/>
                    <a:pt x="23" y="229"/>
                    <a:pt x="23" y="229"/>
                  </a:cubicBezTo>
                  <a:cubicBezTo>
                    <a:pt x="24" y="229"/>
                    <a:pt x="24" y="229"/>
                    <a:pt x="24" y="229"/>
                  </a:cubicBezTo>
                  <a:cubicBezTo>
                    <a:pt x="24" y="229"/>
                    <a:pt x="24" y="229"/>
                    <a:pt x="24" y="229"/>
                  </a:cubicBezTo>
                  <a:cubicBezTo>
                    <a:pt x="25" y="229"/>
                    <a:pt x="25" y="229"/>
                    <a:pt x="25" y="229"/>
                  </a:cubicBezTo>
                  <a:close/>
                  <a:moveTo>
                    <a:pt x="14" y="237"/>
                  </a:moveTo>
                  <a:cubicBezTo>
                    <a:pt x="14" y="237"/>
                    <a:pt x="14" y="238"/>
                    <a:pt x="14" y="238"/>
                  </a:cubicBezTo>
                  <a:cubicBezTo>
                    <a:pt x="14" y="238"/>
                    <a:pt x="14" y="238"/>
                    <a:pt x="14" y="238"/>
                  </a:cubicBezTo>
                  <a:cubicBezTo>
                    <a:pt x="13" y="239"/>
                    <a:pt x="12" y="239"/>
                    <a:pt x="12" y="238"/>
                  </a:cubicBezTo>
                  <a:cubicBezTo>
                    <a:pt x="12" y="238"/>
                    <a:pt x="12" y="238"/>
                    <a:pt x="12" y="238"/>
                  </a:cubicBezTo>
                  <a:cubicBezTo>
                    <a:pt x="11" y="237"/>
                    <a:pt x="12" y="237"/>
                    <a:pt x="12" y="236"/>
                  </a:cubicBezTo>
                  <a:cubicBezTo>
                    <a:pt x="12" y="236"/>
                    <a:pt x="12" y="236"/>
                    <a:pt x="12" y="236"/>
                  </a:cubicBezTo>
                  <a:cubicBezTo>
                    <a:pt x="12" y="236"/>
                    <a:pt x="13" y="236"/>
                    <a:pt x="13" y="236"/>
                  </a:cubicBezTo>
                  <a:cubicBezTo>
                    <a:pt x="13" y="236"/>
                    <a:pt x="13" y="236"/>
                    <a:pt x="13" y="236"/>
                  </a:cubicBezTo>
                  <a:cubicBezTo>
                    <a:pt x="13" y="236"/>
                    <a:pt x="14" y="236"/>
                    <a:pt x="14" y="237"/>
                  </a:cubicBezTo>
                  <a:close/>
                  <a:moveTo>
                    <a:pt x="3" y="244"/>
                  </a:moveTo>
                  <a:cubicBezTo>
                    <a:pt x="3" y="245"/>
                    <a:pt x="3" y="245"/>
                    <a:pt x="2" y="246"/>
                  </a:cubicBezTo>
                  <a:cubicBezTo>
                    <a:pt x="2" y="246"/>
                    <a:pt x="2" y="246"/>
                    <a:pt x="2" y="246"/>
                  </a:cubicBezTo>
                  <a:cubicBezTo>
                    <a:pt x="2" y="246"/>
                    <a:pt x="1" y="246"/>
                    <a:pt x="0" y="245"/>
                  </a:cubicBezTo>
                  <a:cubicBezTo>
                    <a:pt x="0" y="245"/>
                    <a:pt x="0" y="245"/>
                    <a:pt x="0" y="245"/>
                  </a:cubicBezTo>
                  <a:cubicBezTo>
                    <a:pt x="0" y="245"/>
                    <a:pt x="0" y="244"/>
                    <a:pt x="1" y="244"/>
                  </a:cubicBezTo>
                  <a:cubicBezTo>
                    <a:pt x="1" y="244"/>
                    <a:pt x="1" y="244"/>
                    <a:pt x="1" y="244"/>
                  </a:cubicBezTo>
                  <a:cubicBezTo>
                    <a:pt x="1" y="243"/>
                    <a:pt x="1" y="243"/>
                    <a:pt x="2" y="243"/>
                  </a:cubicBezTo>
                  <a:cubicBezTo>
                    <a:pt x="2" y="243"/>
                    <a:pt x="2" y="243"/>
                    <a:pt x="2" y="243"/>
                  </a:cubicBezTo>
                  <a:cubicBezTo>
                    <a:pt x="2" y="243"/>
                    <a:pt x="2" y="244"/>
                    <a:pt x="3" y="2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23"/>
            <p:cNvSpPr/>
            <p:nvPr/>
          </p:nvSpPr>
          <p:spPr>
            <a:xfrm>
              <a:off x="14283794" y="-448701"/>
              <a:ext cx="11748" cy="19580"/>
            </a:xfrm>
            <a:custGeom>
              <a:rect b="b" l="l" r="r" t="t"/>
              <a:pathLst>
                <a:path extrusionOk="0" h="3" w="2">
                  <a:moveTo>
                    <a:pt x="1" y="0"/>
                  </a:moveTo>
                  <a:cubicBezTo>
                    <a:pt x="1" y="0"/>
                    <a:pt x="1" y="0"/>
                    <a:pt x="2" y="0"/>
                  </a:cubicBezTo>
                  <a:cubicBezTo>
                    <a:pt x="2" y="0"/>
                    <a:pt x="2" y="0"/>
                    <a:pt x="2" y="0"/>
                  </a:cubicBezTo>
                  <a:cubicBezTo>
                    <a:pt x="2" y="1"/>
                    <a:pt x="2" y="1"/>
                    <a:pt x="2" y="1"/>
                  </a:cubicBezTo>
                  <a:cubicBezTo>
                    <a:pt x="2" y="1"/>
                    <a:pt x="2" y="2"/>
                    <a:pt x="2" y="2"/>
                  </a:cubicBezTo>
                  <a:cubicBezTo>
                    <a:pt x="2" y="2"/>
                    <a:pt x="2" y="2"/>
                    <a:pt x="2" y="2"/>
                  </a:cubicBezTo>
                  <a:cubicBezTo>
                    <a:pt x="2" y="3"/>
                    <a:pt x="1" y="3"/>
                    <a:pt x="1" y="2"/>
                  </a:cubicBezTo>
                  <a:cubicBezTo>
                    <a:pt x="0" y="2"/>
                    <a:pt x="0" y="2"/>
                    <a:pt x="0" y="2"/>
                  </a:cubicBezTo>
                  <a:cubicBezTo>
                    <a:pt x="0" y="2"/>
                    <a:pt x="0" y="2"/>
                    <a:pt x="0" y="2"/>
                  </a:cubicBezTo>
                  <a:cubicBezTo>
                    <a:pt x="0" y="2"/>
                    <a:pt x="0" y="1"/>
                    <a:pt x="0" y="1"/>
                  </a:cubicBezTo>
                  <a:cubicBezTo>
                    <a:pt x="0" y="1"/>
                    <a:pt x="0" y="1"/>
                    <a:pt x="0" y="0"/>
                  </a:cubicBezTo>
                  <a:cubicBezTo>
                    <a:pt x="0" y="0"/>
                    <a:pt x="1" y="0"/>
                    <a:pt x="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73" name="Google Shape;1273;p23"/>
          <p:cNvGrpSpPr/>
          <p:nvPr/>
        </p:nvGrpSpPr>
        <p:grpSpPr>
          <a:xfrm>
            <a:off x="-984170" y="-3000359"/>
            <a:ext cx="11853883" cy="8118886"/>
            <a:chOff x="-984170" y="-3000359"/>
            <a:chExt cx="11853883" cy="8118886"/>
          </a:xfrm>
        </p:grpSpPr>
        <p:grpSp>
          <p:nvGrpSpPr>
            <p:cNvPr id="1274" name="Google Shape;1274;p23"/>
            <p:cNvGrpSpPr/>
            <p:nvPr/>
          </p:nvGrpSpPr>
          <p:grpSpPr>
            <a:xfrm>
              <a:off x="-984170" y="-3000359"/>
              <a:ext cx="3093729" cy="4362535"/>
              <a:chOff x="-984170" y="-3000359"/>
              <a:chExt cx="3093729" cy="4362535"/>
            </a:xfrm>
          </p:grpSpPr>
          <p:sp>
            <p:nvSpPr>
              <p:cNvPr id="1275" name="Google Shape;1275;p23"/>
              <p:cNvSpPr/>
              <p:nvPr/>
            </p:nvSpPr>
            <p:spPr>
              <a:xfrm>
                <a:off x="-917596" y="-2922037"/>
                <a:ext cx="3027155" cy="428421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23"/>
              <p:cNvSpPr/>
              <p:nvPr/>
            </p:nvSpPr>
            <p:spPr>
              <a:xfrm>
                <a:off x="-984170" y="-3000359"/>
                <a:ext cx="3031071" cy="4299878"/>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77" name="Google Shape;1277;p23"/>
            <p:cNvSpPr/>
            <p:nvPr/>
          </p:nvSpPr>
          <p:spPr>
            <a:xfrm rot="10800000">
              <a:off x="8552701" y="1812924"/>
              <a:ext cx="2317013" cy="3283428"/>
            </a:xfrm>
            <a:custGeom>
              <a:rect b="b" l="l" r="r" t="t"/>
              <a:pathLst>
                <a:path extrusionOk="0" h="1094" w="772">
                  <a:moveTo>
                    <a:pt x="627" y="685"/>
                  </a:moveTo>
                  <a:lnTo>
                    <a:pt x="0" y="1094"/>
                  </a:lnTo>
                  <a:lnTo>
                    <a:pt x="145" y="407"/>
                  </a:lnTo>
                  <a:lnTo>
                    <a:pt x="772" y="0"/>
                  </a:lnTo>
                  <a:lnTo>
                    <a:pt x="627" y="68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23"/>
            <p:cNvSpPr/>
            <p:nvPr/>
          </p:nvSpPr>
          <p:spPr>
            <a:xfrm rot="10800000">
              <a:off x="8187198" y="3587861"/>
              <a:ext cx="1944851" cy="1530666"/>
            </a:xfrm>
            <a:custGeom>
              <a:rect b="b" l="l" r="r" t="t"/>
              <a:pathLst>
                <a:path extrusionOk="0" h="510" w="648">
                  <a:moveTo>
                    <a:pt x="627" y="103"/>
                  </a:moveTo>
                  <a:lnTo>
                    <a:pt x="0" y="510"/>
                  </a:lnTo>
                  <a:lnTo>
                    <a:pt x="21" y="408"/>
                  </a:lnTo>
                  <a:lnTo>
                    <a:pt x="648" y="0"/>
                  </a:lnTo>
                  <a:lnTo>
                    <a:pt x="627" y="103"/>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82" name="Shape 1282"/>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283" name="Shape 1283"/>
        <p:cNvGrpSpPr/>
        <p:nvPr/>
      </p:nvGrpSpPr>
      <p:grpSpPr>
        <a:xfrm>
          <a:off x="0" y="0"/>
          <a:ext cx="0" cy="0"/>
          <a:chOff x="0" y="0"/>
          <a:chExt cx="0" cy="0"/>
        </a:xfrm>
      </p:grpSpPr>
      <p:sp>
        <p:nvSpPr>
          <p:cNvPr id="1284" name="Google Shape;1284;p2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1pPr>
            <a:lvl2pPr lvl="1"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2pPr>
            <a:lvl3pPr lvl="2"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3pPr>
            <a:lvl4pPr lvl="3"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4pPr>
            <a:lvl5pPr lvl="4"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5pPr>
            <a:lvl6pPr lvl="5"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6pPr>
            <a:lvl7pPr lvl="6"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7pPr>
            <a:lvl8pPr lvl="7"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8pPr>
            <a:lvl9pPr lvl="8" rtl="0">
              <a:spcBef>
                <a:spcPts val="0"/>
              </a:spcBef>
              <a:spcAft>
                <a:spcPts val="0"/>
              </a:spcAft>
              <a:buClr>
                <a:schemeClr val="dk1"/>
              </a:buClr>
              <a:buSzPts val="3000"/>
              <a:buFont typeface="Outfit"/>
              <a:buNone/>
              <a:defRPr b="1" sz="3000">
                <a:solidFill>
                  <a:schemeClr val="dk1"/>
                </a:solidFill>
                <a:latin typeface="Outfit"/>
                <a:ea typeface="Outfit"/>
                <a:cs typeface="Outfit"/>
                <a:sym typeface="Outfit"/>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1pPr>
            <a:lvl2pPr indent="-304800" lvl="1" marL="9144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2pPr>
            <a:lvl3pPr indent="-304800" lvl="2" marL="13716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3pPr>
            <a:lvl4pPr indent="-304800" lvl="3" marL="18288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4pPr>
            <a:lvl5pPr indent="-304800" lvl="4" marL="22860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5pPr>
            <a:lvl6pPr indent="-304800" lvl="5" marL="27432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6pPr>
            <a:lvl7pPr indent="-304800" lvl="6" marL="32004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7pPr>
            <a:lvl8pPr indent="-304800" lvl="7" marL="36576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8pPr>
            <a:lvl9pPr indent="-304800" lvl="8" marL="4114800">
              <a:lnSpc>
                <a:spcPct val="100000"/>
              </a:lnSpc>
              <a:spcBef>
                <a:spcPts val="0"/>
              </a:spcBef>
              <a:spcAft>
                <a:spcPts val="0"/>
              </a:spcAft>
              <a:buClr>
                <a:schemeClr val="dk1"/>
              </a:buClr>
              <a:buSzPts val="1200"/>
              <a:buFont typeface="Barlow"/>
              <a:buChar char="■"/>
              <a:defRPr sz="1200">
                <a:solidFill>
                  <a:schemeClr val="dk1"/>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79" name="Shape 1279"/>
        <p:cNvGrpSpPr/>
        <p:nvPr/>
      </p:nvGrpSpPr>
      <p:grpSpPr>
        <a:xfrm>
          <a:off x="0" y="0"/>
          <a:ext cx="0" cy="0"/>
          <a:chOff x="0" y="0"/>
          <a:chExt cx="0" cy="0"/>
        </a:xfrm>
      </p:grpSpPr>
      <p:sp>
        <p:nvSpPr>
          <p:cNvPr id="1280" name="Google Shape;1280;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281" name="Google Shape;1281;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5.jpg"/></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1.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17.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10.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19.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5auGF3R4d5TTVyLD0G1EGIZJjS64xR-ziKfkIrwyqjE/copy#gid=1203771748" TargetMode="External"/><Relationship Id="rId5"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12.jpg"/><Relationship Id="rId4" Type="http://schemas.openxmlformats.org/officeDocument/2006/relationships/image" Target="../media/image18.jpg"/><Relationship Id="rId5" Type="http://schemas.openxmlformats.org/officeDocument/2006/relationships/image" Target="../media/image21.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6.xml"/><Relationship Id="rId3" Type="http://schemas.openxmlformats.org/officeDocument/2006/relationships/image" Target="../media/image16.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 Id="rId3" Type="http://schemas.openxmlformats.org/officeDocument/2006/relationships/image" Target="../media/image13.jpg"/><Relationship Id="rId4" Type="http://schemas.openxmlformats.org/officeDocument/2006/relationships/image" Target="../media/image20.jpg"/><Relationship Id="rId5" Type="http://schemas.openxmlformats.org/officeDocument/2006/relationships/image" Target="../media/image14.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 Id="rId3" Type="http://schemas.openxmlformats.org/officeDocument/2006/relationships/hyperlink" Target="https://docs.google.com/spreadsheets/d/15auGF3R4d5TTVyLD0G1EGIZJjS64xR-ziKfkIrwyqjE/copy#gid=224893433" TargetMode="External"/><Relationship Id="rId4" Type="http://schemas.openxmlformats.org/officeDocument/2006/relationships/image" Target="../media/image2.png"/><Relationship Id="rId5" Type="http://schemas.openxmlformats.org/officeDocument/2006/relationships/hyperlink" Target="https://docs.google.com/spreadsheets/d/15auGF3R4d5TTVyLD0G1EGIZJjS64xR-ziKfkIrwyqjE/copy#gid=0" TargetMode="External"/><Relationship Id="rId6" Type="http://schemas.openxmlformats.org/officeDocument/2006/relationships/image" Target="../media/image3.png"/><Relationship Id="rId7"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image" Target="../media/image22.jpg"/></Relationships>
</file>

<file path=ppt/slides/_rels/slide21.xml.rels><?xml version="1.0" encoding="UTF-8" standalone="yes"?><Relationships xmlns="http://schemas.openxmlformats.org/package/2006/relationships"><Relationship Id="rId11" Type="http://schemas.openxmlformats.org/officeDocument/2006/relationships/hyperlink" Target="https://www.freepik.com/free-photo/financial-independent-woman-buying-new-car_30043028.htm/?utm_source=slidesgo_template&amp;utm_medium=referral-link&amp;utm_campaign=s%20g_resources&amp;utm_content=freepik" TargetMode="External"/><Relationship Id="rId10" Type="http://schemas.openxmlformats.org/officeDocument/2006/relationships/hyperlink" Target="https://www.freepik.com/free-photo/elegant-uber-driver-giving-taxi-ride_21795901.htm/?utm_source=slidesgo_template&amp;utm_medium=referral-link&amp;utm_campaign=s%20g_resources&amp;utm_content=freepik" TargetMode="External"/><Relationship Id="rId13" Type="http://schemas.openxmlformats.org/officeDocument/2006/relationships/hyperlink" Target="https://www.freepik.com/free-photo/young-man-woman-dealership_5872989.htm/?utm_source=slidesgo_template&amp;utm_medium=referral-link&amp;utm_campaign=s%20g_resources&amp;utm_content=freepik" TargetMode="External"/><Relationship Id="rId12" Type="http://schemas.openxmlformats.org/officeDocument/2006/relationships/hyperlink" Target="https://www.freepik.com/free-photo/high-angle-man-woman-dealership_5873228.htm/?utm_source=slidesgo_template&amp;utm_medium=referral-link&amp;utm_campaign=s%20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photo/elegant-uber-driver-giving-taxi-ride_21814114.htm/?utm_source=slidesgo_template&amp;utm_medium=referral-link&amp;utm_campaign=s%20g_resources&amp;utm_content=freepik" TargetMode="External"/><Relationship Id="rId4" Type="http://schemas.openxmlformats.org/officeDocument/2006/relationships/hyperlink" Target="https://www.freepik.com/free-photo/elegant-uber-driver-giving-taxi-ride_21814117.htm/?utm_source=slidesgo_template&amp;utm_medium=referral-link&amp;utm_campaign=s%20g_resources&amp;utm_content=freepik" TargetMode="External"/><Relationship Id="rId9" Type="http://schemas.openxmlformats.org/officeDocument/2006/relationships/hyperlink" Target="https://www.freepik.com/free-photo/elegant-uber-driver-giving-taxi-ride_21795721.htm/?utm_source=slidesgo_template&amp;utm_medium=referral-link&amp;utm_campaign=s%20g_resources&amp;utm_content=freepik" TargetMode="External"/><Relationship Id="rId15" Type="http://schemas.openxmlformats.org/officeDocument/2006/relationships/hyperlink" Target="https://www.freepik.com/free-photo/man-woman-car-dealership_5873000.htm/?utm_source=slidesgo_template&amp;utm_medium=referral-link&amp;utm_campaign=s%20g_resources&amp;utm_content=freepik" TargetMode="External"/><Relationship Id="rId14" Type="http://schemas.openxmlformats.org/officeDocument/2006/relationships/hyperlink" Target="https://www.freepik.com/free-photo/man-woman-closing-deal_5872998.htm/?utm_source=slidesgo_template&amp;utm_medium=referral-link&amp;utm_campaign=s%20g_resources&amp;utm_content=freepik" TargetMode="External"/><Relationship Id="rId16" Type="http://schemas.openxmlformats.org/officeDocument/2006/relationships/hyperlink" Target="https://www.freepik.com/free-photo/smiley-young-man-happy-his-new-car_5873001.htm/?utm_source=slidesgo_template&amp;utm_medium=referral-link&amp;utm_campaign=s%20g_resources&amp;utm_content=freepik" TargetMode="External"/><Relationship Id="rId5" Type="http://schemas.openxmlformats.org/officeDocument/2006/relationships/hyperlink" Target="https://www.freepik.com/free-photo/elegant-uber-driver-giving-taxi-ride_21795707.htm/?utm_source=slidesgo_template&amp;utm_medium=referral-link&amp;utm_campaign=s%20g_resources&amp;utm_content=freepik" TargetMode="External"/><Relationship Id="rId6" Type="http://schemas.openxmlformats.org/officeDocument/2006/relationships/hyperlink" Target="https://www.freepik.com/free-photo/elegant-uber-driver-giving-taxi-ride_21795712.htm/?utm_source=slidesgo_template&amp;utm_medium=referral-link&amp;utm_campaign=s%20g_resources&amp;utm_content=freepik" TargetMode="External"/><Relationship Id="rId7" Type="http://schemas.openxmlformats.org/officeDocument/2006/relationships/hyperlink" Target="https://www.freepik.com/free-photo/elegant-uber-driver-giving-taxi-ride_21795710.htm/?utm_source=slidesgo_template&amp;utm_medium=referral-link&amp;utm_campaign=s%20g_resources&amp;utm_content=freepik" TargetMode="External"/><Relationship Id="rId8" Type="http://schemas.openxmlformats.org/officeDocument/2006/relationships/hyperlink" Target="https://www.freepik.com/free-photo/elegant-uber-driver-giving-taxi-ride_21795718.htm/?utm_source=slidesgo_template&amp;utm_medium=referral-link&amp;utm_campaign=s%20g_resources&amp;utm_content=freepik"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photo/financial-independent-woman-buying-new-car_30043054.htm/?utm_source=slidesgo_template&amp;utm_medium=referral-link&amp;utm_campaign=s%20g_resources&amp;utm_content=freepik" TargetMode="External"/><Relationship Id="rId10" Type="http://schemas.openxmlformats.org/officeDocument/2006/relationships/hyperlink" Target="https://www.freepik.com/free-photo/financial-independent-woman-buying-new-car_30043029.htm/?utm_source=slidesgo_template&amp;utm_medium=referral-link&amp;utm_campaign=s%20g_resources&amp;utm_content=freepik" TargetMode="External"/><Relationship Id="rId13" Type="http://schemas.openxmlformats.org/officeDocument/2006/relationships/hyperlink" Target="https://www.freepik.com/free-photo/young-woman-walking-through-neighborhood_26407068.htm/?utm_source=slidesgo_template&amp;utm_medium=referral-link&amp;utm_campaign=s%20g_resources&amp;utm_content=freepik" TargetMode="External"/><Relationship Id="rId12" Type="http://schemas.openxmlformats.org/officeDocument/2006/relationships/hyperlink" Target="https://www.freepik.com/free-photo/financial-independent-woman-buying-new-car_30043039.htm/?utm_source=slidesgo_template&amp;utm_medium=referral-link&amp;utm_campaign=s%20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vector/flat-geometric-horizontal-business-card-template_22285404.htm/?utm_source=slidesgo_template&amp;utm_medium=referral-link&amp;utm_campaign=s%20g_resources&amp;utm_content=freepik" TargetMode="External"/><Relationship Id="rId4" Type="http://schemas.openxmlformats.org/officeDocument/2006/relationships/hyperlink" Target="https://www.freepik.com/free-photo/elegant-uber-driver-giving-taxi-ride_21796097.htm/?utm_source=slidesgo_template&amp;utm_medium=referral-link&amp;utm_campaign=s%20g_resources&amp;utm_content=freepik" TargetMode="External"/><Relationship Id="rId9" Type="http://schemas.openxmlformats.org/officeDocument/2006/relationships/hyperlink" Target="https://www.freepik.com/free-photo/financial-independent-woman-buying-new-car_30043026.htm/?utm_source=slidesgo_template&amp;utm_medium=referral-link&amp;utm_campaign=s%20g_resources&amp;utm_content=freepik" TargetMode="External"/><Relationship Id="rId15" Type="http://schemas.openxmlformats.org/officeDocument/2006/relationships/hyperlink" Target="https://www.freepik.com/free-photo/designer-working-3d-model_25182483.htm/?utm_source=slidesgo_template&amp;utm_medium=referral-link&amp;utm_campaign=s%20g_resources&amp;utm_content=freepik" TargetMode="External"/><Relationship Id="rId14" Type="http://schemas.openxmlformats.org/officeDocument/2006/relationships/hyperlink" Target="https://www.freepik.com/free-photo/front-view-smiley-man-seaside_32470193.htm/?utm_source=slidesgo_template&amp;utm_medium=referral-link&amp;utm_campaign=s%20g_resources&amp;utm_content=freepik" TargetMode="External"/><Relationship Id="rId5" Type="http://schemas.openxmlformats.org/officeDocument/2006/relationships/hyperlink" Target="https://www.freepik.com/free-photo/elegant-uber-driver-giving-taxi-ride_21796110.htm/?utm_source=slidesgo_template&amp;utm_medium=referral-link&amp;utm_campaign=s%20g_resources&amp;utm_content=freepik" TargetMode="External"/><Relationship Id="rId6" Type="http://schemas.openxmlformats.org/officeDocument/2006/relationships/hyperlink" Target="https://www.freepik.com/free-photo/elegant-uber-driver-giving-taxi-ride_21796095.htm/?utm_source=slidesgo_template&amp;utm_medium=referral-link&amp;utm_campaign=s%20g_resources&amp;utm_content=freepik" TargetMode="External"/><Relationship Id="rId7" Type="http://schemas.openxmlformats.org/officeDocument/2006/relationships/hyperlink" Target="https://www.freepik.com/free-photo/elegant-uber-driver-giving-taxi-ride_21796100.htm/?utm_source=slidesgo_template&amp;utm_medium=referral-link&amp;utm_campaign=s%20g_resources&amp;utm_content=freepik" TargetMode="External"/><Relationship Id="rId8" Type="http://schemas.openxmlformats.org/officeDocument/2006/relationships/hyperlink" Target="https://www.freepik.com/free-photo/elegant-uber-driver-giving-taxi-ride_21796083.htm/?utm_source=slidesgo_template&amp;utm_medium=referral-link&amp;utm_campaign=s%20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Outfit" TargetMode="External"/><Relationship Id="rId4" Type="http://schemas.openxmlformats.org/officeDocument/2006/relationships/hyperlink" Target="https://fonts.google.com/specimen/Barlow"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5.png"/><Relationship Id="rId14" Type="http://schemas.openxmlformats.org/officeDocument/2006/relationships/image" Target="../media/image7.png"/><Relationship Id="rId17" Type="http://schemas.openxmlformats.org/officeDocument/2006/relationships/image" Target="../media/image8.png"/><Relationship Id="rId16" Type="http://schemas.openxmlformats.org/officeDocument/2006/relationships/image" Target="../media/image6.png"/><Relationship Id="rId5"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2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8" name="Shape 1288"/>
        <p:cNvGrpSpPr/>
        <p:nvPr/>
      </p:nvGrpSpPr>
      <p:grpSpPr>
        <a:xfrm>
          <a:off x="0" y="0"/>
          <a:ext cx="0" cy="0"/>
          <a:chOff x="0" y="0"/>
          <a:chExt cx="0" cy="0"/>
        </a:xfrm>
      </p:grpSpPr>
      <p:sp>
        <p:nvSpPr>
          <p:cNvPr id="1289" name="Google Shape;1289;p27"/>
          <p:cNvSpPr txBox="1"/>
          <p:nvPr>
            <p:ph type="ctrTitle"/>
          </p:nvPr>
        </p:nvSpPr>
        <p:spPr>
          <a:xfrm>
            <a:off x="715165" y="1483025"/>
            <a:ext cx="4921800" cy="168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Automotive Industry Agency</a:t>
            </a:r>
            <a:endParaRPr/>
          </a:p>
        </p:txBody>
      </p:sp>
      <p:sp>
        <p:nvSpPr>
          <p:cNvPr id="1290" name="Google Shape;1290;p27"/>
          <p:cNvSpPr txBox="1"/>
          <p:nvPr>
            <p:ph idx="1" type="subTitle"/>
          </p:nvPr>
        </p:nvSpPr>
        <p:spPr>
          <a:xfrm>
            <a:off x="715100" y="3170300"/>
            <a:ext cx="4921800" cy="40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1291" name="Google Shape;1291;p27"/>
          <p:cNvPicPr preferRelativeResize="0"/>
          <p:nvPr>
            <p:ph idx="2" type="pic"/>
          </p:nvPr>
        </p:nvPicPr>
        <p:blipFill rotWithShape="1">
          <a:blip r:embed="rId3">
            <a:alphaModFix/>
          </a:blip>
          <a:srcRect b="5626" l="0" r="0" t="5626"/>
          <a:stretch/>
        </p:blipFill>
        <p:spPr>
          <a:xfrm>
            <a:off x="5830687" y="528651"/>
            <a:ext cx="3064200" cy="4080000"/>
          </a:xfrm>
          <a:prstGeom prst="parallelogram">
            <a:avLst>
              <a:gd fmla="val 26066" name="adj"/>
            </a:avLst>
          </a:prstGeom>
        </p:spPr>
      </p:pic>
      <p:grpSp>
        <p:nvGrpSpPr>
          <p:cNvPr id="1292" name="Google Shape;1292;p27"/>
          <p:cNvGrpSpPr/>
          <p:nvPr/>
        </p:nvGrpSpPr>
        <p:grpSpPr>
          <a:xfrm>
            <a:off x="832425" y="3579813"/>
            <a:ext cx="4500600" cy="74450"/>
            <a:chOff x="832425" y="3620150"/>
            <a:chExt cx="4500600" cy="74450"/>
          </a:xfrm>
        </p:grpSpPr>
        <p:cxnSp>
          <p:nvCxnSpPr>
            <p:cNvPr id="1293" name="Google Shape;1293;p27"/>
            <p:cNvCxnSpPr/>
            <p:nvPr/>
          </p:nvCxnSpPr>
          <p:spPr>
            <a:xfrm>
              <a:off x="832425" y="3620150"/>
              <a:ext cx="4500600" cy="0"/>
            </a:xfrm>
            <a:prstGeom prst="straightConnector1">
              <a:avLst/>
            </a:prstGeom>
            <a:noFill/>
            <a:ln cap="flat" cmpd="sng" w="9525">
              <a:solidFill>
                <a:schemeClr val="lt2"/>
              </a:solidFill>
              <a:prstDash val="solid"/>
              <a:round/>
              <a:headEnd len="med" w="med" type="none"/>
              <a:tailEnd len="med" w="med" type="none"/>
            </a:ln>
          </p:spPr>
        </p:cxnSp>
        <p:cxnSp>
          <p:nvCxnSpPr>
            <p:cNvPr id="1294" name="Google Shape;1294;p27"/>
            <p:cNvCxnSpPr/>
            <p:nvPr/>
          </p:nvCxnSpPr>
          <p:spPr>
            <a:xfrm>
              <a:off x="832425" y="3694600"/>
              <a:ext cx="4500600" cy="0"/>
            </a:xfrm>
            <a:prstGeom prst="straightConnector1">
              <a:avLst/>
            </a:prstGeom>
            <a:noFill/>
            <a:ln cap="flat" cmpd="sng" w="9525">
              <a:solidFill>
                <a:schemeClr val="lt2"/>
              </a:solidFill>
              <a:prstDash val="solid"/>
              <a:round/>
              <a:headEnd len="med" w="med" type="none"/>
              <a:tailEnd len="med" w="med" type="none"/>
            </a:ln>
          </p:spPr>
        </p:cxn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8" name="Shape 1298"/>
        <p:cNvGrpSpPr/>
        <p:nvPr/>
      </p:nvGrpSpPr>
      <p:grpSpPr>
        <a:xfrm>
          <a:off x="0" y="0"/>
          <a:ext cx="0" cy="0"/>
          <a:chOff x="0" y="0"/>
          <a:chExt cx="0" cy="0"/>
        </a:xfrm>
      </p:grpSpPr>
      <p:sp>
        <p:nvSpPr>
          <p:cNvPr id="1299" name="Google Shape;1299;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1300" name="Google Shape;1300;p28"/>
          <p:cNvGraphicFramePr/>
          <p:nvPr/>
        </p:nvGraphicFramePr>
        <p:xfrm>
          <a:off x="720000" y="1767225"/>
          <a:ext cx="3000000" cy="3000000"/>
        </p:xfrm>
        <a:graphic>
          <a:graphicData uri="http://schemas.openxmlformats.org/drawingml/2006/table">
            <a:tbl>
              <a:tblPr>
                <a:noFill/>
                <a:tableStyleId>{09A189FC-AA49-428A-82DC-4AB618A4C9FD}</a:tableStyleId>
              </a:tblPr>
              <a:tblGrid>
                <a:gridCol w="2619875"/>
                <a:gridCol w="5084125"/>
              </a:tblGrid>
              <a:tr h="350500">
                <a:tc>
                  <a:txBody>
                    <a:bodyPr/>
                    <a:lstStyle/>
                    <a:p>
                      <a:pPr indent="0" lvl="0" marL="0" rtl="0" algn="l">
                        <a:spcBef>
                          <a:spcPts val="0"/>
                        </a:spcBef>
                        <a:spcAft>
                          <a:spcPts val="0"/>
                        </a:spcAft>
                        <a:buNone/>
                      </a:pPr>
                      <a:r>
                        <a:rPr b="1" lang="en" sz="1000">
                          <a:solidFill>
                            <a:schemeClr val="hlink"/>
                          </a:solidFill>
                          <a:uFill>
                            <a:noFill/>
                          </a:uFill>
                          <a:latin typeface="Barlow"/>
                          <a:ea typeface="Barlow"/>
                          <a:cs typeface="Barlow"/>
                          <a:sym typeface="Barlow"/>
                          <a:hlinkClick action="ppaction://hlinksldjump" r:id="rId3"/>
                        </a:rPr>
                        <a:t>Fonts</a:t>
                      </a:r>
                      <a:endParaRPr b="1"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To view this template correctly in PowerPoint, download and install the fonts we used</a:t>
                      </a:r>
                      <a:endParaRPr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Barlow"/>
                          <a:ea typeface="Barlow"/>
                          <a:cs typeface="Barlow"/>
                          <a:sym typeface="Barlow"/>
                          <a:hlinkClick action="ppaction://hlinksldjump" r:id="rId4"/>
                        </a:rPr>
                        <a:t>Used</a:t>
                      </a:r>
                      <a:r>
                        <a:rPr b="1" lang="en" sz="1000">
                          <a:solidFill>
                            <a:schemeClr val="dk1"/>
                          </a:solidFill>
                          <a:latin typeface="Barlow"/>
                          <a:ea typeface="Barlow"/>
                          <a:cs typeface="Barlow"/>
                          <a:sym typeface="Barlow"/>
                        </a:rPr>
                        <a:t> and </a:t>
                      </a:r>
                      <a:r>
                        <a:rPr b="1" lang="en" sz="1000">
                          <a:solidFill>
                            <a:schemeClr val="hlink"/>
                          </a:solidFill>
                          <a:uFill>
                            <a:noFill/>
                          </a:uFill>
                          <a:latin typeface="Barlow"/>
                          <a:ea typeface="Barlow"/>
                          <a:cs typeface="Barlow"/>
                          <a:sym typeface="Barlow"/>
                          <a:hlinkClick action="ppaction://hlinksldjump" r:id="rId5"/>
                        </a:rPr>
                        <a:t>alternative</a:t>
                      </a:r>
                      <a:r>
                        <a:rPr b="1" lang="en" sz="1000">
                          <a:solidFill>
                            <a:schemeClr val="hlink"/>
                          </a:solidFill>
                          <a:uFill>
                            <a:noFill/>
                          </a:uFill>
                          <a:latin typeface="Barlow"/>
                          <a:ea typeface="Barlow"/>
                          <a:cs typeface="Barlow"/>
                          <a:sym typeface="Barlow"/>
                          <a:hlinkClick action="ppaction://hlinksldjump" r:id="rId6"/>
                        </a:rPr>
                        <a:t> resources</a:t>
                      </a:r>
                      <a:endParaRPr b="1"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Barlow"/>
                          <a:ea typeface="Barlow"/>
                          <a:cs typeface="Barlow"/>
                          <a:sym typeface="Barlow"/>
                        </a:rPr>
                        <a:t>An assortment of graphic resources that are suitable for use in this presentation</a:t>
                      </a:r>
                      <a:endParaRPr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Barlow"/>
                          <a:ea typeface="Barlow"/>
                          <a:cs typeface="Barlow"/>
                          <a:sym typeface="Barlow"/>
                          <a:hlinkClick action="ppaction://hlinksldjump" r:id="rId7"/>
                        </a:rPr>
                        <a:t>Thanks slide</a:t>
                      </a:r>
                      <a:endParaRPr b="1"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You must keep it so that proper credits for our design are given</a:t>
                      </a:r>
                      <a:endParaRPr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Barlow"/>
                          <a:ea typeface="Barlow"/>
                          <a:cs typeface="Barlow"/>
                          <a:sym typeface="Barlow"/>
                          <a:hlinkClick action="ppaction://hlinksldjump" r:id="rId8"/>
                        </a:rPr>
                        <a:t>Colors</a:t>
                      </a:r>
                      <a:endParaRPr b="1"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All the colors used in this presentation</a:t>
                      </a:r>
                      <a:endParaRPr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Barlow"/>
                          <a:ea typeface="Barlow"/>
                          <a:cs typeface="Barlow"/>
                          <a:sym typeface="Barlow"/>
                          <a:hlinkClick action="ppaction://hlinksldjump" r:id="rId9"/>
                        </a:rPr>
                        <a:t>Icons</a:t>
                      </a:r>
                      <a:r>
                        <a:rPr b="1" lang="en" sz="1000">
                          <a:solidFill>
                            <a:schemeClr val="dk1"/>
                          </a:solidFill>
                          <a:latin typeface="Barlow"/>
                          <a:ea typeface="Barlow"/>
                          <a:cs typeface="Barlow"/>
                          <a:sym typeface="Barlow"/>
                        </a:rPr>
                        <a:t> and </a:t>
                      </a:r>
                      <a:r>
                        <a:rPr b="1" lang="en" sz="1000">
                          <a:solidFill>
                            <a:schemeClr val="hlink"/>
                          </a:solidFill>
                          <a:uFill>
                            <a:noFill/>
                          </a:uFill>
                          <a:latin typeface="Barlow"/>
                          <a:ea typeface="Barlow"/>
                          <a:cs typeface="Barlow"/>
                          <a:sym typeface="Barlow"/>
                          <a:hlinkClick action="ppaction://hlinksldjump" r:id="rId10"/>
                        </a:rPr>
                        <a:t>infographic resources</a:t>
                      </a:r>
                      <a:endParaRPr b="1"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Barlow"/>
                          <a:ea typeface="Barlow"/>
                          <a:cs typeface="Barlow"/>
                          <a:sym typeface="Barlow"/>
                        </a:rPr>
                        <a:t>These can be used in the template, and their size and color can be edited</a:t>
                      </a:r>
                      <a:endParaRPr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dk1"/>
                          </a:solidFill>
                          <a:latin typeface="Barlow"/>
                          <a:ea typeface="Barlow"/>
                          <a:cs typeface="Barlow"/>
                          <a:sym typeface="Barlow"/>
                        </a:rPr>
                        <a:t>Editable presentation theme </a:t>
                      </a:r>
                      <a:endParaRPr b="1" sz="10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You can edit the master slides easily. For more info, click </a:t>
                      </a:r>
                      <a:r>
                        <a:rPr b="1" lang="en" sz="1000">
                          <a:solidFill>
                            <a:schemeClr val="dk1"/>
                          </a:solidFill>
                          <a:uFill>
                            <a:noFill/>
                          </a:uFill>
                          <a:latin typeface="Barlow"/>
                          <a:ea typeface="Barlow"/>
                          <a:cs typeface="Barlow"/>
                          <a:sym typeface="Barlow"/>
                          <a:hlinkClick r:id="rId11">
                            <a:extLst>
                              <a:ext uri="{A12FA001-AC4F-418D-AE19-62706E023703}">
                                <ahyp:hlinkClr val="tx"/>
                              </a:ext>
                            </a:extLst>
                          </a:hlinkClick>
                        </a:rPr>
                        <a:t>here</a:t>
                      </a:r>
                      <a:endParaRPr sz="900">
                        <a:solidFill>
                          <a:schemeClr val="dk1"/>
                        </a:solidFill>
                        <a:latin typeface="Barlow"/>
                        <a:ea typeface="Barlow"/>
                        <a:cs typeface="Barlow"/>
                        <a:sym typeface="Barlow"/>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
        <p:nvSpPr>
          <p:cNvPr id="1301" name="Google Shape;1301;p28"/>
          <p:cNvSpPr txBox="1"/>
          <p:nvPr/>
        </p:nvSpPr>
        <p:spPr>
          <a:xfrm>
            <a:off x="720000" y="1152625"/>
            <a:ext cx="7704000" cy="479700"/>
          </a:xfrm>
          <a:prstGeom prst="rect">
            <a:avLst/>
          </a:prstGeom>
          <a:noFill/>
          <a:ln>
            <a:noFill/>
          </a:ln>
        </p:spPr>
        <p:txBody>
          <a:bodyPr anchorCtr="0" anchor="ctr" bIns="91425" lIns="91425" spcFirstLastPara="1" rIns="0"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You can delete this slide when you’re done editing the presentation</a:t>
            </a:r>
            <a:endParaRPr b="1" sz="1200">
              <a:solidFill>
                <a:schemeClr val="dk1"/>
              </a:solidFill>
              <a:latin typeface="Barlow"/>
              <a:ea typeface="Barlow"/>
              <a:cs typeface="Barlow"/>
              <a:sym typeface="Barlow"/>
            </a:endParaRPr>
          </a:p>
        </p:txBody>
      </p:sp>
      <p:sp>
        <p:nvSpPr>
          <p:cNvPr id="1302" name="Google Shape;1302;p28"/>
          <p:cNvSpPr txBox="1"/>
          <p:nvPr/>
        </p:nvSpPr>
        <p:spPr>
          <a:xfrm>
            <a:off x="1109201" y="4147800"/>
            <a:ext cx="3202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800">
                <a:solidFill>
                  <a:schemeClr val="dk1"/>
                </a:solidFill>
                <a:latin typeface="Barlow"/>
                <a:ea typeface="Barlow"/>
                <a:cs typeface="Barlow"/>
                <a:sym typeface="Barlow"/>
              </a:rPr>
              <a:t>For more info:</a:t>
            </a:r>
            <a:br>
              <a:rPr b="1" lang="en" sz="800">
                <a:solidFill>
                  <a:schemeClr val="dk1"/>
                </a:solidFill>
                <a:latin typeface="Barlow"/>
                <a:ea typeface="Barlow"/>
                <a:cs typeface="Barlow"/>
                <a:sym typeface="Barlow"/>
              </a:rPr>
            </a:br>
            <a:r>
              <a:rPr b="1" lang="en" sz="1000">
                <a:solidFill>
                  <a:schemeClr val="dk1"/>
                </a:solidFill>
                <a:uFill>
                  <a:noFill/>
                </a:uFill>
                <a:latin typeface="Barlow"/>
                <a:ea typeface="Barlow"/>
                <a:cs typeface="Barlow"/>
                <a:sym typeface="Barlow"/>
                <a:hlinkClick r:id="rId12">
                  <a:extLst>
                    <a:ext uri="{A12FA001-AC4F-418D-AE19-62706E023703}">
                      <ahyp:hlinkClr val="tx"/>
                    </a:ext>
                  </a:extLst>
                </a:hlinkClick>
              </a:rPr>
              <a:t>Slidesgo </a:t>
            </a:r>
            <a:r>
              <a:rPr b="1" lang="en" sz="1000">
                <a:solidFill>
                  <a:schemeClr val="dk1"/>
                </a:solidFill>
                <a:latin typeface="Barlow"/>
                <a:ea typeface="Barlow"/>
                <a:cs typeface="Barlow"/>
                <a:sym typeface="Barlow"/>
              </a:rPr>
              <a:t>| </a:t>
            </a:r>
            <a:r>
              <a:rPr b="1" lang="en" sz="1000">
                <a:solidFill>
                  <a:schemeClr val="dk1"/>
                </a:solidFill>
                <a:uFill>
                  <a:noFill/>
                </a:uFill>
                <a:latin typeface="Barlow"/>
                <a:ea typeface="Barlow"/>
                <a:cs typeface="Barlow"/>
                <a:sym typeface="Barlow"/>
                <a:hlinkClick r:id="rId13">
                  <a:extLst>
                    <a:ext uri="{A12FA001-AC4F-418D-AE19-62706E023703}">
                      <ahyp:hlinkClr val="tx"/>
                    </a:ext>
                  </a:extLst>
                </a:hlinkClick>
              </a:rPr>
              <a:t>Blog</a:t>
            </a:r>
            <a:r>
              <a:rPr b="1" lang="en" sz="1000">
                <a:solidFill>
                  <a:schemeClr val="dk1"/>
                </a:solidFill>
                <a:latin typeface="Barlow"/>
                <a:ea typeface="Barlow"/>
                <a:cs typeface="Barlow"/>
                <a:sym typeface="Barlow"/>
              </a:rPr>
              <a:t> | </a:t>
            </a:r>
            <a:r>
              <a:rPr b="1" lang="en" sz="1000">
                <a:solidFill>
                  <a:schemeClr val="dk1"/>
                </a:solidFill>
                <a:uFill>
                  <a:noFill/>
                </a:uFill>
                <a:latin typeface="Barlow"/>
                <a:ea typeface="Barlow"/>
                <a:cs typeface="Barlow"/>
                <a:sym typeface="Barlow"/>
                <a:hlinkClick r:id="rId14">
                  <a:extLst>
                    <a:ext uri="{A12FA001-AC4F-418D-AE19-62706E023703}">
                      <ahyp:hlinkClr val="tx"/>
                    </a:ext>
                  </a:extLst>
                </a:hlinkClick>
              </a:rPr>
              <a:t>FAQs</a:t>
            </a:r>
            <a:endParaRPr sz="1500">
              <a:solidFill>
                <a:schemeClr val="dk1"/>
              </a:solidFill>
              <a:latin typeface="Barlow"/>
              <a:ea typeface="Barlow"/>
              <a:cs typeface="Barlow"/>
              <a:sym typeface="Barlow"/>
            </a:endParaRPr>
          </a:p>
        </p:txBody>
      </p:sp>
      <p:sp>
        <p:nvSpPr>
          <p:cNvPr id="1303" name="Google Shape;1303;p28"/>
          <p:cNvSpPr txBox="1"/>
          <p:nvPr/>
        </p:nvSpPr>
        <p:spPr>
          <a:xfrm>
            <a:off x="4831997" y="4147800"/>
            <a:ext cx="3202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800">
                <a:solidFill>
                  <a:schemeClr val="dk1"/>
                </a:solidFill>
                <a:latin typeface="Barlow"/>
                <a:ea typeface="Barlow"/>
                <a:cs typeface="Barlow"/>
                <a:sym typeface="Barlow"/>
              </a:rPr>
              <a:t>You can visit our sister </a:t>
            </a:r>
            <a:r>
              <a:rPr b="1" lang="en" sz="800">
                <a:solidFill>
                  <a:schemeClr val="dk1"/>
                </a:solidFill>
                <a:latin typeface="Barlow"/>
                <a:ea typeface="Barlow"/>
                <a:cs typeface="Barlow"/>
                <a:sym typeface="Barlow"/>
              </a:rPr>
              <a:t>projects</a:t>
            </a:r>
            <a:r>
              <a:rPr b="1" lang="en" sz="800">
                <a:solidFill>
                  <a:schemeClr val="dk1"/>
                </a:solidFill>
                <a:latin typeface="Barlow"/>
                <a:ea typeface="Barlow"/>
                <a:cs typeface="Barlow"/>
                <a:sym typeface="Barlow"/>
              </a:rPr>
              <a:t>:</a:t>
            </a:r>
            <a:br>
              <a:rPr b="1" lang="en" sz="800">
                <a:solidFill>
                  <a:schemeClr val="dk1"/>
                </a:solidFill>
                <a:latin typeface="Barlow"/>
                <a:ea typeface="Barlow"/>
                <a:cs typeface="Barlow"/>
                <a:sym typeface="Barlow"/>
              </a:rPr>
            </a:br>
            <a:r>
              <a:rPr b="1" lang="en" sz="1000">
                <a:solidFill>
                  <a:schemeClr val="dk1"/>
                </a:solidFill>
                <a:uFill>
                  <a:noFill/>
                </a:uFill>
                <a:latin typeface="Barlow"/>
                <a:ea typeface="Barlow"/>
                <a:cs typeface="Barlow"/>
                <a:sym typeface="Barlow"/>
                <a:hlinkClick r:id="rId15">
                  <a:extLst>
                    <a:ext uri="{A12FA001-AC4F-418D-AE19-62706E023703}">
                      <ahyp:hlinkClr val="tx"/>
                    </a:ext>
                  </a:extLst>
                </a:hlinkClick>
              </a:rPr>
              <a:t>Freepik</a:t>
            </a:r>
            <a:r>
              <a:rPr b="1" lang="en" sz="1000">
                <a:solidFill>
                  <a:schemeClr val="dk1"/>
                </a:solidFill>
                <a:latin typeface="Barlow"/>
                <a:ea typeface="Barlow"/>
                <a:cs typeface="Barlow"/>
                <a:sym typeface="Barlow"/>
              </a:rPr>
              <a:t> | </a:t>
            </a:r>
            <a:r>
              <a:rPr b="1" lang="en" sz="1000">
                <a:solidFill>
                  <a:schemeClr val="dk1"/>
                </a:solidFill>
                <a:uFill>
                  <a:noFill/>
                </a:uFill>
                <a:latin typeface="Barlow"/>
                <a:ea typeface="Barlow"/>
                <a:cs typeface="Barlow"/>
                <a:sym typeface="Barlow"/>
                <a:hlinkClick r:id="rId16">
                  <a:extLst>
                    <a:ext uri="{A12FA001-AC4F-418D-AE19-62706E023703}">
                      <ahyp:hlinkClr val="tx"/>
                    </a:ext>
                  </a:extLst>
                </a:hlinkClick>
              </a:rPr>
              <a:t>Flaticon</a:t>
            </a:r>
            <a:r>
              <a:rPr b="1" lang="en" sz="1000">
                <a:solidFill>
                  <a:schemeClr val="dk1"/>
                </a:solidFill>
                <a:latin typeface="Barlow"/>
                <a:ea typeface="Barlow"/>
                <a:cs typeface="Barlow"/>
                <a:sym typeface="Barlow"/>
              </a:rPr>
              <a:t> | </a:t>
            </a:r>
            <a:r>
              <a:rPr b="1" lang="en" sz="1000">
                <a:solidFill>
                  <a:schemeClr val="dk1"/>
                </a:solidFill>
                <a:uFill>
                  <a:noFill/>
                </a:uFill>
                <a:latin typeface="Barlow"/>
                <a:ea typeface="Barlow"/>
                <a:cs typeface="Barlow"/>
                <a:sym typeface="Barlow"/>
                <a:hlinkClick r:id="rId17">
                  <a:extLst>
                    <a:ext uri="{A12FA001-AC4F-418D-AE19-62706E023703}">
                      <ahyp:hlinkClr val="tx"/>
                    </a:ext>
                  </a:extLst>
                </a:hlinkClick>
              </a:rPr>
              <a:t>Storyset</a:t>
            </a:r>
            <a:r>
              <a:rPr b="1" lang="en" sz="1000">
                <a:solidFill>
                  <a:schemeClr val="dk1"/>
                </a:solidFill>
                <a:latin typeface="Barlow"/>
                <a:ea typeface="Barlow"/>
                <a:cs typeface="Barlow"/>
                <a:sym typeface="Barlow"/>
              </a:rPr>
              <a:t> | </a:t>
            </a:r>
            <a:r>
              <a:rPr b="1" lang="en" sz="1000">
                <a:solidFill>
                  <a:schemeClr val="dk1"/>
                </a:solidFill>
                <a:uFill>
                  <a:noFill/>
                </a:uFill>
                <a:latin typeface="Barlow"/>
                <a:ea typeface="Barlow"/>
                <a:cs typeface="Barlow"/>
                <a:sym typeface="Barlow"/>
                <a:hlinkClick r:id="rId18">
                  <a:extLst>
                    <a:ext uri="{A12FA001-AC4F-418D-AE19-62706E023703}">
                      <ahyp:hlinkClr val="tx"/>
                    </a:ext>
                  </a:extLst>
                </a:hlinkClick>
              </a:rPr>
              <a:t>Wepik </a:t>
            </a:r>
            <a:r>
              <a:rPr b="1" lang="en" sz="1000">
                <a:solidFill>
                  <a:schemeClr val="dk1"/>
                </a:solidFill>
                <a:latin typeface="Barlow"/>
                <a:ea typeface="Barlow"/>
                <a:cs typeface="Barlow"/>
                <a:sym typeface="Barlow"/>
              </a:rPr>
              <a:t>| </a:t>
            </a:r>
            <a:r>
              <a:rPr b="1" lang="en" sz="1000">
                <a:solidFill>
                  <a:schemeClr val="dk1"/>
                </a:solidFill>
                <a:uFill>
                  <a:noFill/>
                </a:uFill>
                <a:latin typeface="Barlow"/>
                <a:ea typeface="Barlow"/>
                <a:cs typeface="Barlow"/>
                <a:sym typeface="Barlow"/>
                <a:hlinkClick r:id="rId19">
                  <a:extLst>
                    <a:ext uri="{A12FA001-AC4F-418D-AE19-62706E023703}">
                      <ahyp:hlinkClr val="tx"/>
                    </a:ext>
                  </a:extLst>
                </a:hlinkClick>
              </a:rPr>
              <a:t>Videvo</a:t>
            </a:r>
            <a:endParaRPr b="1" sz="1000">
              <a:solidFill>
                <a:schemeClr val="dk1"/>
              </a:solidFill>
              <a:latin typeface="Barlow"/>
              <a:ea typeface="Barlow"/>
              <a:cs typeface="Barlow"/>
              <a:sym typeface="Barlow"/>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7" name="Shape 1307"/>
        <p:cNvGrpSpPr/>
        <p:nvPr/>
      </p:nvGrpSpPr>
      <p:grpSpPr>
        <a:xfrm>
          <a:off x="0" y="0"/>
          <a:ext cx="0" cy="0"/>
          <a:chOff x="0" y="0"/>
          <a:chExt cx="0" cy="0"/>
        </a:xfrm>
      </p:grpSpPr>
      <p:sp>
        <p:nvSpPr>
          <p:cNvPr id="1308" name="Google Shape;1308;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309" name="Google Shape;1309;p29"/>
          <p:cNvSpPr txBox="1"/>
          <p:nvPr>
            <p:ph idx="2" type="title"/>
          </p:nvPr>
        </p:nvSpPr>
        <p:spPr>
          <a:xfrm>
            <a:off x="1087963" y="1595175"/>
            <a:ext cx="7089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310" name="Google Shape;1310;p29"/>
          <p:cNvSpPr txBox="1"/>
          <p:nvPr>
            <p:ph idx="3" type="title"/>
          </p:nvPr>
        </p:nvSpPr>
        <p:spPr>
          <a:xfrm>
            <a:off x="1087963" y="3028588"/>
            <a:ext cx="7089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311" name="Google Shape;1311;p29"/>
          <p:cNvSpPr txBox="1"/>
          <p:nvPr>
            <p:ph idx="4" type="title"/>
          </p:nvPr>
        </p:nvSpPr>
        <p:spPr>
          <a:xfrm>
            <a:off x="3684819" y="1595175"/>
            <a:ext cx="7089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312" name="Google Shape;1312;p29"/>
          <p:cNvSpPr txBox="1"/>
          <p:nvPr>
            <p:ph idx="5" type="title"/>
          </p:nvPr>
        </p:nvSpPr>
        <p:spPr>
          <a:xfrm>
            <a:off x="3684819" y="3028588"/>
            <a:ext cx="7089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313" name="Google Shape;1313;p29"/>
          <p:cNvSpPr txBox="1"/>
          <p:nvPr>
            <p:ph idx="6" type="title"/>
          </p:nvPr>
        </p:nvSpPr>
        <p:spPr>
          <a:xfrm>
            <a:off x="6296146" y="1595175"/>
            <a:ext cx="7089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314" name="Google Shape;1314;p29"/>
          <p:cNvSpPr txBox="1"/>
          <p:nvPr>
            <p:ph idx="7" type="title"/>
          </p:nvPr>
        </p:nvSpPr>
        <p:spPr>
          <a:xfrm>
            <a:off x="6296146" y="3028588"/>
            <a:ext cx="7089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1315" name="Google Shape;1315;p29"/>
          <p:cNvSpPr txBox="1"/>
          <p:nvPr>
            <p:ph idx="1" type="subTitle"/>
          </p:nvPr>
        </p:nvSpPr>
        <p:spPr>
          <a:xfrm>
            <a:off x="993213" y="2098768"/>
            <a:ext cx="1964100" cy="67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Overview</a:t>
            </a:r>
            <a:endParaRPr/>
          </a:p>
        </p:txBody>
      </p:sp>
      <p:sp>
        <p:nvSpPr>
          <p:cNvPr id="1316" name="Google Shape;1316;p29"/>
          <p:cNvSpPr txBox="1"/>
          <p:nvPr>
            <p:ph idx="8" type="subTitle"/>
          </p:nvPr>
        </p:nvSpPr>
        <p:spPr>
          <a:xfrm>
            <a:off x="3590069" y="2098768"/>
            <a:ext cx="1964100" cy="67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Services and solutions</a:t>
            </a:r>
            <a:endParaRPr/>
          </a:p>
        </p:txBody>
      </p:sp>
      <p:sp>
        <p:nvSpPr>
          <p:cNvPr id="1317" name="Google Shape;1317;p29"/>
          <p:cNvSpPr txBox="1"/>
          <p:nvPr>
            <p:ph idx="9" type="subTitle"/>
          </p:nvPr>
        </p:nvSpPr>
        <p:spPr>
          <a:xfrm>
            <a:off x="6201396" y="2098768"/>
            <a:ext cx="1949400" cy="67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Experience and track record</a:t>
            </a:r>
            <a:endParaRPr/>
          </a:p>
        </p:txBody>
      </p:sp>
      <p:sp>
        <p:nvSpPr>
          <p:cNvPr id="1318" name="Google Shape;1318;p29"/>
          <p:cNvSpPr txBox="1"/>
          <p:nvPr>
            <p:ph idx="13" type="subTitle"/>
          </p:nvPr>
        </p:nvSpPr>
        <p:spPr>
          <a:xfrm>
            <a:off x="993213" y="3532248"/>
            <a:ext cx="1964100" cy="67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 and expertise</a:t>
            </a:r>
            <a:endParaRPr/>
          </a:p>
        </p:txBody>
      </p:sp>
      <p:sp>
        <p:nvSpPr>
          <p:cNvPr id="1319" name="Google Shape;1319;p29"/>
          <p:cNvSpPr txBox="1"/>
          <p:nvPr>
            <p:ph idx="14" type="subTitle"/>
          </p:nvPr>
        </p:nvSpPr>
        <p:spPr>
          <a:xfrm>
            <a:off x="3590069" y="3532248"/>
            <a:ext cx="1946100" cy="67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Client focus</a:t>
            </a:r>
            <a:endParaRPr/>
          </a:p>
        </p:txBody>
      </p:sp>
      <p:sp>
        <p:nvSpPr>
          <p:cNvPr id="1320" name="Google Shape;1320;p29"/>
          <p:cNvSpPr txBox="1"/>
          <p:nvPr>
            <p:ph idx="15" type="subTitle"/>
          </p:nvPr>
        </p:nvSpPr>
        <p:spPr>
          <a:xfrm>
            <a:off x="6201396" y="3532248"/>
            <a:ext cx="1949400" cy="67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Contact and next steps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4" name="Shape 1324"/>
        <p:cNvGrpSpPr/>
        <p:nvPr/>
      </p:nvGrpSpPr>
      <p:grpSpPr>
        <a:xfrm>
          <a:off x="0" y="0"/>
          <a:ext cx="0" cy="0"/>
          <a:chOff x="0" y="0"/>
          <a:chExt cx="0" cy="0"/>
        </a:xfrm>
      </p:grpSpPr>
      <p:sp>
        <p:nvSpPr>
          <p:cNvPr id="1325" name="Google Shape;1325;p30"/>
          <p:cNvSpPr txBox="1"/>
          <p:nvPr>
            <p:ph type="title"/>
          </p:nvPr>
        </p:nvSpPr>
        <p:spPr>
          <a:xfrm>
            <a:off x="3949938" y="2500725"/>
            <a:ext cx="3353100" cy="947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Overview</a:t>
            </a:r>
            <a:endParaRPr/>
          </a:p>
        </p:txBody>
      </p:sp>
      <p:sp>
        <p:nvSpPr>
          <p:cNvPr id="1326" name="Google Shape;1326;p30"/>
          <p:cNvSpPr txBox="1"/>
          <p:nvPr>
            <p:ph idx="2" type="title"/>
          </p:nvPr>
        </p:nvSpPr>
        <p:spPr>
          <a:xfrm>
            <a:off x="6057113" y="1695400"/>
            <a:ext cx="1161000" cy="77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1327" name="Google Shape;1327;p30"/>
          <p:cNvPicPr preferRelativeResize="0"/>
          <p:nvPr>
            <p:ph idx="3" type="pic"/>
          </p:nvPr>
        </p:nvPicPr>
        <p:blipFill rotWithShape="1">
          <a:blip r:embed="rId3">
            <a:alphaModFix/>
          </a:blip>
          <a:srcRect b="5626" l="0" r="0" t="5626"/>
          <a:stretch/>
        </p:blipFill>
        <p:spPr>
          <a:xfrm>
            <a:off x="249312" y="528651"/>
            <a:ext cx="3064200" cy="4080000"/>
          </a:xfrm>
          <a:prstGeom prst="parallelogram">
            <a:avLst>
              <a:gd fmla="val 25000" name="adj"/>
            </a:avLst>
          </a:prstGeom>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sp>
        <p:nvSpPr>
          <p:cNvPr id="1332" name="Google Shape;1332;p31"/>
          <p:cNvSpPr txBox="1"/>
          <p:nvPr>
            <p:ph type="title"/>
          </p:nvPr>
        </p:nvSpPr>
        <p:spPr>
          <a:xfrm>
            <a:off x="720000" y="1059650"/>
            <a:ext cx="3753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Overview</a:t>
            </a:r>
            <a:endParaRPr/>
          </a:p>
        </p:txBody>
      </p:sp>
      <p:sp>
        <p:nvSpPr>
          <p:cNvPr id="1333" name="Google Shape;1333;p31"/>
          <p:cNvSpPr txBox="1"/>
          <p:nvPr>
            <p:ph idx="1" type="body"/>
          </p:nvPr>
        </p:nvSpPr>
        <p:spPr>
          <a:xfrm>
            <a:off x="720000" y="1632350"/>
            <a:ext cx="3753600" cy="244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Begin by introducing the viewers to your agency. "Let's start by delving into the essence of [Agency Name]"</a:t>
            </a:r>
            <a:endParaRPr/>
          </a:p>
          <a:p>
            <a:pPr indent="-304800" lvl="0" marL="457200" rtl="0" algn="l">
              <a:spcBef>
                <a:spcPts val="1000"/>
              </a:spcBef>
              <a:spcAft>
                <a:spcPts val="0"/>
              </a:spcAft>
              <a:buSzPts val="1200"/>
              <a:buChar char="■"/>
            </a:pPr>
            <a:r>
              <a:rPr lang="en"/>
              <a:t>Outline the core principles that guide your         agency's actions</a:t>
            </a:r>
            <a:endParaRPr/>
          </a:p>
          <a:p>
            <a:pPr indent="-304800" lvl="0" marL="457200" rtl="0" algn="l">
              <a:spcBef>
                <a:spcPts val="0"/>
              </a:spcBef>
              <a:spcAft>
                <a:spcPts val="0"/>
              </a:spcAft>
              <a:buSzPts val="1200"/>
              <a:buChar char="■"/>
            </a:pPr>
            <a:r>
              <a:rPr lang="en"/>
              <a:t>Describe the services and solutions your agency offers</a:t>
            </a:r>
            <a:endParaRPr/>
          </a:p>
          <a:p>
            <a:pPr indent="-304800" lvl="0" marL="457200" rtl="0" algn="l">
              <a:spcBef>
                <a:spcPts val="0"/>
              </a:spcBef>
              <a:spcAft>
                <a:spcPts val="0"/>
              </a:spcAft>
              <a:buSzPts val="1200"/>
              <a:buChar char="■"/>
            </a:pPr>
            <a:r>
              <a:rPr lang="en"/>
              <a:t>Highlight the agency's track record</a:t>
            </a:r>
            <a:endParaRPr/>
          </a:p>
          <a:p>
            <a:pPr indent="0" lvl="0" marL="0" rtl="0" algn="l">
              <a:spcBef>
                <a:spcPts val="1000"/>
              </a:spcBef>
              <a:spcAft>
                <a:spcPts val="0"/>
              </a:spcAft>
              <a:buNone/>
            </a:pPr>
            <a:r>
              <a:rPr lang="en"/>
              <a:t>Conclude with an inviting statement. "Join us on this journey to explore how [Agency Name] can seamlessly elevate your [industry/field] endeavors"</a:t>
            </a:r>
            <a:endParaRPr/>
          </a:p>
        </p:txBody>
      </p:sp>
      <p:pic>
        <p:nvPicPr>
          <p:cNvPr id="1334" name="Google Shape;1334;p31"/>
          <p:cNvPicPr preferRelativeResize="0"/>
          <p:nvPr>
            <p:ph idx="2" type="pic"/>
          </p:nvPr>
        </p:nvPicPr>
        <p:blipFill rotWithShape="1">
          <a:blip r:embed="rId3">
            <a:alphaModFix/>
          </a:blip>
          <a:srcRect b="5626" l="0" r="0" t="5626"/>
          <a:stretch/>
        </p:blipFill>
        <p:spPr>
          <a:xfrm>
            <a:off x="5830687" y="528651"/>
            <a:ext cx="3064200" cy="4080000"/>
          </a:xfrm>
          <a:prstGeom prst="parallelogram">
            <a:avLst>
              <a:gd fmla="val 25000" name="adj"/>
            </a:avLst>
          </a:prstGeom>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8" name="Shape 1338"/>
        <p:cNvGrpSpPr/>
        <p:nvPr/>
      </p:nvGrpSpPr>
      <p:grpSpPr>
        <a:xfrm>
          <a:off x="0" y="0"/>
          <a:ext cx="0" cy="0"/>
          <a:chOff x="0" y="0"/>
          <a:chExt cx="0" cy="0"/>
        </a:xfrm>
      </p:grpSpPr>
      <p:sp>
        <p:nvSpPr>
          <p:cNvPr id="1339" name="Google Shape;1339;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Services and solutions</a:t>
            </a:r>
            <a:endParaRPr/>
          </a:p>
        </p:txBody>
      </p:sp>
      <p:sp>
        <p:nvSpPr>
          <p:cNvPr id="1340" name="Google Shape;1340;p32"/>
          <p:cNvSpPr txBox="1"/>
          <p:nvPr>
            <p:ph idx="3" type="subTitle"/>
          </p:nvPr>
        </p:nvSpPr>
        <p:spPr>
          <a:xfrm>
            <a:off x="1257750" y="1707238"/>
            <a:ext cx="3218700" cy="117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this section, detail the array of services your agency offers. Explain your agency's specialization in different areas and how these services cater to varied client needs across industries</a:t>
            </a:r>
            <a:endParaRPr/>
          </a:p>
        </p:txBody>
      </p:sp>
      <p:sp>
        <p:nvSpPr>
          <p:cNvPr id="1341" name="Google Shape;1341;p32"/>
          <p:cNvSpPr txBox="1"/>
          <p:nvPr>
            <p:ph idx="1" type="subTitle"/>
          </p:nvPr>
        </p:nvSpPr>
        <p:spPr>
          <a:xfrm>
            <a:off x="1257750" y="1340020"/>
            <a:ext cx="3218700" cy="44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service expertise</a:t>
            </a:r>
            <a:endParaRPr/>
          </a:p>
        </p:txBody>
      </p:sp>
      <p:sp>
        <p:nvSpPr>
          <p:cNvPr id="1342" name="Google Shape;1342;p32"/>
          <p:cNvSpPr txBox="1"/>
          <p:nvPr>
            <p:ph idx="2" type="subTitle"/>
          </p:nvPr>
        </p:nvSpPr>
        <p:spPr>
          <a:xfrm>
            <a:off x="4667552" y="1340020"/>
            <a:ext cx="3218700" cy="44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Custom-tailored approaches</a:t>
            </a:r>
            <a:endParaRPr/>
          </a:p>
        </p:txBody>
      </p:sp>
      <p:sp>
        <p:nvSpPr>
          <p:cNvPr id="1343" name="Google Shape;1343;p32"/>
          <p:cNvSpPr txBox="1"/>
          <p:nvPr>
            <p:ph idx="4" type="subTitle"/>
          </p:nvPr>
        </p:nvSpPr>
        <p:spPr>
          <a:xfrm>
            <a:off x="4667552" y="1707238"/>
            <a:ext cx="3218700" cy="117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your agency's approach to personalized solutions. Explain how you understand each client's unique goals and challenges, then create strategies that align with their needs</a:t>
            </a:r>
            <a:endParaRPr/>
          </a:p>
        </p:txBody>
      </p:sp>
      <p:pic>
        <p:nvPicPr>
          <p:cNvPr id="1344" name="Google Shape;1344;p32"/>
          <p:cNvPicPr preferRelativeResize="0"/>
          <p:nvPr>
            <p:ph idx="5" type="pic"/>
          </p:nvPr>
        </p:nvPicPr>
        <p:blipFill rotWithShape="1">
          <a:blip r:embed="rId3">
            <a:alphaModFix/>
          </a:blip>
          <a:srcRect b="22746" l="0" r="0" t="34769"/>
          <a:stretch/>
        </p:blipFill>
        <p:spPr>
          <a:xfrm>
            <a:off x="715100" y="2878150"/>
            <a:ext cx="7713900" cy="2184000"/>
          </a:xfrm>
          <a:prstGeom prst="parallelogram">
            <a:avLst>
              <a:gd fmla="val 21407" name="adj"/>
            </a:avLst>
          </a:prstGeom>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8" name="Shape 1348"/>
        <p:cNvGrpSpPr/>
        <p:nvPr/>
      </p:nvGrpSpPr>
      <p:grpSpPr>
        <a:xfrm>
          <a:off x="0" y="0"/>
          <a:ext cx="0" cy="0"/>
          <a:chOff x="0" y="0"/>
          <a:chExt cx="0" cy="0"/>
        </a:xfrm>
      </p:grpSpPr>
      <p:sp>
        <p:nvSpPr>
          <p:cNvPr id="1349" name="Google Shape;1349;p33"/>
          <p:cNvSpPr txBox="1"/>
          <p:nvPr>
            <p:ph idx="1" type="subTitle"/>
          </p:nvPr>
        </p:nvSpPr>
        <p:spPr>
          <a:xfrm>
            <a:off x="720000" y="2012300"/>
            <a:ext cx="245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Established industry presence</a:t>
            </a:r>
            <a:endParaRPr/>
          </a:p>
        </p:txBody>
      </p:sp>
      <p:sp>
        <p:nvSpPr>
          <p:cNvPr id="1350" name="Google Shape;1350;p33"/>
          <p:cNvSpPr txBox="1"/>
          <p:nvPr>
            <p:ph idx="5" type="subTitle"/>
          </p:nvPr>
        </p:nvSpPr>
        <p:spPr>
          <a:xfrm>
            <a:off x="3345900" y="2012300"/>
            <a:ext cx="245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Proven project success</a:t>
            </a:r>
            <a:endParaRPr/>
          </a:p>
        </p:txBody>
      </p:sp>
      <p:sp>
        <p:nvSpPr>
          <p:cNvPr id="1351" name="Google Shape;1351;p33"/>
          <p:cNvSpPr txBox="1"/>
          <p:nvPr>
            <p:ph idx="6" type="subTitle"/>
          </p:nvPr>
        </p:nvSpPr>
        <p:spPr>
          <a:xfrm>
            <a:off x="5976700" y="2012300"/>
            <a:ext cx="2452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Recognitions and achievements</a:t>
            </a:r>
            <a:endParaRPr/>
          </a:p>
        </p:txBody>
      </p:sp>
      <p:sp>
        <p:nvSpPr>
          <p:cNvPr id="1352" name="Google Shape;1352;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Experience and track record</a:t>
            </a:r>
            <a:endParaRPr/>
          </a:p>
        </p:txBody>
      </p:sp>
      <p:sp>
        <p:nvSpPr>
          <p:cNvPr id="1353" name="Google Shape;1353;p33"/>
          <p:cNvSpPr txBox="1"/>
          <p:nvPr>
            <p:ph idx="2" type="subTitle"/>
          </p:nvPr>
        </p:nvSpPr>
        <p:spPr>
          <a:xfrm>
            <a:off x="720000" y="2511900"/>
            <a:ext cx="2452200" cy="15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this section, outline your agency's history in the industry. Highlight your years of experience, showcasing key milestones, projects, and collaborations that have contributed to your agency</a:t>
            </a:r>
            <a:endParaRPr/>
          </a:p>
        </p:txBody>
      </p:sp>
      <p:sp>
        <p:nvSpPr>
          <p:cNvPr id="1354" name="Google Shape;1354;p33"/>
          <p:cNvSpPr txBox="1"/>
          <p:nvPr>
            <p:ph idx="3" type="subTitle"/>
          </p:nvPr>
        </p:nvSpPr>
        <p:spPr>
          <a:xfrm>
            <a:off x="3345900" y="2511900"/>
            <a:ext cx="2452200" cy="15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successful projects and partnerships that underscore your agency's capabilities. Share how these endeavors have translated into tangible outcomes, showcasing your agency's ability to deliver effective solutions</a:t>
            </a:r>
            <a:endParaRPr/>
          </a:p>
        </p:txBody>
      </p:sp>
      <p:sp>
        <p:nvSpPr>
          <p:cNvPr id="1355" name="Google Shape;1355;p33"/>
          <p:cNvSpPr txBox="1"/>
          <p:nvPr>
            <p:ph idx="4" type="subTitle"/>
          </p:nvPr>
        </p:nvSpPr>
        <p:spPr>
          <a:xfrm>
            <a:off x="5976700" y="2511900"/>
            <a:ext cx="2452200" cy="150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Detail any awards or recognition your agency has earned. Highlight the importance of these accolades in validating your agency's dedication to excellence and its impact on the industry</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9" name="Shape 1359"/>
        <p:cNvGrpSpPr/>
        <p:nvPr/>
      </p:nvGrpSpPr>
      <p:grpSpPr>
        <a:xfrm>
          <a:off x="0" y="0"/>
          <a:ext cx="0" cy="0"/>
          <a:chOff x="0" y="0"/>
          <a:chExt cx="0" cy="0"/>
        </a:xfrm>
      </p:grpSpPr>
      <p:sp>
        <p:nvSpPr>
          <p:cNvPr id="1360" name="Google Shape;1360;p34"/>
          <p:cNvSpPr txBox="1"/>
          <p:nvPr>
            <p:ph idx="2" type="subTitle"/>
          </p:nvPr>
        </p:nvSpPr>
        <p:spPr>
          <a:xfrm>
            <a:off x="944475" y="1832375"/>
            <a:ext cx="3213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this section, introduce your accomplished team. Highlight their diverse skills and collaborative mindset, emphasizing how their combined expertise enriches our solutions</a:t>
            </a:r>
            <a:endParaRPr/>
          </a:p>
        </p:txBody>
      </p:sp>
      <p:sp>
        <p:nvSpPr>
          <p:cNvPr id="1361" name="Google Shape;1361;p34"/>
          <p:cNvSpPr txBox="1"/>
          <p:nvPr>
            <p:ph idx="3" type="subTitle"/>
          </p:nvPr>
        </p:nvSpPr>
        <p:spPr>
          <a:xfrm>
            <a:off x="4986537" y="1832375"/>
            <a:ext cx="3213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how your team keeps up with industry trends and advancements. Explain how this proactive approach ensures your agency is always equipped with the latest insights</a:t>
            </a:r>
            <a:endParaRPr/>
          </a:p>
        </p:txBody>
      </p:sp>
      <p:sp>
        <p:nvSpPr>
          <p:cNvPr id="1362" name="Google Shape;1362;p34"/>
          <p:cNvSpPr txBox="1"/>
          <p:nvPr>
            <p:ph idx="4" type="subTitle"/>
          </p:nvPr>
        </p:nvSpPr>
        <p:spPr>
          <a:xfrm>
            <a:off x="944475" y="3580700"/>
            <a:ext cx="3213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Detail the range of expertise within your team. Highlight how team members' diverse backgrounds and skill set contribute to a holistic approach</a:t>
            </a:r>
            <a:endParaRPr/>
          </a:p>
        </p:txBody>
      </p:sp>
      <p:sp>
        <p:nvSpPr>
          <p:cNvPr id="1363" name="Google Shape;1363;p34"/>
          <p:cNvSpPr txBox="1"/>
          <p:nvPr>
            <p:ph idx="5" type="subTitle"/>
          </p:nvPr>
        </p:nvSpPr>
        <p:spPr>
          <a:xfrm>
            <a:off x="4986537" y="3580700"/>
            <a:ext cx="3213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how your team's focus is on clients. Explain how their expertise is channeled to create strategies that align precisely with individual client goals</a:t>
            </a:r>
            <a:endParaRPr/>
          </a:p>
        </p:txBody>
      </p:sp>
      <p:sp>
        <p:nvSpPr>
          <p:cNvPr id="1364" name="Google Shape;1364;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 and expertise</a:t>
            </a:r>
            <a:endParaRPr/>
          </a:p>
        </p:txBody>
      </p:sp>
      <p:sp>
        <p:nvSpPr>
          <p:cNvPr id="1365" name="Google Shape;1365;p34"/>
          <p:cNvSpPr txBox="1"/>
          <p:nvPr>
            <p:ph idx="1" type="subTitle"/>
          </p:nvPr>
        </p:nvSpPr>
        <p:spPr>
          <a:xfrm>
            <a:off x="944475" y="1382675"/>
            <a:ext cx="3213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Collaborative experts</a:t>
            </a:r>
            <a:endParaRPr/>
          </a:p>
        </p:txBody>
      </p:sp>
      <p:sp>
        <p:nvSpPr>
          <p:cNvPr id="1366" name="Google Shape;1366;p34"/>
          <p:cNvSpPr txBox="1"/>
          <p:nvPr>
            <p:ph idx="6" type="subTitle"/>
          </p:nvPr>
        </p:nvSpPr>
        <p:spPr>
          <a:xfrm>
            <a:off x="944475" y="3131000"/>
            <a:ext cx="3213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Multidisciplinary strengths</a:t>
            </a:r>
            <a:endParaRPr/>
          </a:p>
        </p:txBody>
      </p:sp>
      <p:sp>
        <p:nvSpPr>
          <p:cNvPr id="1367" name="Google Shape;1367;p34"/>
          <p:cNvSpPr txBox="1"/>
          <p:nvPr>
            <p:ph idx="7" type="subTitle"/>
          </p:nvPr>
        </p:nvSpPr>
        <p:spPr>
          <a:xfrm>
            <a:off x="4986537" y="1382675"/>
            <a:ext cx="3213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Industry insights</a:t>
            </a:r>
            <a:endParaRPr/>
          </a:p>
        </p:txBody>
      </p:sp>
      <p:sp>
        <p:nvSpPr>
          <p:cNvPr id="1368" name="Google Shape;1368;p34"/>
          <p:cNvSpPr txBox="1"/>
          <p:nvPr>
            <p:ph idx="8" type="subTitle"/>
          </p:nvPr>
        </p:nvSpPr>
        <p:spPr>
          <a:xfrm>
            <a:off x="4986537" y="3131000"/>
            <a:ext cx="3213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Client-centric focus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2" name="Shape 1372"/>
        <p:cNvGrpSpPr/>
        <p:nvPr/>
      </p:nvGrpSpPr>
      <p:grpSpPr>
        <a:xfrm>
          <a:off x="0" y="0"/>
          <a:ext cx="0" cy="0"/>
          <a:chOff x="0" y="0"/>
          <a:chExt cx="0" cy="0"/>
        </a:xfrm>
      </p:grpSpPr>
      <p:sp>
        <p:nvSpPr>
          <p:cNvPr id="1373" name="Google Shape;1373;p35"/>
          <p:cNvSpPr txBox="1"/>
          <p:nvPr>
            <p:ph idx="14" type="subTitle"/>
          </p:nvPr>
        </p:nvSpPr>
        <p:spPr>
          <a:xfrm>
            <a:off x="3427506" y="2975050"/>
            <a:ext cx="2293200" cy="5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Success</a:t>
            </a:r>
            <a:endParaRPr/>
          </a:p>
        </p:txBody>
      </p:sp>
      <p:sp>
        <p:nvSpPr>
          <p:cNvPr id="1374" name="Google Shape;1374;p35"/>
          <p:cNvSpPr txBox="1"/>
          <p:nvPr>
            <p:ph idx="13" type="subTitle"/>
          </p:nvPr>
        </p:nvSpPr>
        <p:spPr>
          <a:xfrm>
            <a:off x="715420" y="2975050"/>
            <a:ext cx="2293200" cy="5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Delivering value</a:t>
            </a:r>
            <a:endParaRPr/>
          </a:p>
        </p:txBody>
      </p:sp>
      <p:sp>
        <p:nvSpPr>
          <p:cNvPr id="1375" name="Google Shape;1375;p35"/>
          <p:cNvSpPr txBox="1"/>
          <p:nvPr>
            <p:ph idx="15" type="subTitle"/>
          </p:nvPr>
        </p:nvSpPr>
        <p:spPr>
          <a:xfrm>
            <a:off x="6135431" y="2975050"/>
            <a:ext cx="2293200" cy="5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Relationships</a:t>
            </a:r>
            <a:endParaRPr/>
          </a:p>
        </p:txBody>
      </p:sp>
      <p:sp>
        <p:nvSpPr>
          <p:cNvPr id="1376" name="Google Shape;1376;p35"/>
          <p:cNvSpPr txBox="1"/>
          <p:nvPr>
            <p:ph idx="7" type="subTitle"/>
          </p:nvPr>
        </p:nvSpPr>
        <p:spPr>
          <a:xfrm>
            <a:off x="715100" y="1278450"/>
            <a:ext cx="2293200" cy="5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Needs</a:t>
            </a:r>
            <a:endParaRPr/>
          </a:p>
        </p:txBody>
      </p:sp>
      <p:sp>
        <p:nvSpPr>
          <p:cNvPr id="1377" name="Google Shape;1377;p35"/>
          <p:cNvSpPr txBox="1"/>
          <p:nvPr>
            <p:ph idx="8" type="subTitle"/>
          </p:nvPr>
        </p:nvSpPr>
        <p:spPr>
          <a:xfrm>
            <a:off x="3427506" y="1278450"/>
            <a:ext cx="2293200" cy="5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Tailored solutions</a:t>
            </a:r>
            <a:endParaRPr/>
          </a:p>
        </p:txBody>
      </p:sp>
      <p:sp>
        <p:nvSpPr>
          <p:cNvPr id="1378" name="Google Shape;1378;p35"/>
          <p:cNvSpPr txBox="1"/>
          <p:nvPr>
            <p:ph idx="9" type="subTitle"/>
          </p:nvPr>
        </p:nvSpPr>
        <p:spPr>
          <a:xfrm>
            <a:off x="6135151" y="1278450"/>
            <a:ext cx="2293800" cy="53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Collaboration</a:t>
            </a:r>
            <a:endParaRPr/>
          </a:p>
        </p:txBody>
      </p:sp>
      <p:sp>
        <p:nvSpPr>
          <p:cNvPr id="1379" name="Google Shape;1379;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Client focus</a:t>
            </a:r>
            <a:endParaRPr/>
          </a:p>
        </p:txBody>
      </p:sp>
      <p:sp>
        <p:nvSpPr>
          <p:cNvPr id="1380" name="Google Shape;1380;p35"/>
          <p:cNvSpPr txBox="1"/>
          <p:nvPr>
            <p:ph idx="1" type="subTitle"/>
          </p:nvPr>
        </p:nvSpPr>
        <p:spPr>
          <a:xfrm>
            <a:off x="719897" y="1737088"/>
            <a:ext cx="2293200" cy="10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 your commitment to understanding clients' needs. Describe how active listening forms the foundation of your client interactions</a:t>
            </a:r>
            <a:endParaRPr/>
          </a:p>
        </p:txBody>
      </p:sp>
      <p:sp>
        <p:nvSpPr>
          <p:cNvPr id="1381" name="Google Shape;1381;p35"/>
          <p:cNvSpPr txBox="1"/>
          <p:nvPr>
            <p:ph idx="4" type="subTitle"/>
          </p:nvPr>
        </p:nvSpPr>
        <p:spPr>
          <a:xfrm>
            <a:off x="719897" y="3438200"/>
            <a:ext cx="2293200" cy="10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 how your agency focuses on delivering value to clients. Explain how your strategies aim to maximize returns on their investment</a:t>
            </a:r>
            <a:endParaRPr/>
          </a:p>
        </p:txBody>
      </p:sp>
      <p:sp>
        <p:nvSpPr>
          <p:cNvPr id="1382" name="Google Shape;1382;p35"/>
          <p:cNvSpPr txBox="1"/>
          <p:nvPr>
            <p:ph idx="5" type="subTitle"/>
          </p:nvPr>
        </p:nvSpPr>
        <p:spPr>
          <a:xfrm>
            <a:off x="3427506" y="3438200"/>
            <a:ext cx="2293200" cy="10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how you measure success in collaboration with clients. Highlight your agency's dedication to achieving mutually defined goals</a:t>
            </a:r>
            <a:endParaRPr/>
          </a:p>
        </p:txBody>
      </p:sp>
      <p:sp>
        <p:nvSpPr>
          <p:cNvPr id="1383" name="Google Shape;1383;p35"/>
          <p:cNvSpPr txBox="1"/>
          <p:nvPr>
            <p:ph idx="2" type="subTitle"/>
          </p:nvPr>
        </p:nvSpPr>
        <p:spPr>
          <a:xfrm>
            <a:off x="3427227" y="1737100"/>
            <a:ext cx="2293800" cy="10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Explain your agency's approach to tailoring solutions. Detail how you create strategies aligned with each client's unique goals and challenges</a:t>
            </a:r>
            <a:endParaRPr/>
          </a:p>
        </p:txBody>
      </p:sp>
      <p:sp>
        <p:nvSpPr>
          <p:cNvPr id="1384" name="Google Shape;1384;p35"/>
          <p:cNvSpPr txBox="1"/>
          <p:nvPr>
            <p:ph idx="3" type="subTitle"/>
          </p:nvPr>
        </p:nvSpPr>
        <p:spPr>
          <a:xfrm>
            <a:off x="6135151" y="1737100"/>
            <a:ext cx="2293800" cy="10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 the importance of collaboration. Describe how open communication fosters a strong partnership between your agency and clients</a:t>
            </a:r>
            <a:endParaRPr/>
          </a:p>
        </p:txBody>
      </p:sp>
      <p:sp>
        <p:nvSpPr>
          <p:cNvPr id="1385" name="Google Shape;1385;p35"/>
          <p:cNvSpPr txBox="1"/>
          <p:nvPr>
            <p:ph idx="6" type="subTitle"/>
          </p:nvPr>
        </p:nvSpPr>
        <p:spPr>
          <a:xfrm>
            <a:off x="6137809" y="3438200"/>
            <a:ext cx="2289000" cy="105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Emphasize your agency's commitment to building long-term relationships. Discuss how your approach goes beyond projects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9" name="Shape 1389"/>
        <p:cNvGrpSpPr/>
        <p:nvPr/>
      </p:nvGrpSpPr>
      <p:grpSpPr>
        <a:xfrm>
          <a:off x="0" y="0"/>
          <a:ext cx="0" cy="0"/>
          <a:chOff x="0" y="0"/>
          <a:chExt cx="0" cy="0"/>
        </a:xfrm>
      </p:grpSpPr>
      <p:sp>
        <p:nvSpPr>
          <p:cNvPr id="1390" name="Google Shape;1390;p36"/>
          <p:cNvSpPr txBox="1"/>
          <p:nvPr>
            <p:ph type="title"/>
          </p:nvPr>
        </p:nvSpPr>
        <p:spPr>
          <a:xfrm>
            <a:off x="2272200" y="608950"/>
            <a:ext cx="4599600" cy="112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123,123</a:t>
            </a:r>
            <a:endParaRPr/>
          </a:p>
        </p:txBody>
      </p:sp>
      <p:sp>
        <p:nvSpPr>
          <p:cNvPr id="1391" name="Google Shape;1391;p36"/>
          <p:cNvSpPr txBox="1"/>
          <p:nvPr>
            <p:ph idx="1" type="subTitle"/>
          </p:nvPr>
        </p:nvSpPr>
        <p:spPr>
          <a:xfrm>
            <a:off x="2272200" y="1729751"/>
            <a:ext cx="45996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Number of people we’ve had the pleasure of serving. Thank you for your trust!</a:t>
            </a:r>
            <a:endParaRPr/>
          </a:p>
        </p:txBody>
      </p:sp>
      <p:pic>
        <p:nvPicPr>
          <p:cNvPr id="1392" name="Google Shape;1392;p36"/>
          <p:cNvPicPr preferRelativeResize="0"/>
          <p:nvPr>
            <p:ph idx="2" type="pic"/>
          </p:nvPr>
        </p:nvPicPr>
        <p:blipFill rotWithShape="1">
          <a:blip r:embed="rId3">
            <a:alphaModFix/>
          </a:blip>
          <a:srcRect b="42491" l="0" r="0" t="15029"/>
          <a:stretch/>
        </p:blipFill>
        <p:spPr>
          <a:xfrm>
            <a:off x="715100" y="2878150"/>
            <a:ext cx="7713900" cy="2184000"/>
          </a:xfrm>
          <a:prstGeom prst="parallelogram">
            <a:avLst>
              <a:gd fmla="val 25000" name="adj"/>
            </a:avLst>
          </a:prstGeom>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6" name="Shape 1396"/>
        <p:cNvGrpSpPr/>
        <p:nvPr/>
      </p:nvGrpSpPr>
      <p:grpSpPr>
        <a:xfrm>
          <a:off x="0" y="0"/>
          <a:ext cx="0" cy="0"/>
          <a:chOff x="0" y="0"/>
          <a:chExt cx="0" cy="0"/>
        </a:xfrm>
      </p:grpSpPr>
      <p:pic>
        <p:nvPicPr>
          <p:cNvPr id="1397" name="Google Shape;1397;p37"/>
          <p:cNvPicPr preferRelativeResize="0"/>
          <p:nvPr>
            <p:ph idx="2" type="pic"/>
          </p:nvPr>
        </p:nvPicPr>
        <p:blipFill rotWithShape="1">
          <a:blip r:embed="rId3">
            <a:alphaModFix/>
          </a:blip>
          <a:srcRect b="4611" l="0" r="0" t="4611"/>
          <a:stretch/>
        </p:blipFill>
        <p:spPr>
          <a:xfrm>
            <a:off x="0" y="0"/>
            <a:ext cx="9144003" cy="5143501"/>
          </a:xfrm>
          <a:prstGeom prst="rect">
            <a:avLst/>
          </a:prstGeom>
        </p:spPr>
      </p:pic>
      <p:sp>
        <p:nvSpPr>
          <p:cNvPr id="1398" name="Google Shape;1398;p37"/>
          <p:cNvSpPr txBox="1"/>
          <p:nvPr>
            <p:ph type="title"/>
          </p:nvPr>
        </p:nvSpPr>
        <p:spPr>
          <a:xfrm>
            <a:off x="720000" y="4104775"/>
            <a:ext cx="7704000" cy="50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 turn challenges into opportunities!</a:t>
            </a:r>
            <a:endParaRPr/>
          </a:p>
        </p:txBody>
      </p:sp>
      <p:grpSp>
        <p:nvGrpSpPr>
          <p:cNvPr id="1399" name="Google Shape;1399;p37"/>
          <p:cNvGrpSpPr/>
          <p:nvPr/>
        </p:nvGrpSpPr>
        <p:grpSpPr>
          <a:xfrm>
            <a:off x="-1817629" y="-1665790"/>
            <a:ext cx="12605601" cy="4201912"/>
            <a:chOff x="-1817629" y="-1665790"/>
            <a:chExt cx="12605601" cy="4201912"/>
          </a:xfrm>
        </p:grpSpPr>
        <p:sp>
          <p:nvSpPr>
            <p:cNvPr id="1400" name="Google Shape;1400;p37"/>
            <p:cNvSpPr/>
            <p:nvPr/>
          </p:nvSpPr>
          <p:spPr>
            <a:xfrm>
              <a:off x="-1291169" y="-1665790"/>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1" name="Google Shape;1401;p37"/>
            <p:cNvSpPr/>
            <p:nvPr/>
          </p:nvSpPr>
          <p:spPr>
            <a:xfrm>
              <a:off x="8428905" y="-1094129"/>
              <a:ext cx="1942050" cy="1532093"/>
            </a:xfrm>
            <a:custGeom>
              <a:rect b="b" l="l" r="r" t="t"/>
              <a:pathLst>
                <a:path extrusionOk="0" h="512" w="649">
                  <a:moveTo>
                    <a:pt x="22" y="409"/>
                  </a:moveTo>
                  <a:lnTo>
                    <a:pt x="649" y="0"/>
                  </a:lnTo>
                  <a:lnTo>
                    <a:pt x="627" y="103"/>
                  </a:lnTo>
                  <a:lnTo>
                    <a:pt x="0" y="512"/>
                  </a:lnTo>
                  <a:lnTo>
                    <a:pt x="22" y="40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2" name="Google Shape;1402;p37"/>
            <p:cNvSpPr/>
            <p:nvPr/>
          </p:nvSpPr>
          <p:spPr>
            <a:xfrm>
              <a:off x="8474869" y="-902140"/>
              <a:ext cx="2313104" cy="3273653"/>
            </a:xfrm>
            <a:custGeom>
              <a:rect b="b" l="l" r="r" t="t"/>
              <a:pathLst>
                <a:path extrusionOk="0" h="1094" w="773">
                  <a:moveTo>
                    <a:pt x="146" y="409"/>
                  </a:moveTo>
                  <a:lnTo>
                    <a:pt x="773" y="0"/>
                  </a:lnTo>
                  <a:lnTo>
                    <a:pt x="627" y="686"/>
                  </a:lnTo>
                  <a:lnTo>
                    <a:pt x="0" y="1094"/>
                  </a:lnTo>
                  <a:lnTo>
                    <a:pt x="146" y="4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3" name="Google Shape;1403;p37"/>
            <p:cNvSpPr/>
            <p:nvPr/>
          </p:nvSpPr>
          <p:spPr>
            <a:xfrm>
              <a:off x="8423998" y="-961987"/>
              <a:ext cx="2316096" cy="3285622"/>
            </a:xfrm>
            <a:custGeom>
              <a:rect b="b" l="l" r="r" t="t"/>
              <a:pathLst>
                <a:path extrusionOk="0" h="1098" w="774">
                  <a:moveTo>
                    <a:pt x="0" y="1098"/>
                  </a:moveTo>
                  <a:lnTo>
                    <a:pt x="0" y="1095"/>
                  </a:lnTo>
                  <a:lnTo>
                    <a:pt x="144" y="410"/>
                  </a:lnTo>
                  <a:lnTo>
                    <a:pt x="146" y="410"/>
                  </a:lnTo>
                  <a:lnTo>
                    <a:pt x="774" y="0"/>
                  </a:lnTo>
                  <a:lnTo>
                    <a:pt x="773" y="1"/>
                  </a:lnTo>
                  <a:lnTo>
                    <a:pt x="628" y="688"/>
                  </a:lnTo>
                  <a:lnTo>
                    <a:pt x="628" y="688"/>
                  </a:lnTo>
                  <a:lnTo>
                    <a:pt x="0" y="1098"/>
                  </a:lnTo>
                  <a:close/>
                  <a:moveTo>
                    <a:pt x="147" y="411"/>
                  </a:moveTo>
                  <a:lnTo>
                    <a:pt x="1" y="1093"/>
                  </a:lnTo>
                  <a:lnTo>
                    <a:pt x="627" y="687"/>
                  </a:lnTo>
                  <a:lnTo>
                    <a:pt x="771" y="5"/>
                  </a:lnTo>
                  <a:lnTo>
                    <a:pt x="147" y="41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4" name="Google Shape;1404;p37"/>
            <p:cNvSpPr/>
            <p:nvPr/>
          </p:nvSpPr>
          <p:spPr>
            <a:xfrm>
              <a:off x="-1817629" y="534996"/>
              <a:ext cx="2537641" cy="2001127"/>
            </a:xfrm>
            <a:custGeom>
              <a:rect b="b" l="l" r="r" t="t"/>
              <a:pathLst>
                <a:path extrusionOk="0" h="511" w="648">
                  <a:moveTo>
                    <a:pt x="21" y="408"/>
                  </a:moveTo>
                  <a:lnTo>
                    <a:pt x="648" y="0"/>
                  </a:lnTo>
                  <a:lnTo>
                    <a:pt x="627" y="103"/>
                  </a:lnTo>
                  <a:lnTo>
                    <a:pt x="0" y="511"/>
                  </a:lnTo>
                  <a:lnTo>
                    <a:pt x="21" y="40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8" name="Shape 1408"/>
        <p:cNvGrpSpPr/>
        <p:nvPr/>
      </p:nvGrpSpPr>
      <p:grpSpPr>
        <a:xfrm>
          <a:off x="0" y="0"/>
          <a:ext cx="0" cy="0"/>
          <a:chOff x="0" y="0"/>
          <a:chExt cx="0" cy="0"/>
        </a:xfrm>
      </p:grpSpPr>
      <p:sp>
        <p:nvSpPr>
          <p:cNvPr id="1409" name="Google Shape;140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are our priorities right now?</a:t>
            </a:r>
            <a:endParaRPr/>
          </a:p>
        </p:txBody>
      </p:sp>
      <p:sp>
        <p:nvSpPr>
          <p:cNvPr id="1410" name="Google Shape;1410;p38"/>
          <p:cNvSpPr txBox="1"/>
          <p:nvPr/>
        </p:nvSpPr>
        <p:spPr>
          <a:xfrm>
            <a:off x="720000" y="4364950"/>
            <a:ext cx="7704000" cy="245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rlow"/>
                <a:ea typeface="Barlow"/>
                <a:cs typeface="Barlow"/>
                <a:sym typeface="Barlow"/>
              </a:rPr>
              <a:t>Follow the link in the graph to modify its data and then paste the new one here. </a:t>
            </a:r>
            <a:r>
              <a:rPr b="1" lang="en" sz="1000">
                <a:solidFill>
                  <a:schemeClr val="dk1"/>
                </a:solidFill>
                <a:uFill>
                  <a:noFill/>
                </a:uFill>
                <a:latin typeface="Barlow"/>
                <a:ea typeface="Barlow"/>
                <a:cs typeface="Barlow"/>
                <a:sym typeface="Barlow"/>
                <a:hlinkClick r:id="rId3">
                  <a:extLst>
                    <a:ext uri="{A12FA001-AC4F-418D-AE19-62706E023703}">
                      <ahyp:hlinkClr val="tx"/>
                    </a:ext>
                  </a:extLst>
                </a:hlinkClick>
              </a:rPr>
              <a:t>For more info, click here</a:t>
            </a:r>
            <a:endParaRPr b="1" sz="1000">
              <a:solidFill>
                <a:schemeClr val="dk1"/>
              </a:solidFill>
              <a:latin typeface="Barlow"/>
              <a:ea typeface="Barlow"/>
              <a:cs typeface="Barlow"/>
              <a:sym typeface="Barlow"/>
            </a:endParaRPr>
          </a:p>
        </p:txBody>
      </p:sp>
      <p:sp>
        <p:nvSpPr>
          <p:cNvPr id="1411" name="Google Shape;1411;p38"/>
          <p:cNvSpPr txBox="1"/>
          <p:nvPr/>
        </p:nvSpPr>
        <p:spPr>
          <a:xfrm>
            <a:off x="6565330" y="3737450"/>
            <a:ext cx="1307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Outfit"/>
                <a:ea typeface="Outfit"/>
                <a:cs typeface="Outfit"/>
                <a:sym typeface="Outfit"/>
              </a:rPr>
              <a:t>Topic 4</a:t>
            </a:r>
            <a:endParaRPr b="1" sz="1800">
              <a:solidFill>
                <a:srgbClr val="191919"/>
              </a:solidFill>
              <a:latin typeface="Outfit"/>
              <a:ea typeface="Outfit"/>
              <a:cs typeface="Outfit"/>
              <a:sym typeface="Outfit"/>
            </a:endParaRPr>
          </a:p>
        </p:txBody>
      </p:sp>
      <p:sp>
        <p:nvSpPr>
          <p:cNvPr id="1412" name="Google Shape;1412;p38"/>
          <p:cNvSpPr txBox="1"/>
          <p:nvPr/>
        </p:nvSpPr>
        <p:spPr>
          <a:xfrm>
            <a:off x="6565317" y="2983125"/>
            <a:ext cx="1307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Outfit"/>
                <a:ea typeface="Outfit"/>
                <a:cs typeface="Outfit"/>
                <a:sym typeface="Outfit"/>
              </a:rPr>
              <a:t>Topic 3</a:t>
            </a:r>
            <a:endParaRPr b="1" sz="1800">
              <a:solidFill>
                <a:srgbClr val="191919"/>
              </a:solidFill>
              <a:latin typeface="Outfit"/>
              <a:ea typeface="Outfit"/>
              <a:cs typeface="Outfit"/>
              <a:sym typeface="Outfit"/>
            </a:endParaRPr>
          </a:p>
        </p:txBody>
      </p:sp>
      <p:sp>
        <p:nvSpPr>
          <p:cNvPr id="1413" name="Google Shape;1413;p38"/>
          <p:cNvSpPr txBox="1"/>
          <p:nvPr/>
        </p:nvSpPr>
        <p:spPr>
          <a:xfrm>
            <a:off x="6565316" y="2228800"/>
            <a:ext cx="1307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Outfit"/>
                <a:ea typeface="Outfit"/>
                <a:cs typeface="Outfit"/>
                <a:sym typeface="Outfit"/>
              </a:rPr>
              <a:t>Topic 2</a:t>
            </a:r>
            <a:endParaRPr b="1" sz="1800">
              <a:solidFill>
                <a:srgbClr val="191919"/>
              </a:solidFill>
              <a:latin typeface="Outfit"/>
              <a:ea typeface="Outfit"/>
              <a:cs typeface="Outfit"/>
              <a:sym typeface="Outfit"/>
            </a:endParaRPr>
          </a:p>
        </p:txBody>
      </p:sp>
      <p:sp>
        <p:nvSpPr>
          <p:cNvPr id="1414" name="Google Shape;1414;p38"/>
          <p:cNvSpPr txBox="1"/>
          <p:nvPr/>
        </p:nvSpPr>
        <p:spPr>
          <a:xfrm>
            <a:off x="6565317" y="1474475"/>
            <a:ext cx="1307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rgbClr val="191919"/>
                </a:solidFill>
                <a:latin typeface="Outfit"/>
                <a:ea typeface="Outfit"/>
                <a:cs typeface="Outfit"/>
                <a:sym typeface="Outfit"/>
              </a:rPr>
              <a:t>Topic 1</a:t>
            </a:r>
            <a:endParaRPr b="1" sz="1800">
              <a:solidFill>
                <a:srgbClr val="191919"/>
              </a:solidFill>
              <a:latin typeface="Outfit"/>
              <a:ea typeface="Outfit"/>
              <a:cs typeface="Outfit"/>
              <a:sym typeface="Outfit"/>
            </a:endParaRPr>
          </a:p>
        </p:txBody>
      </p:sp>
      <p:sp>
        <p:nvSpPr>
          <p:cNvPr id="1415" name="Google Shape;1415;p38"/>
          <p:cNvSpPr/>
          <p:nvPr/>
        </p:nvSpPr>
        <p:spPr>
          <a:xfrm>
            <a:off x="6340813" y="1515350"/>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8"/>
          <p:cNvSpPr/>
          <p:nvPr/>
        </p:nvSpPr>
        <p:spPr>
          <a:xfrm>
            <a:off x="6340813" y="2270275"/>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8"/>
          <p:cNvSpPr/>
          <p:nvPr/>
        </p:nvSpPr>
        <p:spPr>
          <a:xfrm>
            <a:off x="6340813" y="3025200"/>
            <a:ext cx="183300" cy="183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8"/>
          <p:cNvSpPr/>
          <p:nvPr/>
        </p:nvSpPr>
        <p:spPr>
          <a:xfrm>
            <a:off x="6340825" y="3780125"/>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19" name="Google Shape;1419;p38" title="Chart">
            <a:hlinkClick r:id="rId4"/>
          </p:cNvPr>
          <p:cNvPicPr preferRelativeResize="0"/>
          <p:nvPr/>
        </p:nvPicPr>
        <p:blipFill>
          <a:blip r:embed="rId5">
            <a:alphaModFix/>
          </a:blip>
          <a:stretch>
            <a:fillRect/>
          </a:stretch>
        </p:blipFill>
        <p:spPr>
          <a:xfrm>
            <a:off x="1271575" y="1372950"/>
            <a:ext cx="4218499" cy="2755374"/>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3" name="Shape 1423"/>
        <p:cNvGrpSpPr/>
        <p:nvPr/>
      </p:nvGrpSpPr>
      <p:grpSpPr>
        <a:xfrm>
          <a:off x="0" y="0"/>
          <a:ext cx="0" cy="0"/>
          <a:chOff x="0" y="0"/>
          <a:chExt cx="0" cy="0"/>
        </a:xfrm>
      </p:grpSpPr>
      <p:sp>
        <p:nvSpPr>
          <p:cNvPr id="1424" name="Google Shape;1424;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did our projects do?</a:t>
            </a:r>
            <a:endParaRPr/>
          </a:p>
        </p:txBody>
      </p:sp>
      <p:graphicFrame>
        <p:nvGraphicFramePr>
          <p:cNvPr id="1425" name="Google Shape;1425;p39"/>
          <p:cNvGraphicFramePr/>
          <p:nvPr/>
        </p:nvGraphicFramePr>
        <p:xfrm>
          <a:off x="719963" y="1314010"/>
          <a:ext cx="3000000" cy="3000000"/>
        </p:xfrm>
        <a:graphic>
          <a:graphicData uri="http://schemas.openxmlformats.org/drawingml/2006/table">
            <a:tbl>
              <a:tblPr>
                <a:noFill/>
                <a:tableStyleId>{952A7B85-7A62-4303-A3E7-3697BD213ED3}</a:tableStyleId>
              </a:tblPr>
              <a:tblGrid>
                <a:gridCol w="879300"/>
                <a:gridCol w="1357700"/>
                <a:gridCol w="1357700"/>
                <a:gridCol w="1357700"/>
                <a:gridCol w="1357700"/>
                <a:gridCol w="1357700"/>
              </a:tblGrid>
              <a:tr h="470625">
                <a:tc>
                  <a:txBody>
                    <a:bodyPr/>
                    <a:lstStyle/>
                    <a:p>
                      <a:pPr indent="0" lvl="0" marL="0" rtl="0" algn="l">
                        <a:spcBef>
                          <a:spcPts val="0"/>
                        </a:spcBef>
                        <a:spcAft>
                          <a:spcPts val="0"/>
                        </a:spcAft>
                        <a:buNone/>
                      </a:pPr>
                      <a:r>
                        <a:t/>
                      </a:r>
                      <a:endParaRPr sz="1800">
                        <a:solidFill>
                          <a:schemeClr val="dk1"/>
                        </a:solidFill>
                        <a:latin typeface="Bebas Neue"/>
                        <a:ea typeface="Bebas Neue"/>
                        <a:cs typeface="Bebas Neue"/>
                        <a:sym typeface="Bebas Neue"/>
                      </a:endParaRPr>
                    </a:p>
                  </a:txBody>
                  <a:tcPr marT="68575" marB="68575" marR="91425" marL="91425" anchor="ctr">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utfit"/>
                          <a:ea typeface="Outfit"/>
                          <a:cs typeface="Outfit"/>
                          <a:sym typeface="Outfit"/>
                        </a:rPr>
                        <a:t>Project 1</a:t>
                      </a:r>
                      <a:endParaRPr b="1" sz="1600">
                        <a:solidFill>
                          <a:schemeClr val="dk1"/>
                        </a:solidFill>
                        <a:latin typeface="Outfit"/>
                        <a:ea typeface="Outfit"/>
                        <a:cs typeface="Outfit"/>
                        <a:sym typeface="Outfit"/>
                      </a:endParaRPr>
                    </a:p>
                  </a:txBody>
                  <a:tcPr marT="68575" marB="6857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utfit"/>
                          <a:ea typeface="Outfit"/>
                          <a:cs typeface="Outfit"/>
                          <a:sym typeface="Outfit"/>
                        </a:rPr>
                        <a:t>Project 2</a:t>
                      </a:r>
                      <a:endParaRPr b="1" sz="1600">
                        <a:solidFill>
                          <a:schemeClr val="dk1"/>
                        </a:solidFill>
                        <a:latin typeface="Outfit"/>
                        <a:ea typeface="Outfit"/>
                        <a:cs typeface="Outfit"/>
                        <a:sym typeface="Outfit"/>
                      </a:endParaRPr>
                    </a:p>
                  </a:txBody>
                  <a:tcPr marT="68575" marB="6857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sz="1600">
                          <a:solidFill>
                            <a:schemeClr val="dk1"/>
                          </a:solidFill>
                          <a:latin typeface="Outfit"/>
                          <a:ea typeface="Outfit"/>
                          <a:cs typeface="Outfit"/>
                          <a:sym typeface="Outfit"/>
                        </a:rPr>
                        <a:t>Project 3</a:t>
                      </a:r>
                      <a:endParaRPr b="1" sz="1600">
                        <a:solidFill>
                          <a:schemeClr val="dk1"/>
                        </a:solidFill>
                        <a:latin typeface="Outfit"/>
                        <a:ea typeface="Outfit"/>
                        <a:cs typeface="Outfit"/>
                        <a:sym typeface="Outfit"/>
                      </a:endParaRPr>
                    </a:p>
                  </a:txBody>
                  <a:tcPr marT="68575" marB="6857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utfit"/>
                          <a:ea typeface="Outfit"/>
                          <a:cs typeface="Outfit"/>
                          <a:sym typeface="Outfit"/>
                        </a:rPr>
                        <a:t>Project 4</a:t>
                      </a:r>
                      <a:endParaRPr b="1" sz="1600">
                        <a:solidFill>
                          <a:schemeClr val="dk1"/>
                        </a:solidFill>
                        <a:latin typeface="Outfit"/>
                        <a:ea typeface="Outfit"/>
                        <a:cs typeface="Outfit"/>
                        <a:sym typeface="Outfit"/>
                      </a:endParaRPr>
                    </a:p>
                  </a:txBody>
                  <a:tcPr marT="68575" marB="6857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Outfit"/>
                          <a:ea typeface="Outfit"/>
                          <a:cs typeface="Outfit"/>
                          <a:sym typeface="Outfit"/>
                        </a:rPr>
                        <a:t>Project 5</a:t>
                      </a:r>
                      <a:endParaRPr b="1" sz="1600">
                        <a:solidFill>
                          <a:schemeClr val="dk1"/>
                        </a:solidFill>
                        <a:latin typeface="Outfit"/>
                        <a:ea typeface="Outfit"/>
                        <a:cs typeface="Outfit"/>
                        <a:sym typeface="Outfit"/>
                      </a:endParaRPr>
                    </a:p>
                  </a:txBody>
                  <a:tcPr marT="68575" marB="6857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Barlow"/>
                          <a:ea typeface="Barlow"/>
                          <a:cs typeface="Barlow"/>
                          <a:sym typeface="Barlow"/>
                        </a:rPr>
                        <a:t>Goal 1</a:t>
                      </a:r>
                      <a:endParaRPr b="1">
                        <a:solidFill>
                          <a:schemeClr val="dk1"/>
                        </a:solidFill>
                        <a:latin typeface="Barlow"/>
                        <a:ea typeface="Barlow"/>
                        <a:cs typeface="Barlow"/>
                        <a:sym typeface="Barlow"/>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sz="1100">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Barlow"/>
                          <a:ea typeface="Barlow"/>
                          <a:cs typeface="Barlow"/>
                          <a:sym typeface="Barlow"/>
                        </a:rPr>
                        <a:t>Goal 2</a:t>
                      </a:r>
                      <a:endParaRPr>
                        <a:solidFill>
                          <a:schemeClr val="dk1"/>
                        </a:solidFill>
                        <a:latin typeface="Barlow"/>
                        <a:ea typeface="Barlow"/>
                        <a:cs typeface="Barlow"/>
                        <a:sym typeface="Barlow"/>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Barlow"/>
                          <a:ea typeface="Barlow"/>
                          <a:cs typeface="Barlow"/>
                          <a:sym typeface="Barlow"/>
                        </a:rPr>
                        <a:t>Goal 3</a:t>
                      </a:r>
                      <a:endParaRPr>
                        <a:solidFill>
                          <a:schemeClr val="dk1"/>
                        </a:solidFill>
                        <a:latin typeface="Barlow"/>
                        <a:ea typeface="Barlow"/>
                        <a:cs typeface="Barlow"/>
                        <a:sym typeface="Barlow"/>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Barlow"/>
                          <a:ea typeface="Barlow"/>
                          <a:cs typeface="Barlow"/>
                          <a:sym typeface="Barlow"/>
                        </a:rPr>
                        <a:t>Goal 4</a:t>
                      </a:r>
                      <a:endParaRPr>
                        <a:solidFill>
                          <a:schemeClr val="dk1"/>
                        </a:solidFill>
                        <a:latin typeface="Barlow"/>
                        <a:ea typeface="Barlow"/>
                        <a:cs typeface="Barlow"/>
                        <a:sym typeface="Barlow"/>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Barlow"/>
                          <a:ea typeface="Barlow"/>
                          <a:cs typeface="Barlow"/>
                          <a:sym typeface="Barlow"/>
                        </a:rPr>
                        <a:t>Goal 5</a:t>
                      </a:r>
                      <a:endParaRPr>
                        <a:solidFill>
                          <a:schemeClr val="dk1"/>
                        </a:solidFill>
                        <a:latin typeface="Barlow"/>
                        <a:ea typeface="Barlow"/>
                        <a:cs typeface="Barlow"/>
                        <a:sym typeface="Barlow"/>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a:solidFill>
                            <a:schemeClr val="dk1"/>
                          </a:solidFill>
                          <a:latin typeface="Barlow"/>
                          <a:ea typeface="Barlow"/>
                          <a:cs typeface="Barlow"/>
                          <a:sym typeface="Barlow"/>
                        </a:rPr>
                        <a:t>Goal 6</a:t>
                      </a:r>
                      <a:endParaRPr>
                        <a:solidFill>
                          <a:schemeClr val="dk1"/>
                        </a:solidFill>
                        <a:latin typeface="Barlow"/>
                        <a:ea typeface="Barlow"/>
                        <a:cs typeface="Barlow"/>
                        <a:sym typeface="Barlow"/>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a:ea typeface="Barlow"/>
                          <a:cs typeface="Barlow"/>
                          <a:sym typeface="Barlow"/>
                        </a:rPr>
                        <a:t>Write your metrics</a:t>
                      </a:r>
                      <a:endParaRPr>
                        <a:solidFill>
                          <a:schemeClr val="dk1"/>
                        </a:solidFill>
                        <a:latin typeface="Barlow"/>
                        <a:ea typeface="Barlow"/>
                        <a:cs typeface="Barlow"/>
                        <a:sym typeface="Barlow"/>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9" name="Shape 1429"/>
        <p:cNvGrpSpPr/>
        <p:nvPr/>
      </p:nvGrpSpPr>
      <p:grpSpPr>
        <a:xfrm>
          <a:off x="0" y="0"/>
          <a:ext cx="0" cy="0"/>
          <a:chOff x="0" y="0"/>
          <a:chExt cx="0" cy="0"/>
        </a:xfrm>
      </p:grpSpPr>
      <p:sp>
        <p:nvSpPr>
          <p:cNvPr id="1430" name="Google Shape;143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a:t>
            </a:r>
            <a:endParaRPr/>
          </a:p>
        </p:txBody>
      </p:sp>
      <p:sp>
        <p:nvSpPr>
          <p:cNvPr id="1431" name="Google Shape;1431;p40"/>
          <p:cNvSpPr/>
          <p:nvPr/>
        </p:nvSpPr>
        <p:spPr>
          <a:xfrm>
            <a:off x="1053675" y="1361700"/>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0"/>
          <p:cNvSpPr/>
          <p:nvPr/>
        </p:nvSpPr>
        <p:spPr>
          <a:xfrm>
            <a:off x="3017575" y="1361700"/>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0"/>
          <p:cNvSpPr/>
          <p:nvPr/>
        </p:nvSpPr>
        <p:spPr>
          <a:xfrm>
            <a:off x="4981475" y="1361700"/>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0"/>
          <p:cNvSpPr/>
          <p:nvPr/>
        </p:nvSpPr>
        <p:spPr>
          <a:xfrm>
            <a:off x="6945375" y="1361700"/>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0"/>
          <p:cNvSpPr txBox="1"/>
          <p:nvPr/>
        </p:nvSpPr>
        <p:spPr>
          <a:xfrm flipH="1">
            <a:off x="959801" y="1882075"/>
            <a:ext cx="1283400" cy="61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Gather data</a:t>
            </a:r>
            <a:endParaRPr sz="1200">
              <a:solidFill>
                <a:schemeClr val="dk1"/>
              </a:solidFill>
              <a:latin typeface="Barlow"/>
              <a:ea typeface="Barlow"/>
              <a:cs typeface="Barlow"/>
              <a:sym typeface="Barlow"/>
            </a:endParaRPr>
          </a:p>
        </p:txBody>
      </p:sp>
      <p:sp>
        <p:nvSpPr>
          <p:cNvPr id="1436" name="Google Shape;1436;p40"/>
          <p:cNvSpPr txBox="1"/>
          <p:nvPr/>
        </p:nvSpPr>
        <p:spPr>
          <a:xfrm flipH="1">
            <a:off x="2923772" y="1882075"/>
            <a:ext cx="1283400" cy="61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Outline the project</a:t>
            </a:r>
            <a:endParaRPr sz="1200">
              <a:solidFill>
                <a:schemeClr val="dk1"/>
              </a:solidFill>
              <a:latin typeface="Barlow"/>
              <a:ea typeface="Barlow"/>
              <a:cs typeface="Barlow"/>
              <a:sym typeface="Barlow"/>
            </a:endParaRPr>
          </a:p>
        </p:txBody>
      </p:sp>
      <p:sp>
        <p:nvSpPr>
          <p:cNvPr id="1437" name="Google Shape;1437;p40"/>
          <p:cNvSpPr txBox="1"/>
          <p:nvPr/>
        </p:nvSpPr>
        <p:spPr>
          <a:xfrm flipH="1">
            <a:off x="4891273" y="1882075"/>
            <a:ext cx="1279800" cy="61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Establish communication</a:t>
            </a:r>
            <a:endParaRPr sz="1200">
              <a:solidFill>
                <a:schemeClr val="dk1"/>
              </a:solidFill>
              <a:latin typeface="Barlow"/>
              <a:ea typeface="Barlow"/>
              <a:cs typeface="Barlow"/>
              <a:sym typeface="Barlow"/>
            </a:endParaRPr>
          </a:p>
        </p:txBody>
      </p:sp>
      <p:sp>
        <p:nvSpPr>
          <p:cNvPr id="1438" name="Google Shape;1438;p40"/>
          <p:cNvSpPr txBox="1"/>
          <p:nvPr/>
        </p:nvSpPr>
        <p:spPr>
          <a:xfrm flipH="1">
            <a:off x="6851575" y="1882075"/>
            <a:ext cx="1283400" cy="61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Create milestones</a:t>
            </a:r>
            <a:endParaRPr sz="1200">
              <a:solidFill>
                <a:schemeClr val="dk1"/>
              </a:solidFill>
              <a:latin typeface="Barlow"/>
              <a:ea typeface="Barlow"/>
              <a:cs typeface="Barlow"/>
              <a:sym typeface="Barlow"/>
            </a:endParaRPr>
          </a:p>
        </p:txBody>
      </p:sp>
      <p:cxnSp>
        <p:nvCxnSpPr>
          <p:cNvPr id="1439" name="Google Shape;1439;p40"/>
          <p:cNvCxnSpPr>
            <a:stCxn id="1431" idx="3"/>
            <a:endCxn id="1432" idx="1"/>
          </p:cNvCxnSpPr>
          <p:nvPr/>
        </p:nvCxnSpPr>
        <p:spPr>
          <a:xfrm>
            <a:off x="1230075" y="144990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1440" name="Google Shape;1440;p40"/>
          <p:cNvCxnSpPr>
            <a:stCxn id="1432" idx="3"/>
            <a:endCxn id="1433" idx="1"/>
          </p:cNvCxnSpPr>
          <p:nvPr/>
        </p:nvCxnSpPr>
        <p:spPr>
          <a:xfrm>
            <a:off x="3193975" y="144990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1441" name="Google Shape;1441;p40"/>
          <p:cNvCxnSpPr>
            <a:stCxn id="1433" idx="3"/>
            <a:endCxn id="1434" idx="1"/>
          </p:cNvCxnSpPr>
          <p:nvPr/>
        </p:nvCxnSpPr>
        <p:spPr>
          <a:xfrm>
            <a:off x="5157875" y="144990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1442" name="Google Shape;1442;p40"/>
          <p:cNvCxnSpPr>
            <a:stCxn id="1431" idx="2"/>
            <a:endCxn id="1443" idx="0"/>
          </p:cNvCxnSpPr>
          <p:nvPr/>
        </p:nvCxnSpPr>
        <p:spPr>
          <a:xfrm>
            <a:off x="1141875" y="1538100"/>
            <a:ext cx="0" cy="324600"/>
          </a:xfrm>
          <a:prstGeom prst="straightConnector1">
            <a:avLst/>
          </a:prstGeom>
          <a:noFill/>
          <a:ln cap="flat" cmpd="sng" w="9525">
            <a:solidFill>
              <a:schemeClr val="lt2"/>
            </a:solidFill>
            <a:prstDash val="solid"/>
            <a:round/>
            <a:headEnd len="med" w="med" type="none"/>
            <a:tailEnd len="med" w="med" type="diamond"/>
          </a:ln>
        </p:spPr>
      </p:cxnSp>
      <p:cxnSp>
        <p:nvCxnSpPr>
          <p:cNvPr id="1444" name="Google Shape;1444;p40"/>
          <p:cNvCxnSpPr>
            <a:stCxn id="1432" idx="2"/>
            <a:endCxn id="1445" idx="0"/>
          </p:cNvCxnSpPr>
          <p:nvPr/>
        </p:nvCxnSpPr>
        <p:spPr>
          <a:xfrm>
            <a:off x="3105775" y="1538100"/>
            <a:ext cx="0" cy="324600"/>
          </a:xfrm>
          <a:prstGeom prst="straightConnector1">
            <a:avLst/>
          </a:prstGeom>
          <a:noFill/>
          <a:ln cap="flat" cmpd="sng" w="9525">
            <a:solidFill>
              <a:schemeClr val="lt2"/>
            </a:solidFill>
            <a:prstDash val="solid"/>
            <a:round/>
            <a:headEnd len="med" w="med" type="none"/>
            <a:tailEnd len="med" w="med" type="diamond"/>
          </a:ln>
        </p:spPr>
      </p:cxnSp>
      <p:cxnSp>
        <p:nvCxnSpPr>
          <p:cNvPr id="1446" name="Google Shape;1446;p40"/>
          <p:cNvCxnSpPr>
            <a:stCxn id="1433" idx="2"/>
            <a:endCxn id="1447" idx="0"/>
          </p:cNvCxnSpPr>
          <p:nvPr/>
        </p:nvCxnSpPr>
        <p:spPr>
          <a:xfrm>
            <a:off x="5069675" y="1538100"/>
            <a:ext cx="0" cy="324600"/>
          </a:xfrm>
          <a:prstGeom prst="straightConnector1">
            <a:avLst/>
          </a:prstGeom>
          <a:noFill/>
          <a:ln cap="flat" cmpd="sng" w="9525">
            <a:solidFill>
              <a:schemeClr val="lt2"/>
            </a:solidFill>
            <a:prstDash val="solid"/>
            <a:round/>
            <a:headEnd len="med" w="med" type="none"/>
            <a:tailEnd len="med" w="med" type="diamond"/>
          </a:ln>
        </p:spPr>
      </p:cxnSp>
      <p:cxnSp>
        <p:nvCxnSpPr>
          <p:cNvPr id="1448" name="Google Shape;1448;p40"/>
          <p:cNvCxnSpPr>
            <a:stCxn id="1434" idx="2"/>
            <a:endCxn id="1449" idx="0"/>
          </p:cNvCxnSpPr>
          <p:nvPr/>
        </p:nvCxnSpPr>
        <p:spPr>
          <a:xfrm>
            <a:off x="7033575" y="1538100"/>
            <a:ext cx="0" cy="324600"/>
          </a:xfrm>
          <a:prstGeom prst="straightConnector1">
            <a:avLst/>
          </a:prstGeom>
          <a:noFill/>
          <a:ln cap="flat" cmpd="sng" w="9525">
            <a:solidFill>
              <a:schemeClr val="lt2"/>
            </a:solidFill>
            <a:prstDash val="solid"/>
            <a:round/>
            <a:headEnd len="med" w="med" type="none"/>
            <a:tailEnd len="med" w="med" type="diamond"/>
          </a:ln>
        </p:spPr>
      </p:cxnSp>
      <p:sp>
        <p:nvSpPr>
          <p:cNvPr id="1450" name="Google Shape;1450;p40"/>
          <p:cNvSpPr/>
          <p:nvPr/>
        </p:nvSpPr>
        <p:spPr>
          <a:xfrm>
            <a:off x="1053675" y="3348550"/>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0"/>
          <p:cNvSpPr/>
          <p:nvPr/>
        </p:nvSpPr>
        <p:spPr>
          <a:xfrm>
            <a:off x="3017575" y="3348550"/>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0"/>
          <p:cNvSpPr/>
          <p:nvPr/>
        </p:nvSpPr>
        <p:spPr>
          <a:xfrm>
            <a:off x="4981475" y="3348550"/>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0"/>
          <p:cNvSpPr/>
          <p:nvPr/>
        </p:nvSpPr>
        <p:spPr>
          <a:xfrm>
            <a:off x="6945375" y="3348550"/>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0"/>
          <p:cNvSpPr txBox="1"/>
          <p:nvPr/>
        </p:nvSpPr>
        <p:spPr>
          <a:xfrm flipH="1">
            <a:off x="959787" y="3868926"/>
            <a:ext cx="1283400" cy="61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Identify potential risks</a:t>
            </a:r>
            <a:endParaRPr sz="1200">
              <a:solidFill>
                <a:schemeClr val="dk1"/>
              </a:solidFill>
              <a:latin typeface="Barlow"/>
              <a:ea typeface="Barlow"/>
              <a:cs typeface="Barlow"/>
              <a:sym typeface="Barlow"/>
            </a:endParaRPr>
          </a:p>
        </p:txBody>
      </p:sp>
      <p:sp>
        <p:nvSpPr>
          <p:cNvPr id="1455" name="Google Shape;1455;p40"/>
          <p:cNvSpPr txBox="1"/>
          <p:nvPr/>
        </p:nvSpPr>
        <p:spPr>
          <a:xfrm flipH="1">
            <a:off x="2923764" y="3868925"/>
            <a:ext cx="1283400" cy="61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Stay on track</a:t>
            </a:r>
            <a:endParaRPr sz="1200">
              <a:solidFill>
                <a:schemeClr val="dk1"/>
              </a:solidFill>
              <a:latin typeface="Barlow"/>
              <a:ea typeface="Barlow"/>
              <a:cs typeface="Barlow"/>
              <a:sym typeface="Barlow"/>
            </a:endParaRPr>
          </a:p>
        </p:txBody>
      </p:sp>
      <p:sp>
        <p:nvSpPr>
          <p:cNvPr id="1456" name="Google Shape;1456;p40"/>
          <p:cNvSpPr txBox="1"/>
          <p:nvPr/>
        </p:nvSpPr>
        <p:spPr>
          <a:xfrm flipH="1">
            <a:off x="4887697" y="3868924"/>
            <a:ext cx="1279800" cy="61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Assign accountability</a:t>
            </a:r>
            <a:endParaRPr sz="1200">
              <a:solidFill>
                <a:schemeClr val="dk1"/>
              </a:solidFill>
              <a:latin typeface="Barlow"/>
              <a:ea typeface="Barlow"/>
              <a:cs typeface="Barlow"/>
              <a:sym typeface="Barlow"/>
            </a:endParaRPr>
          </a:p>
        </p:txBody>
      </p:sp>
      <p:sp>
        <p:nvSpPr>
          <p:cNvPr id="1457" name="Google Shape;1457;p40"/>
          <p:cNvSpPr txBox="1"/>
          <p:nvPr/>
        </p:nvSpPr>
        <p:spPr>
          <a:xfrm flipH="1">
            <a:off x="6851575" y="3868925"/>
            <a:ext cx="1283400" cy="61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a:ea typeface="Barlow"/>
                <a:cs typeface="Barlow"/>
                <a:sym typeface="Barlow"/>
              </a:rPr>
              <a:t>Assess progress</a:t>
            </a:r>
            <a:endParaRPr sz="1200">
              <a:solidFill>
                <a:schemeClr val="dk1"/>
              </a:solidFill>
              <a:latin typeface="Barlow"/>
              <a:ea typeface="Barlow"/>
              <a:cs typeface="Barlow"/>
              <a:sym typeface="Barlow"/>
            </a:endParaRPr>
          </a:p>
        </p:txBody>
      </p:sp>
      <p:cxnSp>
        <p:nvCxnSpPr>
          <p:cNvPr id="1458" name="Google Shape;1458;p40"/>
          <p:cNvCxnSpPr>
            <a:stCxn id="1450" idx="3"/>
            <a:endCxn id="1451" idx="1"/>
          </p:cNvCxnSpPr>
          <p:nvPr/>
        </p:nvCxnSpPr>
        <p:spPr>
          <a:xfrm>
            <a:off x="1230075" y="343675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1459" name="Google Shape;1459;p40"/>
          <p:cNvCxnSpPr>
            <a:stCxn id="1451" idx="3"/>
            <a:endCxn id="1452" idx="1"/>
          </p:cNvCxnSpPr>
          <p:nvPr/>
        </p:nvCxnSpPr>
        <p:spPr>
          <a:xfrm>
            <a:off x="3193975" y="343675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1460" name="Google Shape;1460;p40"/>
          <p:cNvCxnSpPr>
            <a:stCxn id="1452" idx="3"/>
            <a:endCxn id="1453" idx="1"/>
          </p:cNvCxnSpPr>
          <p:nvPr/>
        </p:nvCxnSpPr>
        <p:spPr>
          <a:xfrm>
            <a:off x="5157875" y="3436750"/>
            <a:ext cx="1787400" cy="0"/>
          </a:xfrm>
          <a:prstGeom prst="straightConnector1">
            <a:avLst/>
          </a:prstGeom>
          <a:noFill/>
          <a:ln cap="flat" cmpd="sng" w="9525">
            <a:solidFill>
              <a:schemeClr val="lt2"/>
            </a:solidFill>
            <a:prstDash val="solid"/>
            <a:round/>
            <a:headEnd len="med" w="med" type="none"/>
            <a:tailEnd len="med" w="med" type="none"/>
          </a:ln>
        </p:spPr>
      </p:cxnSp>
      <p:cxnSp>
        <p:nvCxnSpPr>
          <p:cNvPr id="1461" name="Google Shape;1461;p40"/>
          <p:cNvCxnSpPr>
            <a:stCxn id="1450" idx="2"/>
            <a:endCxn id="1462" idx="0"/>
          </p:cNvCxnSpPr>
          <p:nvPr/>
        </p:nvCxnSpPr>
        <p:spPr>
          <a:xfrm>
            <a:off x="1141875" y="3524950"/>
            <a:ext cx="0" cy="324600"/>
          </a:xfrm>
          <a:prstGeom prst="straightConnector1">
            <a:avLst/>
          </a:prstGeom>
          <a:noFill/>
          <a:ln cap="flat" cmpd="sng" w="9525">
            <a:solidFill>
              <a:schemeClr val="lt2"/>
            </a:solidFill>
            <a:prstDash val="solid"/>
            <a:round/>
            <a:headEnd len="med" w="med" type="none"/>
            <a:tailEnd len="med" w="med" type="diamond"/>
          </a:ln>
        </p:spPr>
      </p:cxnSp>
      <p:cxnSp>
        <p:nvCxnSpPr>
          <p:cNvPr id="1463" name="Google Shape;1463;p40"/>
          <p:cNvCxnSpPr>
            <a:stCxn id="1451" idx="2"/>
            <a:endCxn id="1464" idx="0"/>
          </p:cNvCxnSpPr>
          <p:nvPr/>
        </p:nvCxnSpPr>
        <p:spPr>
          <a:xfrm>
            <a:off x="3105775" y="3524950"/>
            <a:ext cx="0" cy="324600"/>
          </a:xfrm>
          <a:prstGeom prst="straightConnector1">
            <a:avLst/>
          </a:prstGeom>
          <a:noFill/>
          <a:ln cap="flat" cmpd="sng" w="9525">
            <a:solidFill>
              <a:schemeClr val="lt2"/>
            </a:solidFill>
            <a:prstDash val="solid"/>
            <a:round/>
            <a:headEnd len="med" w="med" type="none"/>
            <a:tailEnd len="med" w="med" type="diamond"/>
          </a:ln>
        </p:spPr>
      </p:cxnSp>
      <p:cxnSp>
        <p:nvCxnSpPr>
          <p:cNvPr id="1465" name="Google Shape;1465;p40"/>
          <p:cNvCxnSpPr>
            <a:stCxn id="1452" idx="2"/>
            <a:endCxn id="1466" idx="0"/>
          </p:cNvCxnSpPr>
          <p:nvPr/>
        </p:nvCxnSpPr>
        <p:spPr>
          <a:xfrm>
            <a:off x="5069675" y="3524950"/>
            <a:ext cx="0" cy="324600"/>
          </a:xfrm>
          <a:prstGeom prst="straightConnector1">
            <a:avLst/>
          </a:prstGeom>
          <a:noFill/>
          <a:ln cap="flat" cmpd="sng" w="9525">
            <a:solidFill>
              <a:schemeClr val="lt2"/>
            </a:solidFill>
            <a:prstDash val="solid"/>
            <a:round/>
            <a:headEnd len="med" w="med" type="none"/>
            <a:tailEnd len="med" w="med" type="diamond"/>
          </a:ln>
        </p:spPr>
      </p:cxnSp>
      <p:cxnSp>
        <p:nvCxnSpPr>
          <p:cNvPr id="1467" name="Google Shape;1467;p40"/>
          <p:cNvCxnSpPr>
            <a:stCxn id="1453" idx="2"/>
            <a:endCxn id="1468" idx="0"/>
          </p:cNvCxnSpPr>
          <p:nvPr/>
        </p:nvCxnSpPr>
        <p:spPr>
          <a:xfrm>
            <a:off x="7033575" y="3524950"/>
            <a:ext cx="0" cy="324600"/>
          </a:xfrm>
          <a:prstGeom prst="straightConnector1">
            <a:avLst/>
          </a:prstGeom>
          <a:noFill/>
          <a:ln cap="flat" cmpd="sng" w="9525">
            <a:solidFill>
              <a:schemeClr val="lt2"/>
            </a:solidFill>
            <a:prstDash val="solid"/>
            <a:round/>
            <a:headEnd len="med" w="med" type="none"/>
            <a:tailEnd len="med" w="med" type="diamond"/>
          </a:ln>
        </p:spPr>
      </p:cxnSp>
      <p:cxnSp>
        <p:nvCxnSpPr>
          <p:cNvPr id="1469" name="Google Shape;1469;p40"/>
          <p:cNvCxnSpPr>
            <a:stCxn id="1434" idx="3"/>
            <a:endCxn id="1450" idx="1"/>
          </p:cNvCxnSpPr>
          <p:nvPr/>
        </p:nvCxnSpPr>
        <p:spPr>
          <a:xfrm flipH="1">
            <a:off x="1053675" y="1449900"/>
            <a:ext cx="6068100" cy="1986900"/>
          </a:xfrm>
          <a:prstGeom prst="bentConnector5">
            <a:avLst>
              <a:gd fmla="val -21541" name="adj1"/>
              <a:gd fmla="val 70884" name="adj2"/>
              <a:gd fmla="val 105653" name="adj3"/>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3" name="Shape 1473"/>
        <p:cNvGrpSpPr/>
        <p:nvPr/>
      </p:nvGrpSpPr>
      <p:grpSpPr>
        <a:xfrm>
          <a:off x="0" y="0"/>
          <a:ext cx="0" cy="0"/>
          <a:chOff x="0" y="0"/>
          <a:chExt cx="0" cy="0"/>
        </a:xfrm>
      </p:grpSpPr>
      <p:sp>
        <p:nvSpPr>
          <p:cNvPr id="1474" name="Google Shape;1474;p41"/>
          <p:cNvSpPr txBox="1"/>
          <p:nvPr>
            <p:ph type="title"/>
          </p:nvPr>
        </p:nvSpPr>
        <p:spPr>
          <a:xfrm>
            <a:off x="5892025" y="740270"/>
            <a:ext cx="2518800" cy="101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Picture your success!</a:t>
            </a:r>
            <a:endParaRPr/>
          </a:p>
        </p:txBody>
      </p:sp>
      <p:sp>
        <p:nvSpPr>
          <p:cNvPr id="1475" name="Google Shape;1475;p41"/>
          <p:cNvSpPr txBox="1"/>
          <p:nvPr>
            <p:ph idx="1" type="subTitle"/>
          </p:nvPr>
        </p:nvSpPr>
        <p:spPr>
          <a:xfrm>
            <a:off x="5892025" y="1670350"/>
            <a:ext cx="2518800" cy="106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Struggles and obstacles are just a stepping stone to your ultimate goal. Stay determined and remember that success is always within reach!</a:t>
            </a:r>
            <a:endParaRPr/>
          </a:p>
        </p:txBody>
      </p:sp>
      <p:pic>
        <p:nvPicPr>
          <p:cNvPr id="1476" name="Google Shape;1476;p41"/>
          <p:cNvPicPr preferRelativeResize="0"/>
          <p:nvPr>
            <p:ph idx="2" type="pic"/>
          </p:nvPr>
        </p:nvPicPr>
        <p:blipFill rotWithShape="1">
          <a:blip r:embed="rId3">
            <a:alphaModFix/>
          </a:blip>
          <a:srcRect b="5626" l="2870" r="-2869" t="5626"/>
          <a:stretch/>
        </p:blipFill>
        <p:spPr>
          <a:xfrm>
            <a:off x="249312" y="528651"/>
            <a:ext cx="3064200" cy="4080000"/>
          </a:xfrm>
          <a:prstGeom prst="parallelogram">
            <a:avLst>
              <a:gd fmla="val 25000" name="adj"/>
            </a:avLst>
          </a:prstGeom>
        </p:spPr>
      </p:pic>
      <p:pic>
        <p:nvPicPr>
          <p:cNvPr id="1477" name="Google Shape;1477;p41"/>
          <p:cNvPicPr preferRelativeResize="0"/>
          <p:nvPr>
            <p:ph idx="3" type="pic"/>
          </p:nvPr>
        </p:nvPicPr>
        <p:blipFill rotWithShape="1">
          <a:blip r:embed="rId4">
            <a:alphaModFix/>
          </a:blip>
          <a:srcRect b="0" l="24973" r="24968" t="0"/>
          <a:stretch/>
        </p:blipFill>
        <p:spPr>
          <a:xfrm>
            <a:off x="2712212" y="531751"/>
            <a:ext cx="3064200" cy="4080000"/>
          </a:xfrm>
          <a:prstGeom prst="parallelogram">
            <a:avLst>
              <a:gd fmla="val 25000" name="adj"/>
            </a:avLst>
          </a:prstGeom>
        </p:spPr>
      </p:pic>
      <p:pic>
        <p:nvPicPr>
          <p:cNvPr id="1478" name="Google Shape;1478;p41"/>
          <p:cNvPicPr preferRelativeResize="0"/>
          <p:nvPr>
            <p:ph idx="4" type="pic"/>
          </p:nvPr>
        </p:nvPicPr>
        <p:blipFill rotWithShape="1">
          <a:blip r:embed="rId5">
            <a:alphaModFix/>
          </a:blip>
          <a:srcRect b="19652" l="0" r="0" t="5709"/>
          <a:stretch/>
        </p:blipFill>
        <p:spPr>
          <a:xfrm>
            <a:off x="5224225" y="3017525"/>
            <a:ext cx="3204600" cy="1594200"/>
          </a:xfrm>
          <a:prstGeom prst="parallelogram">
            <a:avLst>
              <a:gd fmla="val 18814" name="adj"/>
            </a:avLst>
          </a:prstGeom>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2" name="Shape 1482"/>
        <p:cNvGrpSpPr/>
        <p:nvPr/>
      </p:nvGrpSpPr>
      <p:grpSpPr>
        <a:xfrm>
          <a:off x="0" y="0"/>
          <a:ext cx="0" cy="0"/>
          <a:chOff x="0" y="0"/>
          <a:chExt cx="0" cy="0"/>
        </a:xfrm>
      </p:grpSpPr>
      <p:pic>
        <p:nvPicPr>
          <p:cNvPr id="1483" name="Google Shape;1483;p42"/>
          <p:cNvPicPr preferRelativeResize="0"/>
          <p:nvPr/>
        </p:nvPicPr>
        <p:blipFill rotWithShape="1">
          <a:blip r:embed="rId3">
            <a:alphaModFix/>
          </a:blip>
          <a:srcRect b="16676" l="0" r="0" t="16669"/>
          <a:stretch/>
        </p:blipFill>
        <p:spPr>
          <a:xfrm>
            <a:off x="764175" y="1150375"/>
            <a:ext cx="1097300" cy="1097349"/>
          </a:xfrm>
          <a:prstGeom prst="rect">
            <a:avLst/>
          </a:prstGeom>
          <a:noFill/>
          <a:ln>
            <a:noFill/>
          </a:ln>
        </p:spPr>
      </p:pic>
      <p:sp>
        <p:nvSpPr>
          <p:cNvPr id="1484" name="Google Shape;1484;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Buyer persona infographic</a:t>
            </a:r>
            <a:endParaRPr/>
          </a:p>
        </p:txBody>
      </p:sp>
      <p:sp>
        <p:nvSpPr>
          <p:cNvPr id="1485" name="Google Shape;1485;p42"/>
          <p:cNvSpPr txBox="1"/>
          <p:nvPr>
            <p:ph idx="4294967295" type="subTitle"/>
          </p:nvPr>
        </p:nvSpPr>
        <p:spPr>
          <a:xfrm>
            <a:off x="2296663" y="2249413"/>
            <a:ext cx="36177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Bio</a:t>
            </a:r>
            <a:endParaRPr b="1" sz="1800">
              <a:latin typeface="Outfit"/>
              <a:ea typeface="Outfit"/>
              <a:cs typeface="Outfit"/>
              <a:sym typeface="Outfit"/>
            </a:endParaRPr>
          </a:p>
        </p:txBody>
      </p:sp>
      <p:sp>
        <p:nvSpPr>
          <p:cNvPr id="1486" name="Google Shape;1486;p42"/>
          <p:cNvSpPr txBox="1"/>
          <p:nvPr>
            <p:ph idx="4294967295" type="subTitle"/>
          </p:nvPr>
        </p:nvSpPr>
        <p:spPr>
          <a:xfrm>
            <a:off x="2296663" y="2655625"/>
            <a:ext cx="3617700" cy="48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Has a degree in Business Administration from University of Miami and has worked at different roles</a:t>
            </a:r>
            <a:endParaRPr sz="1200"/>
          </a:p>
        </p:txBody>
      </p:sp>
      <p:sp>
        <p:nvSpPr>
          <p:cNvPr id="1487" name="Google Shape;1487;p42"/>
          <p:cNvSpPr txBox="1"/>
          <p:nvPr>
            <p:ph idx="4294967295" type="subTitle"/>
          </p:nvPr>
        </p:nvSpPr>
        <p:spPr>
          <a:xfrm>
            <a:off x="715175" y="2249413"/>
            <a:ext cx="13152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Jane</a:t>
            </a:r>
            <a:endParaRPr b="1" sz="1800">
              <a:latin typeface="Outfit"/>
              <a:ea typeface="Outfit"/>
              <a:cs typeface="Outfit"/>
              <a:sym typeface="Outfit"/>
            </a:endParaRPr>
          </a:p>
        </p:txBody>
      </p:sp>
      <p:sp>
        <p:nvSpPr>
          <p:cNvPr id="1488" name="Google Shape;1488;p42"/>
          <p:cNvSpPr txBox="1"/>
          <p:nvPr>
            <p:ph idx="4294967295" type="subTitle"/>
          </p:nvPr>
        </p:nvSpPr>
        <p:spPr>
          <a:xfrm>
            <a:off x="715175" y="2646475"/>
            <a:ext cx="1315200" cy="50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34, Business owner</a:t>
            </a:r>
            <a:endParaRPr sz="1200"/>
          </a:p>
        </p:txBody>
      </p:sp>
      <p:sp>
        <p:nvSpPr>
          <p:cNvPr id="1489" name="Google Shape;1489;p42"/>
          <p:cNvSpPr txBox="1"/>
          <p:nvPr>
            <p:ph idx="4294967295" type="subTitle"/>
          </p:nvPr>
        </p:nvSpPr>
        <p:spPr>
          <a:xfrm>
            <a:off x="2117125" y="1172375"/>
            <a:ext cx="3576600" cy="1053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600">
                <a:latin typeface="Outfit"/>
                <a:ea typeface="Outfit"/>
                <a:cs typeface="Outfit"/>
                <a:sym typeface="Outfit"/>
              </a:rPr>
              <a:t>“Success is achieved through hard work. No matter the obstacles, never give up on your dreams”</a:t>
            </a:r>
            <a:endParaRPr b="1" sz="1600">
              <a:latin typeface="Outfit"/>
              <a:ea typeface="Outfit"/>
              <a:cs typeface="Outfit"/>
              <a:sym typeface="Outfit"/>
            </a:endParaRPr>
          </a:p>
        </p:txBody>
      </p:sp>
      <p:sp>
        <p:nvSpPr>
          <p:cNvPr id="1490" name="Google Shape;1490;p42"/>
          <p:cNvSpPr txBox="1"/>
          <p:nvPr>
            <p:ph idx="4294967295" type="subTitle"/>
          </p:nvPr>
        </p:nvSpPr>
        <p:spPr>
          <a:xfrm>
            <a:off x="6077425" y="1172375"/>
            <a:ext cx="23514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Motivations</a:t>
            </a:r>
            <a:endParaRPr b="1" sz="1800">
              <a:latin typeface="Outfit"/>
              <a:ea typeface="Outfit"/>
              <a:cs typeface="Outfit"/>
              <a:sym typeface="Outfit"/>
            </a:endParaRPr>
          </a:p>
        </p:txBody>
      </p:sp>
      <p:sp>
        <p:nvSpPr>
          <p:cNvPr id="1491" name="Google Shape;1491;p42"/>
          <p:cNvSpPr txBox="1"/>
          <p:nvPr>
            <p:ph idx="4294967295" type="subTitle"/>
          </p:nvPr>
        </p:nvSpPr>
        <p:spPr>
          <a:xfrm>
            <a:off x="6576200" y="1659875"/>
            <a:ext cx="1847700" cy="40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Growing a business</a:t>
            </a:r>
            <a:endParaRPr sz="1200"/>
          </a:p>
        </p:txBody>
      </p:sp>
      <p:sp>
        <p:nvSpPr>
          <p:cNvPr id="1492" name="Google Shape;1492;p42"/>
          <p:cNvSpPr txBox="1"/>
          <p:nvPr>
            <p:ph idx="4294967295" type="subTitle"/>
          </p:nvPr>
        </p:nvSpPr>
        <p:spPr>
          <a:xfrm>
            <a:off x="6072425" y="3282975"/>
            <a:ext cx="23514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Pain points</a:t>
            </a:r>
            <a:endParaRPr b="1" sz="1800">
              <a:latin typeface="Outfit"/>
              <a:ea typeface="Outfit"/>
              <a:cs typeface="Outfit"/>
              <a:sym typeface="Outfit"/>
            </a:endParaRPr>
          </a:p>
        </p:txBody>
      </p:sp>
      <p:sp>
        <p:nvSpPr>
          <p:cNvPr id="1493" name="Google Shape;1493;p42"/>
          <p:cNvSpPr txBox="1"/>
          <p:nvPr>
            <p:ph idx="4294967295" type="subTitle"/>
          </p:nvPr>
        </p:nvSpPr>
        <p:spPr>
          <a:xfrm>
            <a:off x="6072425" y="3694275"/>
            <a:ext cx="2351400" cy="9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Staying organized and managing time. Struggles with finding the resources she needs to always stay ahead of the game</a:t>
            </a:r>
            <a:endParaRPr sz="1200"/>
          </a:p>
        </p:txBody>
      </p:sp>
      <p:sp>
        <p:nvSpPr>
          <p:cNvPr id="1494" name="Google Shape;1494;p42"/>
          <p:cNvSpPr txBox="1"/>
          <p:nvPr>
            <p:ph idx="4294967295" type="subTitle"/>
          </p:nvPr>
        </p:nvSpPr>
        <p:spPr>
          <a:xfrm>
            <a:off x="6576200" y="2184050"/>
            <a:ext cx="1847700" cy="40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Staying up-to-trend</a:t>
            </a:r>
            <a:endParaRPr sz="1200"/>
          </a:p>
        </p:txBody>
      </p:sp>
      <p:sp>
        <p:nvSpPr>
          <p:cNvPr id="1495" name="Google Shape;1495;p42"/>
          <p:cNvSpPr txBox="1"/>
          <p:nvPr>
            <p:ph idx="4294967295" type="subTitle"/>
          </p:nvPr>
        </p:nvSpPr>
        <p:spPr>
          <a:xfrm>
            <a:off x="6576200" y="2708225"/>
            <a:ext cx="1847700" cy="40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Learning new things</a:t>
            </a:r>
            <a:endParaRPr sz="1200"/>
          </a:p>
        </p:txBody>
      </p:sp>
      <p:sp>
        <p:nvSpPr>
          <p:cNvPr id="1496" name="Google Shape;1496;p42"/>
          <p:cNvSpPr/>
          <p:nvPr/>
        </p:nvSpPr>
        <p:spPr>
          <a:xfrm>
            <a:off x="6180600" y="1706950"/>
            <a:ext cx="3069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utfit"/>
                <a:ea typeface="Outfit"/>
                <a:cs typeface="Outfit"/>
                <a:sym typeface="Outfit"/>
              </a:rPr>
              <a:t>1</a:t>
            </a:r>
            <a:endParaRPr b="1">
              <a:solidFill>
                <a:schemeClr val="lt2"/>
              </a:solidFill>
              <a:latin typeface="Outfit"/>
              <a:ea typeface="Outfit"/>
              <a:cs typeface="Outfit"/>
              <a:sym typeface="Outfit"/>
            </a:endParaRPr>
          </a:p>
        </p:txBody>
      </p:sp>
      <p:sp>
        <p:nvSpPr>
          <p:cNvPr id="1497" name="Google Shape;1497;p42"/>
          <p:cNvSpPr/>
          <p:nvPr/>
        </p:nvSpPr>
        <p:spPr>
          <a:xfrm>
            <a:off x="6180700" y="2232387"/>
            <a:ext cx="3069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utfit"/>
                <a:ea typeface="Outfit"/>
                <a:cs typeface="Outfit"/>
                <a:sym typeface="Outfit"/>
              </a:rPr>
              <a:t>2</a:t>
            </a:r>
            <a:endParaRPr b="1">
              <a:solidFill>
                <a:schemeClr val="lt2"/>
              </a:solidFill>
              <a:latin typeface="Outfit"/>
              <a:ea typeface="Outfit"/>
              <a:cs typeface="Outfit"/>
              <a:sym typeface="Outfit"/>
            </a:endParaRPr>
          </a:p>
        </p:txBody>
      </p:sp>
      <p:sp>
        <p:nvSpPr>
          <p:cNvPr id="1498" name="Google Shape;1498;p42"/>
          <p:cNvSpPr/>
          <p:nvPr/>
        </p:nvSpPr>
        <p:spPr>
          <a:xfrm>
            <a:off x="6180659" y="2757663"/>
            <a:ext cx="3069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utfit"/>
                <a:ea typeface="Outfit"/>
                <a:cs typeface="Outfit"/>
                <a:sym typeface="Outfit"/>
              </a:rPr>
              <a:t>3</a:t>
            </a:r>
            <a:endParaRPr b="1">
              <a:solidFill>
                <a:schemeClr val="lt2"/>
              </a:solidFill>
              <a:latin typeface="Outfit"/>
              <a:ea typeface="Outfit"/>
              <a:cs typeface="Outfit"/>
              <a:sym typeface="Outfit"/>
            </a:endParaRPr>
          </a:p>
        </p:txBody>
      </p:sp>
      <p:sp>
        <p:nvSpPr>
          <p:cNvPr id="1499" name="Google Shape;1499;p42"/>
          <p:cNvSpPr txBox="1"/>
          <p:nvPr>
            <p:ph idx="4294967295" type="subTitle"/>
          </p:nvPr>
        </p:nvSpPr>
        <p:spPr>
          <a:xfrm>
            <a:off x="715100" y="3282975"/>
            <a:ext cx="52338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Personality</a:t>
            </a:r>
            <a:endParaRPr b="1" sz="1800">
              <a:latin typeface="Outfit"/>
              <a:ea typeface="Outfit"/>
              <a:cs typeface="Outfit"/>
              <a:sym typeface="Outfit"/>
            </a:endParaRPr>
          </a:p>
        </p:txBody>
      </p:sp>
      <p:sp>
        <p:nvSpPr>
          <p:cNvPr id="1500" name="Google Shape;1500;p42"/>
          <p:cNvSpPr txBox="1"/>
          <p:nvPr>
            <p:ph idx="4294967295" type="subTitle"/>
          </p:nvPr>
        </p:nvSpPr>
        <p:spPr>
          <a:xfrm>
            <a:off x="715100" y="3683975"/>
            <a:ext cx="5233800" cy="904200"/>
          </a:xfrm>
          <a:prstGeom prst="rect">
            <a:avLst/>
          </a:prstGeom>
        </p:spPr>
        <p:txBody>
          <a:bodyPr anchorCtr="0" anchor="t" bIns="91425" lIns="91425" spcFirstLastPara="1" rIns="91425" wrap="square" tIns="91425">
            <a:noAutofit/>
          </a:bodyPr>
          <a:lstStyle/>
          <a:p>
            <a:pPr indent="-304800" lvl="0" marL="342900" rtl="0" algn="l">
              <a:spcBef>
                <a:spcPts val="0"/>
              </a:spcBef>
              <a:spcAft>
                <a:spcPts val="0"/>
              </a:spcAft>
              <a:buClr>
                <a:schemeClr val="lt2"/>
              </a:buClr>
              <a:buSzPts val="1200"/>
              <a:buChar char="■"/>
            </a:pPr>
            <a:r>
              <a:rPr lang="en"/>
              <a:t>Passionate, determined and driven for her goals</a:t>
            </a:r>
            <a:endParaRPr/>
          </a:p>
          <a:p>
            <a:pPr indent="-304800" lvl="0" marL="342900" rtl="0" algn="l">
              <a:spcBef>
                <a:spcPts val="0"/>
              </a:spcBef>
              <a:spcAft>
                <a:spcPts val="0"/>
              </a:spcAft>
              <a:buClr>
                <a:schemeClr val="lt2"/>
              </a:buClr>
              <a:buSzPts val="1200"/>
              <a:buChar char="■"/>
            </a:pPr>
            <a:r>
              <a:rPr lang="en"/>
              <a:t>Willing to take risks and face any challenges</a:t>
            </a:r>
            <a:endParaRPr/>
          </a:p>
          <a:p>
            <a:pPr indent="-304800" lvl="0" marL="342900" rtl="0" algn="l">
              <a:spcBef>
                <a:spcPts val="0"/>
              </a:spcBef>
              <a:spcAft>
                <a:spcPts val="0"/>
              </a:spcAft>
              <a:buClr>
                <a:schemeClr val="lt2"/>
              </a:buClr>
              <a:buSzPts val="1200"/>
              <a:buChar char="■"/>
            </a:pPr>
            <a:r>
              <a:rPr lang="en"/>
              <a:t>Relies on social media endorsements from trusted sources for guidance and needs to have information before making a decision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4" name="Shape 1504"/>
        <p:cNvGrpSpPr/>
        <p:nvPr/>
      </p:nvGrpSpPr>
      <p:grpSpPr>
        <a:xfrm>
          <a:off x="0" y="0"/>
          <a:ext cx="0" cy="0"/>
          <a:chOff x="0" y="0"/>
          <a:chExt cx="0" cy="0"/>
        </a:xfrm>
      </p:grpSpPr>
      <p:pic>
        <p:nvPicPr>
          <p:cNvPr id="1505" name="Google Shape;1505;p43"/>
          <p:cNvPicPr preferRelativeResize="0"/>
          <p:nvPr/>
        </p:nvPicPr>
        <p:blipFill rotWithShape="1">
          <a:blip r:embed="rId3">
            <a:alphaModFix/>
          </a:blip>
          <a:srcRect b="27139" l="0" r="0" t="6211"/>
          <a:stretch/>
        </p:blipFill>
        <p:spPr>
          <a:xfrm>
            <a:off x="720000" y="1137550"/>
            <a:ext cx="1077600" cy="1077600"/>
          </a:xfrm>
          <a:prstGeom prst="parallelogram">
            <a:avLst>
              <a:gd fmla="val 25000" name="adj"/>
            </a:avLst>
          </a:prstGeom>
          <a:noFill/>
          <a:ln>
            <a:noFill/>
          </a:ln>
        </p:spPr>
      </p:pic>
      <p:pic>
        <p:nvPicPr>
          <p:cNvPr id="1506" name="Google Shape;1506;p43"/>
          <p:cNvPicPr preferRelativeResize="0"/>
          <p:nvPr/>
        </p:nvPicPr>
        <p:blipFill rotWithShape="1">
          <a:blip r:embed="rId4">
            <a:alphaModFix/>
          </a:blip>
          <a:srcRect b="41985" l="14054" r="14054" t="10064"/>
          <a:stretch/>
        </p:blipFill>
        <p:spPr>
          <a:xfrm>
            <a:off x="6521753" y="2334173"/>
            <a:ext cx="1077600" cy="1077600"/>
          </a:xfrm>
          <a:prstGeom prst="parallelogram">
            <a:avLst>
              <a:gd fmla="val 25000" name="adj"/>
            </a:avLst>
          </a:prstGeom>
          <a:noFill/>
          <a:ln>
            <a:noFill/>
          </a:ln>
        </p:spPr>
      </p:pic>
      <p:pic>
        <p:nvPicPr>
          <p:cNvPr id="1507" name="Google Shape;1507;p43"/>
          <p:cNvPicPr preferRelativeResize="0"/>
          <p:nvPr/>
        </p:nvPicPr>
        <p:blipFill rotWithShape="1">
          <a:blip r:embed="rId5">
            <a:alphaModFix/>
          </a:blip>
          <a:srcRect b="44737" l="12093" r="12085" t="4803"/>
          <a:stretch/>
        </p:blipFill>
        <p:spPr>
          <a:xfrm>
            <a:off x="720000" y="3530796"/>
            <a:ext cx="1077600" cy="1077600"/>
          </a:xfrm>
          <a:prstGeom prst="parallelogram">
            <a:avLst>
              <a:gd fmla="val 25000" name="adj"/>
            </a:avLst>
          </a:prstGeom>
          <a:noFill/>
          <a:ln>
            <a:noFill/>
          </a:ln>
        </p:spPr>
      </p:pic>
      <p:sp>
        <p:nvSpPr>
          <p:cNvPr id="1508" name="Google Shape;1508;p43"/>
          <p:cNvSpPr txBox="1"/>
          <p:nvPr>
            <p:ph idx="1" type="subTitle"/>
          </p:nvPr>
        </p:nvSpPr>
        <p:spPr>
          <a:xfrm>
            <a:off x="2258453" y="1614375"/>
            <a:ext cx="53409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—Lewis Patterson</a:t>
            </a:r>
            <a:endParaRPr/>
          </a:p>
        </p:txBody>
      </p:sp>
      <p:sp>
        <p:nvSpPr>
          <p:cNvPr id="1509" name="Google Shape;1509;p43"/>
          <p:cNvSpPr txBox="1"/>
          <p:nvPr>
            <p:ph idx="2" type="subTitle"/>
          </p:nvPr>
        </p:nvSpPr>
        <p:spPr>
          <a:xfrm flipH="1">
            <a:off x="720000" y="2806088"/>
            <a:ext cx="5340900" cy="526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—John Nelson</a:t>
            </a:r>
            <a:endParaRPr/>
          </a:p>
        </p:txBody>
      </p:sp>
      <p:sp>
        <p:nvSpPr>
          <p:cNvPr id="1510" name="Google Shape;1510;p43"/>
          <p:cNvSpPr txBox="1"/>
          <p:nvPr>
            <p:ph idx="3" type="subTitle"/>
          </p:nvPr>
        </p:nvSpPr>
        <p:spPr>
          <a:xfrm>
            <a:off x="2258453" y="3997800"/>
            <a:ext cx="53409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—John James</a:t>
            </a:r>
            <a:endParaRPr/>
          </a:p>
        </p:txBody>
      </p:sp>
      <p:sp>
        <p:nvSpPr>
          <p:cNvPr id="1511" name="Google Shape;1511;p43"/>
          <p:cNvSpPr txBox="1"/>
          <p:nvPr>
            <p:ph idx="4" type="subTitle"/>
          </p:nvPr>
        </p:nvSpPr>
        <p:spPr>
          <a:xfrm>
            <a:off x="2258453" y="1231875"/>
            <a:ext cx="53409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“Working with the agency has been a great experience. They are always quick to respond, professional, and thorough in their work”</a:t>
            </a:r>
            <a:endParaRPr/>
          </a:p>
        </p:txBody>
      </p:sp>
      <p:sp>
        <p:nvSpPr>
          <p:cNvPr id="1512" name="Google Shape;1512;p43"/>
          <p:cNvSpPr txBox="1"/>
          <p:nvPr>
            <p:ph idx="5" type="subTitle"/>
          </p:nvPr>
        </p:nvSpPr>
        <p:spPr>
          <a:xfrm flipH="1">
            <a:off x="720000" y="2423593"/>
            <a:ext cx="5340900" cy="458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“The team goes above and beyond for every project. Their attention to detail is top-notch and has resulted in some of our best projects yet”</a:t>
            </a:r>
            <a:endParaRPr/>
          </a:p>
        </p:txBody>
      </p:sp>
      <p:sp>
        <p:nvSpPr>
          <p:cNvPr id="1513" name="Google Shape;1513;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Testimonials</a:t>
            </a:r>
            <a:endParaRPr/>
          </a:p>
        </p:txBody>
      </p:sp>
      <p:sp>
        <p:nvSpPr>
          <p:cNvPr id="1514" name="Google Shape;1514;p43"/>
          <p:cNvSpPr txBox="1"/>
          <p:nvPr>
            <p:ph idx="6" type="subTitle"/>
          </p:nvPr>
        </p:nvSpPr>
        <p:spPr>
          <a:xfrm>
            <a:off x="2258453" y="3615310"/>
            <a:ext cx="53409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“It's been a pleasure working with them. They have an incredible eye for design and their insights have pushed our project to the next level”</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8" name="Shape 1518"/>
        <p:cNvGrpSpPr/>
        <p:nvPr/>
      </p:nvGrpSpPr>
      <p:grpSpPr>
        <a:xfrm>
          <a:off x="0" y="0"/>
          <a:ext cx="0" cy="0"/>
          <a:chOff x="0" y="0"/>
          <a:chExt cx="0" cy="0"/>
        </a:xfrm>
      </p:grpSpPr>
      <p:sp>
        <p:nvSpPr>
          <p:cNvPr id="1519" name="Google Shape;1519;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Social media stats</a:t>
            </a:r>
            <a:endParaRPr/>
          </a:p>
        </p:txBody>
      </p:sp>
      <p:sp>
        <p:nvSpPr>
          <p:cNvPr id="1520" name="Google Shape;1520;p44"/>
          <p:cNvSpPr txBox="1"/>
          <p:nvPr>
            <p:ph idx="4294967295" type="subTitle"/>
          </p:nvPr>
        </p:nvSpPr>
        <p:spPr>
          <a:xfrm>
            <a:off x="720000" y="1178875"/>
            <a:ext cx="3789900" cy="30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Worldwide reach</a:t>
            </a:r>
            <a:endParaRPr b="1" sz="1800">
              <a:latin typeface="Outfit"/>
              <a:ea typeface="Outfit"/>
              <a:cs typeface="Outfit"/>
              <a:sym typeface="Outfit"/>
            </a:endParaRPr>
          </a:p>
        </p:txBody>
      </p:sp>
      <p:sp>
        <p:nvSpPr>
          <p:cNvPr id="1521" name="Google Shape;1521;p44"/>
          <p:cNvSpPr txBox="1"/>
          <p:nvPr>
            <p:ph idx="4294967295" type="subTitle"/>
          </p:nvPr>
        </p:nvSpPr>
        <p:spPr>
          <a:xfrm>
            <a:off x="720007" y="4090396"/>
            <a:ext cx="12870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Country 1 users</a:t>
            </a:r>
            <a:endParaRPr/>
          </a:p>
        </p:txBody>
      </p:sp>
      <p:sp>
        <p:nvSpPr>
          <p:cNvPr id="1522" name="Google Shape;1522;p44"/>
          <p:cNvSpPr txBox="1"/>
          <p:nvPr>
            <p:ph idx="4294967295" type="subTitle"/>
          </p:nvPr>
        </p:nvSpPr>
        <p:spPr>
          <a:xfrm>
            <a:off x="2909607" y="4090396"/>
            <a:ext cx="12870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Country 2 users</a:t>
            </a:r>
            <a:endParaRPr/>
          </a:p>
        </p:txBody>
      </p:sp>
      <p:sp>
        <p:nvSpPr>
          <p:cNvPr id="1523" name="Google Shape;1523;p44"/>
          <p:cNvSpPr txBox="1"/>
          <p:nvPr>
            <p:ph idx="4294967295" type="subTitle"/>
          </p:nvPr>
        </p:nvSpPr>
        <p:spPr>
          <a:xfrm>
            <a:off x="720000" y="3823674"/>
            <a:ext cx="1287000" cy="34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600">
                <a:latin typeface="Outfit"/>
                <a:ea typeface="Outfit"/>
                <a:cs typeface="Outfit"/>
                <a:sym typeface="Outfit"/>
              </a:rPr>
              <a:t>2.2 billion</a:t>
            </a:r>
            <a:endParaRPr>
              <a:latin typeface="Outfit"/>
              <a:ea typeface="Outfit"/>
              <a:cs typeface="Outfit"/>
              <a:sym typeface="Outfit"/>
            </a:endParaRPr>
          </a:p>
        </p:txBody>
      </p:sp>
      <p:sp>
        <p:nvSpPr>
          <p:cNvPr id="1524" name="Google Shape;1524;p44"/>
          <p:cNvSpPr txBox="1"/>
          <p:nvPr>
            <p:ph idx="4294967295" type="subTitle"/>
          </p:nvPr>
        </p:nvSpPr>
        <p:spPr>
          <a:xfrm>
            <a:off x="2909600" y="3823674"/>
            <a:ext cx="1287000" cy="34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600">
                <a:latin typeface="Outfit"/>
                <a:ea typeface="Outfit"/>
                <a:cs typeface="Outfit"/>
                <a:sym typeface="Outfit"/>
              </a:rPr>
              <a:t>0.8 billion</a:t>
            </a:r>
            <a:endParaRPr>
              <a:latin typeface="Outfit"/>
              <a:ea typeface="Outfit"/>
              <a:cs typeface="Outfit"/>
              <a:sym typeface="Outfit"/>
            </a:endParaRPr>
          </a:p>
        </p:txBody>
      </p:sp>
      <p:pic>
        <p:nvPicPr>
          <p:cNvPr id="1525" name="Google Shape;1525;p44" title="Gráfico">
            <a:hlinkClick r:id="rId3"/>
          </p:cNvPr>
          <p:cNvPicPr preferRelativeResize="0"/>
          <p:nvPr/>
        </p:nvPicPr>
        <p:blipFill>
          <a:blip r:embed="rId4">
            <a:alphaModFix/>
          </a:blip>
          <a:stretch>
            <a:fillRect/>
          </a:stretch>
        </p:blipFill>
        <p:spPr>
          <a:xfrm>
            <a:off x="719998" y="1529148"/>
            <a:ext cx="3366811" cy="2085200"/>
          </a:xfrm>
          <a:prstGeom prst="rect">
            <a:avLst/>
          </a:prstGeom>
          <a:noFill/>
          <a:ln>
            <a:noFill/>
          </a:ln>
        </p:spPr>
      </p:pic>
      <p:pic>
        <p:nvPicPr>
          <p:cNvPr id="1526" name="Google Shape;1526;p44" title="Gráfico">
            <a:hlinkClick r:id="rId5"/>
          </p:cNvPr>
          <p:cNvPicPr preferRelativeResize="0"/>
          <p:nvPr/>
        </p:nvPicPr>
        <p:blipFill>
          <a:blip r:embed="rId6">
            <a:alphaModFix/>
          </a:blip>
          <a:stretch>
            <a:fillRect/>
          </a:stretch>
        </p:blipFill>
        <p:spPr>
          <a:xfrm>
            <a:off x="4607725" y="2915284"/>
            <a:ext cx="3789901" cy="1448961"/>
          </a:xfrm>
          <a:prstGeom prst="rect">
            <a:avLst/>
          </a:prstGeom>
          <a:noFill/>
          <a:ln>
            <a:noFill/>
          </a:ln>
        </p:spPr>
      </p:pic>
      <p:sp>
        <p:nvSpPr>
          <p:cNvPr id="1527" name="Google Shape;1527;p44"/>
          <p:cNvSpPr txBox="1"/>
          <p:nvPr>
            <p:ph idx="4294967295" type="subTitle"/>
          </p:nvPr>
        </p:nvSpPr>
        <p:spPr>
          <a:xfrm>
            <a:off x="4572050" y="1742675"/>
            <a:ext cx="1187400" cy="28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400">
                <a:latin typeface="Outfit"/>
                <a:ea typeface="Outfit"/>
                <a:cs typeface="Outfit"/>
                <a:sym typeface="Outfit"/>
              </a:rPr>
              <a:t>3 billion</a:t>
            </a:r>
            <a:endParaRPr b="1" sz="1400">
              <a:latin typeface="Outfit"/>
              <a:ea typeface="Outfit"/>
              <a:cs typeface="Outfit"/>
              <a:sym typeface="Outfit"/>
            </a:endParaRPr>
          </a:p>
        </p:txBody>
      </p:sp>
      <p:sp>
        <p:nvSpPr>
          <p:cNvPr id="1528" name="Google Shape;1528;p44"/>
          <p:cNvSpPr txBox="1"/>
          <p:nvPr>
            <p:ph idx="4294967295" type="subTitle"/>
          </p:nvPr>
        </p:nvSpPr>
        <p:spPr>
          <a:xfrm>
            <a:off x="4572059" y="1955769"/>
            <a:ext cx="11874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Users worldwide</a:t>
            </a:r>
            <a:endParaRPr/>
          </a:p>
        </p:txBody>
      </p:sp>
      <p:sp>
        <p:nvSpPr>
          <p:cNvPr id="1529" name="Google Shape;1529;p44"/>
          <p:cNvSpPr txBox="1"/>
          <p:nvPr>
            <p:ph idx="4294967295" type="subTitle"/>
          </p:nvPr>
        </p:nvSpPr>
        <p:spPr>
          <a:xfrm>
            <a:off x="5859163" y="1742675"/>
            <a:ext cx="1187400" cy="28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400">
                <a:latin typeface="Outfit"/>
                <a:ea typeface="Outfit"/>
                <a:cs typeface="Outfit"/>
                <a:sym typeface="Outfit"/>
              </a:rPr>
              <a:t>6h 36min</a:t>
            </a:r>
            <a:endParaRPr b="1" sz="1400">
              <a:latin typeface="Outfit"/>
              <a:ea typeface="Outfit"/>
              <a:cs typeface="Outfit"/>
              <a:sym typeface="Outfit"/>
            </a:endParaRPr>
          </a:p>
        </p:txBody>
      </p:sp>
      <p:sp>
        <p:nvSpPr>
          <p:cNvPr id="1530" name="Google Shape;1530;p44"/>
          <p:cNvSpPr txBox="1"/>
          <p:nvPr>
            <p:ph idx="4294967295" type="subTitle"/>
          </p:nvPr>
        </p:nvSpPr>
        <p:spPr>
          <a:xfrm>
            <a:off x="5859167" y="1955769"/>
            <a:ext cx="11874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Average</a:t>
            </a:r>
            <a:endParaRPr/>
          </a:p>
          <a:p>
            <a:pPr indent="0" lvl="0" marL="0" rtl="0" algn="l">
              <a:spcBef>
                <a:spcPts val="0"/>
              </a:spcBef>
              <a:spcAft>
                <a:spcPts val="0"/>
              </a:spcAft>
              <a:buNone/>
            </a:pPr>
            <a:r>
              <a:rPr lang="en"/>
              <a:t>time spent </a:t>
            </a:r>
            <a:endParaRPr/>
          </a:p>
        </p:txBody>
      </p:sp>
      <p:sp>
        <p:nvSpPr>
          <p:cNvPr id="1531" name="Google Shape;1531;p44"/>
          <p:cNvSpPr txBox="1"/>
          <p:nvPr>
            <p:ph idx="4294967295" type="subTitle"/>
          </p:nvPr>
        </p:nvSpPr>
        <p:spPr>
          <a:xfrm>
            <a:off x="7146275" y="1742675"/>
            <a:ext cx="1187400" cy="28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400">
                <a:latin typeface="Outfit"/>
                <a:ea typeface="Outfit"/>
                <a:cs typeface="Outfit"/>
                <a:sym typeface="Outfit"/>
              </a:rPr>
              <a:t>9</a:t>
            </a:r>
            <a:endParaRPr b="1" sz="1400">
              <a:latin typeface="Outfit"/>
              <a:ea typeface="Outfit"/>
              <a:cs typeface="Outfit"/>
              <a:sym typeface="Outfit"/>
            </a:endParaRPr>
          </a:p>
        </p:txBody>
      </p:sp>
      <p:sp>
        <p:nvSpPr>
          <p:cNvPr id="1532" name="Google Shape;1532;p44"/>
          <p:cNvSpPr txBox="1"/>
          <p:nvPr>
            <p:ph idx="4294967295" type="subTitle"/>
          </p:nvPr>
        </p:nvSpPr>
        <p:spPr>
          <a:xfrm>
            <a:off x="7146275" y="1955769"/>
            <a:ext cx="11874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Number of platforms used</a:t>
            </a:r>
            <a:endParaRPr/>
          </a:p>
        </p:txBody>
      </p:sp>
      <p:sp>
        <p:nvSpPr>
          <p:cNvPr id="1533" name="Google Shape;1533;p44"/>
          <p:cNvSpPr/>
          <p:nvPr/>
        </p:nvSpPr>
        <p:spPr>
          <a:xfrm>
            <a:off x="4660500" y="1178875"/>
            <a:ext cx="487500" cy="4875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4"/>
          <p:cNvSpPr/>
          <p:nvPr/>
        </p:nvSpPr>
        <p:spPr>
          <a:xfrm>
            <a:off x="5947638" y="1178875"/>
            <a:ext cx="487500" cy="4875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4"/>
          <p:cNvSpPr/>
          <p:nvPr/>
        </p:nvSpPr>
        <p:spPr>
          <a:xfrm>
            <a:off x="7234750" y="1178875"/>
            <a:ext cx="487500" cy="4875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4"/>
          <p:cNvSpPr txBox="1"/>
          <p:nvPr/>
        </p:nvSpPr>
        <p:spPr>
          <a:xfrm>
            <a:off x="4557925" y="2572650"/>
            <a:ext cx="3789900" cy="302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Outfit"/>
                <a:ea typeface="Outfit"/>
                <a:cs typeface="Outfit"/>
                <a:sym typeface="Outfit"/>
              </a:rPr>
              <a:t>Platforms with most users</a:t>
            </a:r>
            <a:endParaRPr b="1" sz="1800">
              <a:solidFill>
                <a:schemeClr val="dk1"/>
              </a:solidFill>
              <a:latin typeface="Outfit"/>
              <a:ea typeface="Outfit"/>
              <a:cs typeface="Outfit"/>
              <a:sym typeface="Outfit"/>
            </a:endParaRPr>
          </a:p>
        </p:txBody>
      </p:sp>
      <p:sp>
        <p:nvSpPr>
          <p:cNvPr id="1537" name="Google Shape;1537;p44"/>
          <p:cNvSpPr txBox="1"/>
          <p:nvPr/>
        </p:nvSpPr>
        <p:spPr>
          <a:xfrm>
            <a:off x="4572050" y="4404775"/>
            <a:ext cx="3825600" cy="20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chemeClr val="dk1"/>
                </a:solidFill>
                <a:latin typeface="Barlow"/>
                <a:ea typeface="Barlow"/>
                <a:cs typeface="Barlow"/>
                <a:sym typeface="Barlow"/>
              </a:rPr>
              <a:t>Follow the link in the graph to modify its data and then paste the new one here. </a:t>
            </a:r>
            <a:r>
              <a:rPr b="1" lang="en" sz="800" u="sng">
                <a:solidFill>
                  <a:schemeClr val="dk1"/>
                </a:solidFill>
                <a:latin typeface="Barlow"/>
                <a:ea typeface="Barlow"/>
                <a:cs typeface="Barlow"/>
                <a:sym typeface="Barlow"/>
                <a:hlinkClick r:id="rId7">
                  <a:extLst>
                    <a:ext uri="{A12FA001-AC4F-418D-AE19-62706E023703}">
                      <ahyp:hlinkClr val="tx"/>
                    </a:ext>
                  </a:extLst>
                </a:hlinkClick>
              </a:rPr>
              <a:t>For more info, click here</a:t>
            </a:r>
            <a:endParaRPr sz="800">
              <a:solidFill>
                <a:schemeClr val="dk1"/>
              </a:solidFill>
              <a:latin typeface="Barlow"/>
              <a:ea typeface="Barlow"/>
              <a:cs typeface="Barlow"/>
              <a:sym typeface="Barlow"/>
            </a:endParaRPr>
          </a:p>
        </p:txBody>
      </p:sp>
      <p:grpSp>
        <p:nvGrpSpPr>
          <p:cNvPr id="1538" name="Google Shape;1538;p44"/>
          <p:cNvGrpSpPr/>
          <p:nvPr/>
        </p:nvGrpSpPr>
        <p:grpSpPr>
          <a:xfrm>
            <a:off x="4723667" y="1242056"/>
            <a:ext cx="361147" cy="361147"/>
            <a:chOff x="6216367" y="1970156"/>
            <a:chExt cx="361147" cy="361147"/>
          </a:xfrm>
        </p:grpSpPr>
        <p:sp>
          <p:nvSpPr>
            <p:cNvPr id="1539" name="Google Shape;1539;p4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 name="Google Shape;1543;p44"/>
          <p:cNvGrpSpPr/>
          <p:nvPr/>
        </p:nvGrpSpPr>
        <p:grpSpPr>
          <a:xfrm>
            <a:off x="6010566" y="1241536"/>
            <a:ext cx="361636" cy="362183"/>
            <a:chOff x="6259175" y="1559008"/>
            <a:chExt cx="271743" cy="272093"/>
          </a:xfrm>
        </p:grpSpPr>
        <p:sp>
          <p:nvSpPr>
            <p:cNvPr id="1544" name="Google Shape;1544;p4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 name="Google Shape;1561;p44"/>
          <p:cNvGrpSpPr/>
          <p:nvPr/>
        </p:nvGrpSpPr>
        <p:grpSpPr>
          <a:xfrm>
            <a:off x="7297917" y="1252457"/>
            <a:ext cx="348288" cy="340331"/>
            <a:chOff x="3567142" y="2905757"/>
            <a:chExt cx="348288" cy="340331"/>
          </a:xfrm>
        </p:grpSpPr>
        <p:sp>
          <p:nvSpPr>
            <p:cNvPr id="1562" name="Google Shape;1562;p4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0" name="Shape 1570"/>
        <p:cNvGrpSpPr/>
        <p:nvPr/>
      </p:nvGrpSpPr>
      <p:grpSpPr>
        <a:xfrm>
          <a:off x="0" y="0"/>
          <a:ext cx="0" cy="0"/>
          <a:chOff x="0" y="0"/>
          <a:chExt cx="0" cy="0"/>
        </a:xfrm>
      </p:grpSpPr>
      <p:sp>
        <p:nvSpPr>
          <p:cNvPr id="1571" name="Google Shape;1571;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studies</a:t>
            </a:r>
            <a:endParaRPr/>
          </a:p>
        </p:txBody>
      </p:sp>
      <p:sp>
        <p:nvSpPr>
          <p:cNvPr id="1572" name="Google Shape;1572;p45"/>
          <p:cNvSpPr/>
          <p:nvPr/>
        </p:nvSpPr>
        <p:spPr>
          <a:xfrm>
            <a:off x="914400" y="1373550"/>
            <a:ext cx="487500" cy="4875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5"/>
          <p:cNvSpPr txBox="1"/>
          <p:nvPr>
            <p:ph idx="4294967295" type="subTitle"/>
          </p:nvPr>
        </p:nvSpPr>
        <p:spPr>
          <a:xfrm>
            <a:off x="1497591" y="1178875"/>
            <a:ext cx="2516400" cy="44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Campaign objective</a:t>
            </a:r>
            <a:endParaRPr b="1" sz="1800">
              <a:latin typeface="Outfit"/>
              <a:ea typeface="Outfit"/>
              <a:cs typeface="Outfit"/>
              <a:sym typeface="Outfit"/>
            </a:endParaRPr>
          </a:p>
        </p:txBody>
      </p:sp>
      <p:sp>
        <p:nvSpPr>
          <p:cNvPr id="1574" name="Google Shape;1574;p45"/>
          <p:cNvSpPr txBox="1"/>
          <p:nvPr>
            <p:ph idx="4294967295" type="subTitle"/>
          </p:nvPr>
        </p:nvSpPr>
        <p:spPr>
          <a:xfrm>
            <a:off x="1497600" y="1544578"/>
            <a:ext cx="2516400" cy="68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Create a memorable experience for our target demographic that highlights our company values</a:t>
            </a:r>
            <a:endParaRPr/>
          </a:p>
        </p:txBody>
      </p:sp>
      <p:sp>
        <p:nvSpPr>
          <p:cNvPr id="1575" name="Google Shape;1575;p45"/>
          <p:cNvSpPr txBox="1"/>
          <p:nvPr>
            <p:ph idx="4294967295" type="subTitle"/>
          </p:nvPr>
        </p:nvSpPr>
        <p:spPr>
          <a:xfrm>
            <a:off x="796700" y="2561000"/>
            <a:ext cx="3027000" cy="48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Approach</a:t>
            </a:r>
            <a:endParaRPr b="1" sz="1800">
              <a:latin typeface="Outfit"/>
              <a:ea typeface="Outfit"/>
              <a:cs typeface="Outfit"/>
              <a:sym typeface="Outfit"/>
            </a:endParaRPr>
          </a:p>
        </p:txBody>
      </p:sp>
      <p:sp>
        <p:nvSpPr>
          <p:cNvPr id="1576" name="Google Shape;1576;p45"/>
          <p:cNvSpPr txBox="1"/>
          <p:nvPr>
            <p:ph idx="4294967295" type="subTitle"/>
          </p:nvPr>
        </p:nvSpPr>
        <p:spPr>
          <a:xfrm>
            <a:off x="796700" y="2962000"/>
            <a:ext cx="3027000" cy="1642500"/>
          </a:xfrm>
          <a:prstGeom prst="rect">
            <a:avLst/>
          </a:prstGeom>
        </p:spPr>
        <p:txBody>
          <a:bodyPr anchorCtr="0" anchor="t" bIns="91425" lIns="91425" spcFirstLastPara="1" rIns="91425" wrap="square" tIns="91425">
            <a:noAutofit/>
          </a:bodyPr>
          <a:lstStyle/>
          <a:p>
            <a:pPr indent="-304800" lvl="0" marL="342900" rtl="0" algn="l">
              <a:spcBef>
                <a:spcPts val="0"/>
              </a:spcBef>
              <a:spcAft>
                <a:spcPts val="0"/>
              </a:spcAft>
              <a:buClr>
                <a:schemeClr val="lt2"/>
              </a:buClr>
              <a:buSzPts val="1200"/>
              <a:buChar char="■"/>
            </a:pPr>
            <a:r>
              <a:rPr lang="en"/>
              <a:t>Highlighting our commitment to customer satisfaction and the importance of our values</a:t>
            </a:r>
            <a:endParaRPr/>
          </a:p>
          <a:p>
            <a:pPr indent="-304800" lvl="0" marL="342900" rtl="0" algn="l">
              <a:spcBef>
                <a:spcPts val="0"/>
              </a:spcBef>
              <a:spcAft>
                <a:spcPts val="0"/>
              </a:spcAft>
              <a:buClr>
                <a:schemeClr val="lt2"/>
              </a:buClr>
              <a:buSzPts val="1200"/>
              <a:buChar char="■"/>
            </a:pPr>
            <a:r>
              <a:rPr lang="en"/>
              <a:t>Creating a memorable experience for our target audience</a:t>
            </a:r>
            <a:endParaRPr/>
          </a:p>
          <a:p>
            <a:pPr indent="-304800" lvl="0" marL="342900" rtl="0" algn="l">
              <a:spcBef>
                <a:spcPts val="0"/>
              </a:spcBef>
              <a:spcAft>
                <a:spcPts val="0"/>
              </a:spcAft>
              <a:buClr>
                <a:schemeClr val="lt2"/>
              </a:buClr>
              <a:buSzPts val="1200"/>
              <a:buChar char="■"/>
            </a:pPr>
            <a:r>
              <a:rPr lang="en"/>
              <a:t>Leveraging innovative technologies that would give us a competitive edge in brand recognition</a:t>
            </a:r>
            <a:endParaRPr/>
          </a:p>
        </p:txBody>
      </p:sp>
      <p:sp>
        <p:nvSpPr>
          <p:cNvPr id="1577" name="Google Shape;1577;p45"/>
          <p:cNvSpPr txBox="1"/>
          <p:nvPr>
            <p:ph idx="4294967295" type="subTitle"/>
          </p:nvPr>
        </p:nvSpPr>
        <p:spPr>
          <a:xfrm>
            <a:off x="4463991" y="1178875"/>
            <a:ext cx="2516400" cy="44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Outfit"/>
                <a:ea typeface="Outfit"/>
                <a:cs typeface="Outfit"/>
                <a:sym typeface="Outfit"/>
              </a:rPr>
              <a:t>Results</a:t>
            </a:r>
            <a:endParaRPr b="1" sz="1800">
              <a:latin typeface="Outfit"/>
              <a:ea typeface="Outfit"/>
              <a:cs typeface="Outfit"/>
              <a:sym typeface="Outfit"/>
            </a:endParaRPr>
          </a:p>
        </p:txBody>
      </p:sp>
      <p:sp>
        <p:nvSpPr>
          <p:cNvPr id="1578" name="Google Shape;1578;p45"/>
          <p:cNvSpPr txBox="1"/>
          <p:nvPr>
            <p:ph idx="4294967295" type="subTitle"/>
          </p:nvPr>
        </p:nvSpPr>
        <p:spPr>
          <a:xfrm>
            <a:off x="4464000" y="2350800"/>
            <a:ext cx="1252200" cy="62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Increase in page views</a:t>
            </a:r>
            <a:endParaRPr/>
          </a:p>
        </p:txBody>
      </p:sp>
      <p:sp>
        <p:nvSpPr>
          <p:cNvPr id="1579" name="Google Shape;1579;p45"/>
          <p:cNvSpPr txBox="1"/>
          <p:nvPr>
            <p:ph idx="4294967295" type="subTitle"/>
          </p:nvPr>
        </p:nvSpPr>
        <p:spPr>
          <a:xfrm>
            <a:off x="5751100" y="2350750"/>
            <a:ext cx="1252200" cy="62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Increase in brand visibility</a:t>
            </a:r>
            <a:endParaRPr/>
          </a:p>
        </p:txBody>
      </p:sp>
      <p:sp>
        <p:nvSpPr>
          <p:cNvPr id="1580" name="Google Shape;1580;p45"/>
          <p:cNvSpPr txBox="1"/>
          <p:nvPr>
            <p:ph idx="4294967295" type="subTitle"/>
          </p:nvPr>
        </p:nvSpPr>
        <p:spPr>
          <a:xfrm>
            <a:off x="7038225" y="2350800"/>
            <a:ext cx="1252200" cy="62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Increase in higher purchase</a:t>
            </a:r>
            <a:endParaRPr/>
          </a:p>
        </p:txBody>
      </p:sp>
      <p:sp>
        <p:nvSpPr>
          <p:cNvPr id="1581" name="Google Shape;1581;p45"/>
          <p:cNvSpPr/>
          <p:nvPr/>
        </p:nvSpPr>
        <p:spPr>
          <a:xfrm>
            <a:off x="4572050" y="1670150"/>
            <a:ext cx="684900" cy="68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utfit"/>
                <a:ea typeface="Outfit"/>
                <a:cs typeface="Outfit"/>
                <a:sym typeface="Outfit"/>
              </a:rPr>
              <a:t>23%</a:t>
            </a:r>
            <a:endParaRPr b="1">
              <a:solidFill>
                <a:schemeClr val="lt2"/>
              </a:solidFill>
              <a:latin typeface="Outfit"/>
              <a:ea typeface="Outfit"/>
              <a:cs typeface="Outfit"/>
              <a:sym typeface="Outfit"/>
            </a:endParaRPr>
          </a:p>
        </p:txBody>
      </p:sp>
      <p:sp>
        <p:nvSpPr>
          <p:cNvPr id="1582" name="Google Shape;1582;p45"/>
          <p:cNvSpPr/>
          <p:nvPr/>
        </p:nvSpPr>
        <p:spPr>
          <a:xfrm>
            <a:off x="5859225" y="1670150"/>
            <a:ext cx="684900" cy="68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utfit"/>
                <a:ea typeface="Outfit"/>
                <a:cs typeface="Outfit"/>
                <a:sym typeface="Outfit"/>
              </a:rPr>
              <a:t>80%</a:t>
            </a:r>
            <a:endParaRPr b="1">
              <a:solidFill>
                <a:schemeClr val="lt2"/>
              </a:solidFill>
              <a:latin typeface="Outfit"/>
              <a:ea typeface="Outfit"/>
              <a:cs typeface="Outfit"/>
              <a:sym typeface="Outfit"/>
            </a:endParaRPr>
          </a:p>
        </p:txBody>
      </p:sp>
      <p:sp>
        <p:nvSpPr>
          <p:cNvPr id="1583" name="Google Shape;1583;p45"/>
          <p:cNvSpPr/>
          <p:nvPr/>
        </p:nvSpPr>
        <p:spPr>
          <a:xfrm>
            <a:off x="7146350" y="1670200"/>
            <a:ext cx="684900" cy="68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Outfit"/>
                <a:ea typeface="Outfit"/>
                <a:cs typeface="Outfit"/>
                <a:sym typeface="Outfit"/>
              </a:rPr>
              <a:t>10%</a:t>
            </a:r>
            <a:endParaRPr b="1">
              <a:solidFill>
                <a:schemeClr val="lt2"/>
              </a:solidFill>
              <a:latin typeface="Outfit"/>
              <a:ea typeface="Outfit"/>
              <a:cs typeface="Outfit"/>
              <a:sym typeface="Outfit"/>
            </a:endParaRPr>
          </a:p>
        </p:txBody>
      </p:sp>
      <p:sp>
        <p:nvSpPr>
          <p:cNvPr id="1584" name="Google Shape;1584;p45"/>
          <p:cNvSpPr txBox="1"/>
          <p:nvPr>
            <p:ph idx="4294967295" type="subTitle"/>
          </p:nvPr>
        </p:nvSpPr>
        <p:spPr>
          <a:xfrm>
            <a:off x="4463997" y="3072325"/>
            <a:ext cx="17802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400">
                <a:latin typeface="Outfit"/>
                <a:ea typeface="Outfit"/>
                <a:cs typeface="Outfit"/>
                <a:sym typeface="Outfit"/>
              </a:rPr>
              <a:t>Key takeaway 1</a:t>
            </a:r>
            <a:endParaRPr b="1" sz="1400">
              <a:latin typeface="Outfit"/>
              <a:ea typeface="Outfit"/>
              <a:cs typeface="Outfit"/>
              <a:sym typeface="Outfit"/>
            </a:endParaRPr>
          </a:p>
        </p:txBody>
      </p:sp>
      <p:sp>
        <p:nvSpPr>
          <p:cNvPr id="1585" name="Google Shape;1585;p45"/>
          <p:cNvSpPr txBox="1"/>
          <p:nvPr>
            <p:ph idx="4294967295" type="subTitle"/>
          </p:nvPr>
        </p:nvSpPr>
        <p:spPr>
          <a:xfrm>
            <a:off x="4463997" y="3919600"/>
            <a:ext cx="17802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400">
                <a:latin typeface="Outfit"/>
                <a:ea typeface="Outfit"/>
                <a:cs typeface="Outfit"/>
                <a:sym typeface="Outfit"/>
              </a:rPr>
              <a:t>Key takeaway 2</a:t>
            </a:r>
            <a:endParaRPr b="1" sz="1400">
              <a:latin typeface="Outfit"/>
              <a:ea typeface="Outfit"/>
              <a:cs typeface="Outfit"/>
              <a:sym typeface="Outfit"/>
            </a:endParaRPr>
          </a:p>
        </p:txBody>
      </p:sp>
      <p:sp>
        <p:nvSpPr>
          <p:cNvPr id="1586" name="Google Shape;1586;p45"/>
          <p:cNvSpPr txBox="1"/>
          <p:nvPr>
            <p:ph idx="4294967295" type="subTitle"/>
          </p:nvPr>
        </p:nvSpPr>
        <p:spPr>
          <a:xfrm>
            <a:off x="6244200" y="3072325"/>
            <a:ext cx="2179800" cy="68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Emotional engagement is key to successful campaigns</a:t>
            </a:r>
            <a:endParaRPr/>
          </a:p>
        </p:txBody>
      </p:sp>
      <p:sp>
        <p:nvSpPr>
          <p:cNvPr id="1587" name="Google Shape;1587;p45"/>
          <p:cNvSpPr txBox="1"/>
          <p:nvPr>
            <p:ph idx="4294967295" type="subTitle"/>
          </p:nvPr>
        </p:nvSpPr>
        <p:spPr>
          <a:xfrm>
            <a:off x="6244200" y="3919600"/>
            <a:ext cx="2179800" cy="68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Leverage technology and innovation to stand out from the competition</a:t>
            </a:r>
            <a:endParaRPr/>
          </a:p>
        </p:txBody>
      </p:sp>
      <p:grpSp>
        <p:nvGrpSpPr>
          <p:cNvPr id="1588" name="Google Shape;1588;p45"/>
          <p:cNvGrpSpPr/>
          <p:nvPr/>
        </p:nvGrpSpPr>
        <p:grpSpPr>
          <a:xfrm>
            <a:off x="978520" y="1449410"/>
            <a:ext cx="359269" cy="335780"/>
            <a:chOff x="1748582" y="3372635"/>
            <a:chExt cx="359269" cy="335780"/>
          </a:xfrm>
        </p:grpSpPr>
        <p:sp>
          <p:nvSpPr>
            <p:cNvPr id="1589" name="Google Shape;1589;p4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 name="Google Shape;1590;p45"/>
            <p:cNvGrpSpPr/>
            <p:nvPr/>
          </p:nvGrpSpPr>
          <p:grpSpPr>
            <a:xfrm>
              <a:off x="1748582" y="3372635"/>
              <a:ext cx="333520" cy="335780"/>
              <a:chOff x="1748582" y="3372635"/>
              <a:chExt cx="333520" cy="335780"/>
            </a:xfrm>
          </p:grpSpPr>
          <p:sp>
            <p:nvSpPr>
              <p:cNvPr id="1591" name="Google Shape;1591;p4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7" name="Shape 1597"/>
        <p:cNvGrpSpPr/>
        <p:nvPr/>
      </p:nvGrpSpPr>
      <p:grpSpPr>
        <a:xfrm>
          <a:off x="0" y="0"/>
          <a:ext cx="0" cy="0"/>
          <a:chOff x="0" y="0"/>
          <a:chExt cx="0" cy="0"/>
        </a:xfrm>
      </p:grpSpPr>
      <p:sp>
        <p:nvSpPr>
          <p:cNvPr id="1598" name="Google Shape;1598;p46"/>
          <p:cNvSpPr txBox="1"/>
          <p:nvPr>
            <p:ph idx="1" type="subTitle"/>
          </p:nvPr>
        </p:nvSpPr>
        <p:spPr>
          <a:xfrm>
            <a:off x="5001375" y="1700400"/>
            <a:ext cx="3427800" cy="117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a:t>Does anyone have any questions?</a:t>
            </a:r>
            <a:endParaRPr b="1"/>
          </a:p>
          <a:p>
            <a:pPr indent="0" lvl="0" marL="0" rtl="0" algn="r">
              <a:spcBef>
                <a:spcPts val="0"/>
              </a:spcBef>
              <a:spcAft>
                <a:spcPts val="0"/>
              </a:spcAft>
              <a:buNone/>
            </a:pPr>
            <a:r>
              <a:rPr lang="en"/>
              <a:t>addyouremail@freepik.com </a:t>
            </a:r>
            <a:endParaRPr/>
          </a:p>
          <a:p>
            <a:pPr indent="0" lvl="0" marL="0" rtl="0" algn="r">
              <a:spcBef>
                <a:spcPts val="0"/>
              </a:spcBef>
              <a:spcAft>
                <a:spcPts val="0"/>
              </a:spcAft>
              <a:buNone/>
            </a:pPr>
            <a:r>
              <a:rPr lang="en"/>
              <a:t>+91  620 421 838 </a:t>
            </a:r>
            <a:endParaRPr/>
          </a:p>
          <a:p>
            <a:pPr indent="0" lvl="0" marL="0" rtl="0" algn="r">
              <a:spcBef>
                <a:spcPts val="0"/>
              </a:spcBef>
              <a:spcAft>
                <a:spcPts val="0"/>
              </a:spcAft>
              <a:buNone/>
            </a:pPr>
            <a:r>
              <a:rPr lang="en"/>
              <a:t>yourwebsite.com</a:t>
            </a:r>
            <a:endParaRPr/>
          </a:p>
        </p:txBody>
      </p:sp>
      <p:sp>
        <p:nvSpPr>
          <p:cNvPr id="1599" name="Google Shape;1599;p46"/>
          <p:cNvSpPr txBox="1"/>
          <p:nvPr>
            <p:ph type="ctrTitle"/>
          </p:nvPr>
        </p:nvSpPr>
        <p:spPr>
          <a:xfrm>
            <a:off x="5001375" y="535000"/>
            <a:ext cx="3427800" cy="1056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1600" name="Google Shape;1600;p46"/>
          <p:cNvSpPr txBox="1"/>
          <p:nvPr/>
        </p:nvSpPr>
        <p:spPr>
          <a:xfrm>
            <a:off x="5001375" y="4179050"/>
            <a:ext cx="3427800" cy="4347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b="1" lang="en" sz="1000">
                <a:solidFill>
                  <a:schemeClr val="lt1"/>
                </a:solidFill>
                <a:latin typeface="Barlow"/>
                <a:ea typeface="Barlow"/>
                <a:cs typeface="Barlow"/>
                <a:sym typeface="Barlow"/>
              </a:rPr>
              <a:t>Please keep this slide for attribution</a:t>
            </a:r>
            <a:endParaRPr b="1" sz="1000">
              <a:solidFill>
                <a:schemeClr val="lt1"/>
              </a:solidFill>
              <a:latin typeface="Barlow"/>
              <a:ea typeface="Barlow"/>
              <a:cs typeface="Barlow"/>
              <a:sym typeface="Barlow"/>
            </a:endParaRPr>
          </a:p>
        </p:txBody>
      </p:sp>
      <p:sp>
        <p:nvSpPr>
          <p:cNvPr id="1601" name="Google Shape;1601;p46"/>
          <p:cNvSpPr/>
          <p:nvPr/>
        </p:nvSpPr>
        <p:spPr>
          <a:xfrm>
            <a:off x="6260874" y="2981675"/>
            <a:ext cx="393600" cy="3936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6"/>
          <p:cNvSpPr/>
          <p:nvPr/>
        </p:nvSpPr>
        <p:spPr>
          <a:xfrm>
            <a:off x="7102599" y="2981675"/>
            <a:ext cx="393600" cy="3936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6"/>
          <p:cNvSpPr/>
          <p:nvPr/>
        </p:nvSpPr>
        <p:spPr>
          <a:xfrm>
            <a:off x="7944324" y="2981675"/>
            <a:ext cx="393600" cy="3936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46"/>
          <p:cNvGrpSpPr/>
          <p:nvPr/>
        </p:nvGrpSpPr>
        <p:grpSpPr>
          <a:xfrm>
            <a:off x="6341983" y="3055906"/>
            <a:ext cx="245138" cy="245138"/>
            <a:chOff x="3368074" y="3882537"/>
            <a:chExt cx="215298" cy="215298"/>
          </a:xfrm>
        </p:grpSpPr>
        <p:sp>
          <p:nvSpPr>
            <p:cNvPr id="1605" name="Google Shape;1605;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 name="Google Shape;1608;p46"/>
          <p:cNvGrpSpPr/>
          <p:nvPr/>
        </p:nvGrpSpPr>
        <p:grpSpPr>
          <a:xfrm>
            <a:off x="7180916" y="3072523"/>
            <a:ext cx="236948" cy="211905"/>
            <a:chOff x="3824739" y="3890112"/>
            <a:chExt cx="208105" cy="186110"/>
          </a:xfrm>
        </p:grpSpPr>
        <p:sp>
          <p:nvSpPr>
            <p:cNvPr id="1609" name="Google Shape;1609;p4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12" name="Google Shape;1612;p46"/>
          <p:cNvPicPr preferRelativeResize="0"/>
          <p:nvPr>
            <p:ph idx="2" type="pic"/>
          </p:nvPr>
        </p:nvPicPr>
        <p:blipFill rotWithShape="1">
          <a:blip r:embed="rId3">
            <a:alphaModFix/>
          </a:blip>
          <a:srcRect b="5626" l="0" r="0" t="5626"/>
          <a:stretch/>
        </p:blipFill>
        <p:spPr>
          <a:xfrm>
            <a:off x="249312" y="528651"/>
            <a:ext cx="3064200" cy="4080000"/>
          </a:xfrm>
          <a:prstGeom prst="parallelogram">
            <a:avLst>
              <a:gd fmla="val 25000" name="adj"/>
            </a:avLst>
          </a:prstGeom>
        </p:spPr>
      </p:pic>
      <p:grpSp>
        <p:nvGrpSpPr>
          <p:cNvPr id="1613" name="Google Shape;1613;p46"/>
          <p:cNvGrpSpPr/>
          <p:nvPr/>
        </p:nvGrpSpPr>
        <p:grpSpPr>
          <a:xfrm>
            <a:off x="8039078" y="3062429"/>
            <a:ext cx="203862" cy="231903"/>
            <a:chOff x="1512725" y="258500"/>
            <a:chExt cx="4570900" cy="5199625"/>
          </a:xfrm>
        </p:grpSpPr>
        <p:sp>
          <p:nvSpPr>
            <p:cNvPr id="1614" name="Google Shape;1614;p4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9" name="Shape 1619"/>
        <p:cNvGrpSpPr/>
        <p:nvPr/>
      </p:nvGrpSpPr>
      <p:grpSpPr>
        <a:xfrm>
          <a:off x="0" y="0"/>
          <a:ext cx="0" cy="0"/>
          <a:chOff x="0" y="0"/>
          <a:chExt cx="0" cy="0"/>
        </a:xfrm>
      </p:grpSpPr>
      <p:sp>
        <p:nvSpPr>
          <p:cNvPr id="1620" name="Google Shape;1620;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621" name="Google Shape;1621;p47"/>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Photos</a:t>
            </a:r>
            <a:endParaRPr/>
          </a:p>
          <a:p>
            <a:pPr indent="-304800" lvl="0" marL="457200" rtl="0" algn="l">
              <a:spcBef>
                <a:spcPts val="0"/>
              </a:spcBef>
              <a:spcAft>
                <a:spcPts val="0"/>
              </a:spcAft>
              <a:buSzPts val="1200"/>
              <a:buChar char="■"/>
            </a:pPr>
            <a:r>
              <a:rPr lang="en" u="sng">
                <a:solidFill>
                  <a:schemeClr val="hlink"/>
                </a:solidFill>
                <a:hlinkClick r:id="rId3"/>
              </a:rPr>
              <a:t>Elegant uber driver giving taxi ride</a:t>
            </a:r>
            <a:r>
              <a:rPr lang="en" u="sng"/>
              <a:t> I</a:t>
            </a:r>
            <a:endParaRPr u="sng"/>
          </a:p>
          <a:p>
            <a:pPr indent="-304800" lvl="0" marL="457200" rtl="0" algn="l">
              <a:spcBef>
                <a:spcPts val="0"/>
              </a:spcBef>
              <a:spcAft>
                <a:spcPts val="0"/>
              </a:spcAft>
              <a:buSzPts val="1200"/>
              <a:buChar char="■"/>
            </a:pPr>
            <a:r>
              <a:rPr lang="en" u="sng">
                <a:solidFill>
                  <a:schemeClr val="hlink"/>
                </a:solidFill>
                <a:hlinkClick r:id="rId4"/>
              </a:rPr>
              <a:t>Elegant uber driver giving taxi ride</a:t>
            </a:r>
            <a:r>
              <a:rPr lang="en" u="sng"/>
              <a:t> II</a:t>
            </a:r>
            <a:endParaRPr u="sng"/>
          </a:p>
          <a:p>
            <a:pPr indent="-304800" lvl="0" marL="457200" rtl="0" algn="l">
              <a:spcBef>
                <a:spcPts val="0"/>
              </a:spcBef>
              <a:spcAft>
                <a:spcPts val="0"/>
              </a:spcAft>
              <a:buSzPts val="1200"/>
              <a:buChar char="■"/>
            </a:pPr>
            <a:r>
              <a:rPr lang="en" u="sng">
                <a:solidFill>
                  <a:schemeClr val="hlink"/>
                </a:solidFill>
                <a:hlinkClick r:id="rId5"/>
              </a:rPr>
              <a:t>Elegant uber driver giving taxi ride</a:t>
            </a:r>
            <a:r>
              <a:rPr lang="en" u="sng"/>
              <a:t> III</a:t>
            </a:r>
            <a:endParaRPr u="sng"/>
          </a:p>
          <a:p>
            <a:pPr indent="-304800" lvl="0" marL="457200" rtl="0" algn="l">
              <a:spcBef>
                <a:spcPts val="0"/>
              </a:spcBef>
              <a:spcAft>
                <a:spcPts val="0"/>
              </a:spcAft>
              <a:buSzPts val="1200"/>
              <a:buChar char="■"/>
            </a:pPr>
            <a:r>
              <a:rPr lang="en" u="sng">
                <a:solidFill>
                  <a:schemeClr val="hlink"/>
                </a:solidFill>
                <a:hlinkClick r:id="rId6"/>
              </a:rPr>
              <a:t>Elegant uber driver giving taxi ride</a:t>
            </a:r>
            <a:r>
              <a:rPr lang="en" u="sng"/>
              <a:t> IV</a:t>
            </a:r>
            <a:endParaRPr u="sng"/>
          </a:p>
          <a:p>
            <a:pPr indent="-304800" lvl="0" marL="457200" rtl="0" algn="l">
              <a:spcBef>
                <a:spcPts val="0"/>
              </a:spcBef>
              <a:spcAft>
                <a:spcPts val="0"/>
              </a:spcAft>
              <a:buSzPts val="1200"/>
              <a:buChar char="■"/>
            </a:pPr>
            <a:r>
              <a:rPr lang="en" u="sng">
                <a:solidFill>
                  <a:schemeClr val="hlink"/>
                </a:solidFill>
                <a:hlinkClick r:id="rId7"/>
              </a:rPr>
              <a:t>Elegant uber driver giving taxi ride</a:t>
            </a:r>
            <a:r>
              <a:rPr lang="en" u="sng"/>
              <a:t> V</a:t>
            </a:r>
            <a:endParaRPr u="sng"/>
          </a:p>
          <a:p>
            <a:pPr indent="-304800" lvl="0" marL="457200" rtl="0" algn="l">
              <a:spcBef>
                <a:spcPts val="0"/>
              </a:spcBef>
              <a:spcAft>
                <a:spcPts val="0"/>
              </a:spcAft>
              <a:buSzPts val="1200"/>
              <a:buChar char="■"/>
            </a:pPr>
            <a:r>
              <a:rPr lang="en" u="sng">
                <a:solidFill>
                  <a:schemeClr val="hlink"/>
                </a:solidFill>
                <a:hlinkClick r:id="rId8"/>
              </a:rPr>
              <a:t>Elegant uber driver giving taxi ride</a:t>
            </a:r>
            <a:r>
              <a:rPr lang="en" u="sng"/>
              <a:t> VI</a:t>
            </a:r>
            <a:endParaRPr u="sng"/>
          </a:p>
          <a:p>
            <a:pPr indent="-304800" lvl="0" marL="457200" rtl="0" algn="l">
              <a:spcBef>
                <a:spcPts val="0"/>
              </a:spcBef>
              <a:spcAft>
                <a:spcPts val="0"/>
              </a:spcAft>
              <a:buSzPts val="1200"/>
              <a:buChar char="■"/>
            </a:pPr>
            <a:r>
              <a:rPr lang="en" u="sng">
                <a:solidFill>
                  <a:schemeClr val="hlink"/>
                </a:solidFill>
                <a:hlinkClick r:id="rId9"/>
              </a:rPr>
              <a:t>Elegant uber driver giving taxi ride</a:t>
            </a:r>
            <a:r>
              <a:rPr lang="en" u="sng"/>
              <a:t> VII</a:t>
            </a:r>
            <a:endParaRPr u="sng"/>
          </a:p>
          <a:p>
            <a:pPr indent="-304800" lvl="0" marL="457200" rtl="0" algn="l">
              <a:spcBef>
                <a:spcPts val="0"/>
              </a:spcBef>
              <a:spcAft>
                <a:spcPts val="0"/>
              </a:spcAft>
              <a:buSzPts val="1200"/>
              <a:buChar char="■"/>
            </a:pPr>
            <a:r>
              <a:rPr lang="en" u="sng">
                <a:solidFill>
                  <a:schemeClr val="hlink"/>
                </a:solidFill>
                <a:hlinkClick r:id="rId10"/>
              </a:rPr>
              <a:t>Elegant uber driver giving taxi ride</a:t>
            </a:r>
            <a:r>
              <a:rPr lang="en" u="sng"/>
              <a:t> VII</a:t>
            </a:r>
            <a:r>
              <a:rPr lang="en"/>
              <a:t>I</a:t>
            </a:r>
            <a:endParaRPr/>
          </a:p>
          <a:p>
            <a:pPr indent="-304800" lvl="0" marL="457200" rtl="0" algn="l">
              <a:spcBef>
                <a:spcPts val="0"/>
              </a:spcBef>
              <a:spcAft>
                <a:spcPts val="0"/>
              </a:spcAft>
              <a:buSzPts val="1200"/>
              <a:buChar char="■"/>
            </a:pPr>
            <a:r>
              <a:rPr lang="en" u="sng">
                <a:solidFill>
                  <a:schemeClr val="hlink"/>
                </a:solidFill>
                <a:hlinkClick r:id="rId11"/>
              </a:rPr>
              <a:t>Financial independent woman buying new car</a:t>
            </a:r>
            <a:endParaRPr/>
          </a:p>
          <a:p>
            <a:pPr indent="-304800" lvl="0" marL="457200" rtl="0" algn="l">
              <a:spcBef>
                <a:spcPts val="0"/>
              </a:spcBef>
              <a:spcAft>
                <a:spcPts val="0"/>
              </a:spcAft>
              <a:buSzPts val="1200"/>
              <a:buChar char="■"/>
            </a:pPr>
            <a:r>
              <a:rPr lang="en" u="sng">
                <a:solidFill>
                  <a:schemeClr val="hlink"/>
                </a:solidFill>
                <a:hlinkClick r:id="rId12"/>
              </a:rPr>
              <a:t>High angle man and woman at dealership</a:t>
            </a:r>
            <a:endParaRPr/>
          </a:p>
          <a:p>
            <a:pPr indent="-304800" lvl="0" marL="457200" rtl="0" algn="l">
              <a:spcBef>
                <a:spcPts val="0"/>
              </a:spcBef>
              <a:spcAft>
                <a:spcPts val="0"/>
              </a:spcAft>
              <a:buSzPts val="1200"/>
              <a:buChar char="■"/>
            </a:pPr>
            <a:r>
              <a:rPr lang="en" u="sng">
                <a:solidFill>
                  <a:schemeClr val="hlink"/>
                </a:solidFill>
                <a:hlinkClick r:id="rId13"/>
              </a:rPr>
              <a:t>Young man and woman at dealership</a:t>
            </a:r>
            <a:endParaRPr/>
          </a:p>
          <a:p>
            <a:pPr indent="-304800" lvl="0" marL="457200" rtl="0" algn="l">
              <a:spcBef>
                <a:spcPts val="0"/>
              </a:spcBef>
              <a:spcAft>
                <a:spcPts val="0"/>
              </a:spcAft>
              <a:buSzPts val="1200"/>
              <a:buChar char="■"/>
            </a:pPr>
            <a:r>
              <a:rPr lang="en" u="sng">
                <a:solidFill>
                  <a:schemeClr val="hlink"/>
                </a:solidFill>
                <a:hlinkClick r:id="rId14"/>
              </a:rPr>
              <a:t>Man and woman closing a deal</a:t>
            </a:r>
            <a:endParaRPr/>
          </a:p>
          <a:p>
            <a:pPr indent="-304800" lvl="0" marL="457200" rtl="0" algn="l">
              <a:spcBef>
                <a:spcPts val="0"/>
              </a:spcBef>
              <a:spcAft>
                <a:spcPts val="0"/>
              </a:spcAft>
              <a:buSzPts val="1200"/>
              <a:buChar char="■"/>
            </a:pPr>
            <a:r>
              <a:rPr lang="en" u="sng">
                <a:solidFill>
                  <a:schemeClr val="hlink"/>
                </a:solidFill>
                <a:hlinkClick r:id="rId15"/>
              </a:rPr>
              <a:t>Man and woman at a car dealership</a:t>
            </a:r>
            <a:endParaRPr/>
          </a:p>
          <a:p>
            <a:pPr indent="-304800" lvl="0" marL="457200" rtl="0" algn="l">
              <a:spcBef>
                <a:spcPts val="0"/>
              </a:spcBef>
              <a:spcAft>
                <a:spcPts val="0"/>
              </a:spcAft>
              <a:buSzPts val="1200"/>
              <a:buChar char="■"/>
            </a:pPr>
            <a:r>
              <a:rPr lang="en" u="sng">
                <a:solidFill>
                  <a:schemeClr val="hlink"/>
                </a:solidFill>
                <a:hlinkClick r:id="rId16"/>
              </a:rPr>
              <a:t>Smiley young man happy for his new car</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5" name="Shape 1625"/>
        <p:cNvGrpSpPr/>
        <p:nvPr/>
      </p:nvGrpSpPr>
      <p:grpSpPr>
        <a:xfrm>
          <a:off x="0" y="0"/>
          <a:ext cx="0" cy="0"/>
          <a:chOff x="0" y="0"/>
          <a:chExt cx="0" cy="0"/>
        </a:xfrm>
      </p:grpSpPr>
      <p:sp>
        <p:nvSpPr>
          <p:cNvPr id="1626" name="Google Shape;1626;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627" name="Google Shape;1627;p48"/>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0"/>
              </a:spcBef>
              <a:spcAft>
                <a:spcPts val="0"/>
              </a:spcAft>
              <a:buNone/>
            </a:pPr>
            <a:r>
              <a:t/>
            </a:r>
            <a:endParaRPr b="1"/>
          </a:p>
          <a:p>
            <a:pPr indent="0" lvl="0" marL="0" rtl="0" algn="l">
              <a:spcBef>
                <a:spcPts val="0"/>
              </a:spcBef>
              <a:spcAft>
                <a:spcPts val="0"/>
              </a:spcAft>
              <a:buNone/>
            </a:pPr>
            <a:r>
              <a:rPr b="1" lang="en"/>
              <a:t>Ilustrations</a:t>
            </a:r>
            <a:endParaRPr b="1"/>
          </a:p>
          <a:p>
            <a:pPr indent="-304800" lvl="0" marL="457200" rtl="0" algn="l">
              <a:spcBef>
                <a:spcPts val="0"/>
              </a:spcBef>
              <a:spcAft>
                <a:spcPts val="0"/>
              </a:spcAft>
              <a:buSzPts val="1200"/>
              <a:buChar char="■"/>
            </a:pPr>
            <a:r>
              <a:rPr lang="en" u="sng">
                <a:solidFill>
                  <a:schemeClr val="hlink"/>
                </a:solidFill>
                <a:hlinkClick r:id="rId3"/>
              </a:rPr>
              <a:t>Flat geometric horizontal business card template</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Photos</a:t>
            </a:r>
            <a:endParaRPr/>
          </a:p>
          <a:p>
            <a:pPr indent="-304800" lvl="0" marL="457200" rtl="0" algn="l">
              <a:spcBef>
                <a:spcPts val="0"/>
              </a:spcBef>
              <a:spcAft>
                <a:spcPts val="0"/>
              </a:spcAft>
              <a:buSzPts val="1200"/>
              <a:buChar char="■"/>
            </a:pPr>
            <a:r>
              <a:rPr lang="en" u="sng">
                <a:solidFill>
                  <a:schemeClr val="hlink"/>
                </a:solidFill>
                <a:hlinkClick r:id="rId4"/>
              </a:rPr>
              <a:t>Elegant uber driver giving taxi ride</a:t>
            </a:r>
            <a:r>
              <a:rPr lang="en" u="sng"/>
              <a:t> I</a:t>
            </a:r>
            <a:endParaRPr u="sng"/>
          </a:p>
          <a:p>
            <a:pPr indent="-304800" lvl="0" marL="457200" rtl="0" algn="l">
              <a:spcBef>
                <a:spcPts val="0"/>
              </a:spcBef>
              <a:spcAft>
                <a:spcPts val="0"/>
              </a:spcAft>
              <a:buSzPts val="1200"/>
              <a:buChar char="■"/>
            </a:pPr>
            <a:r>
              <a:rPr lang="en" u="sng">
                <a:solidFill>
                  <a:schemeClr val="hlink"/>
                </a:solidFill>
                <a:hlinkClick r:id="rId5"/>
              </a:rPr>
              <a:t>Elegant uber driver giving taxi ride</a:t>
            </a:r>
            <a:r>
              <a:rPr lang="en" u="sng"/>
              <a:t> II</a:t>
            </a:r>
            <a:endParaRPr u="sng"/>
          </a:p>
          <a:p>
            <a:pPr indent="-304800" lvl="0" marL="457200" rtl="0" algn="l">
              <a:spcBef>
                <a:spcPts val="0"/>
              </a:spcBef>
              <a:spcAft>
                <a:spcPts val="0"/>
              </a:spcAft>
              <a:buSzPts val="1200"/>
              <a:buChar char="■"/>
            </a:pPr>
            <a:r>
              <a:rPr lang="en" u="sng">
                <a:solidFill>
                  <a:schemeClr val="hlink"/>
                </a:solidFill>
                <a:hlinkClick r:id="rId6"/>
              </a:rPr>
              <a:t>Elegant uber driver giving taxi ride</a:t>
            </a:r>
            <a:r>
              <a:rPr lang="en" u="sng"/>
              <a:t> III</a:t>
            </a:r>
            <a:endParaRPr u="sng"/>
          </a:p>
          <a:p>
            <a:pPr indent="-304800" lvl="0" marL="457200" rtl="0" algn="l">
              <a:spcBef>
                <a:spcPts val="0"/>
              </a:spcBef>
              <a:spcAft>
                <a:spcPts val="0"/>
              </a:spcAft>
              <a:buSzPts val="1200"/>
              <a:buChar char="■"/>
            </a:pPr>
            <a:r>
              <a:rPr lang="en" u="sng">
                <a:solidFill>
                  <a:schemeClr val="hlink"/>
                </a:solidFill>
                <a:hlinkClick r:id="rId7"/>
              </a:rPr>
              <a:t>Elegant uber driver giving taxi ride</a:t>
            </a:r>
            <a:r>
              <a:rPr lang="en" u="sng"/>
              <a:t> IV</a:t>
            </a:r>
            <a:endParaRPr u="sng"/>
          </a:p>
          <a:p>
            <a:pPr indent="-304800" lvl="0" marL="457200" rtl="0" algn="l">
              <a:spcBef>
                <a:spcPts val="0"/>
              </a:spcBef>
              <a:spcAft>
                <a:spcPts val="0"/>
              </a:spcAft>
              <a:buSzPts val="1200"/>
              <a:buChar char="■"/>
            </a:pPr>
            <a:r>
              <a:rPr lang="en" u="sng">
                <a:solidFill>
                  <a:schemeClr val="hlink"/>
                </a:solidFill>
                <a:hlinkClick r:id="rId8"/>
              </a:rPr>
              <a:t>Elegant uber driver giving taxi ride</a:t>
            </a:r>
            <a:r>
              <a:rPr lang="en" u="sng"/>
              <a:t> V</a:t>
            </a:r>
            <a:endParaRPr u="sng"/>
          </a:p>
          <a:p>
            <a:pPr indent="-304800" lvl="0" marL="457200" rtl="0" algn="l">
              <a:spcBef>
                <a:spcPts val="0"/>
              </a:spcBef>
              <a:spcAft>
                <a:spcPts val="0"/>
              </a:spcAft>
              <a:buSzPts val="1200"/>
              <a:buChar char="■"/>
            </a:pPr>
            <a:r>
              <a:rPr lang="en" u="sng">
                <a:solidFill>
                  <a:schemeClr val="hlink"/>
                </a:solidFill>
                <a:hlinkClick r:id="rId9"/>
              </a:rPr>
              <a:t>Financial independent woman buying new car</a:t>
            </a:r>
            <a:r>
              <a:rPr lang="en" u="sng"/>
              <a:t> I</a:t>
            </a:r>
            <a:endParaRPr u="sng"/>
          </a:p>
          <a:p>
            <a:pPr indent="-304800" lvl="0" marL="457200" rtl="0" algn="l">
              <a:spcBef>
                <a:spcPts val="0"/>
              </a:spcBef>
              <a:spcAft>
                <a:spcPts val="0"/>
              </a:spcAft>
              <a:buSzPts val="1200"/>
              <a:buChar char="■"/>
            </a:pPr>
            <a:r>
              <a:rPr lang="en" u="sng">
                <a:solidFill>
                  <a:schemeClr val="hlink"/>
                </a:solidFill>
                <a:hlinkClick r:id="rId10"/>
              </a:rPr>
              <a:t>Financial independent woman buying new car</a:t>
            </a:r>
            <a:r>
              <a:rPr lang="en" u="sng"/>
              <a:t> II</a:t>
            </a:r>
            <a:endParaRPr u="sng"/>
          </a:p>
          <a:p>
            <a:pPr indent="-304800" lvl="0" marL="457200" rtl="0" algn="l">
              <a:spcBef>
                <a:spcPts val="0"/>
              </a:spcBef>
              <a:spcAft>
                <a:spcPts val="0"/>
              </a:spcAft>
              <a:buSzPts val="1200"/>
              <a:buChar char="■"/>
            </a:pPr>
            <a:r>
              <a:rPr lang="en" u="sng">
                <a:solidFill>
                  <a:schemeClr val="hlink"/>
                </a:solidFill>
                <a:hlinkClick r:id="rId11"/>
              </a:rPr>
              <a:t>Financial independent woman buying new car</a:t>
            </a:r>
            <a:r>
              <a:rPr lang="en" u="sng"/>
              <a:t> III</a:t>
            </a:r>
            <a:endParaRPr u="sng"/>
          </a:p>
          <a:p>
            <a:pPr indent="-304800" lvl="0" marL="457200" rtl="0" algn="l">
              <a:spcBef>
                <a:spcPts val="0"/>
              </a:spcBef>
              <a:spcAft>
                <a:spcPts val="0"/>
              </a:spcAft>
              <a:buSzPts val="1200"/>
              <a:buChar char="■"/>
            </a:pPr>
            <a:r>
              <a:rPr lang="en" u="sng">
                <a:solidFill>
                  <a:schemeClr val="hlink"/>
                </a:solidFill>
                <a:hlinkClick r:id="rId12"/>
              </a:rPr>
              <a:t>Financial independent woman buying new car</a:t>
            </a:r>
            <a:r>
              <a:rPr lang="en" u="sng"/>
              <a:t> IV</a:t>
            </a:r>
            <a:endParaRPr u="sng"/>
          </a:p>
          <a:p>
            <a:pPr indent="-304800" lvl="0" marL="457200" rtl="0" algn="l">
              <a:spcBef>
                <a:spcPts val="0"/>
              </a:spcBef>
              <a:spcAft>
                <a:spcPts val="0"/>
              </a:spcAft>
              <a:buSzPts val="1200"/>
              <a:buChar char="■"/>
            </a:pPr>
            <a:r>
              <a:rPr lang="en" u="sng">
                <a:solidFill>
                  <a:schemeClr val="hlink"/>
                </a:solidFill>
                <a:hlinkClick r:id="rId13"/>
              </a:rPr>
              <a:t>Young woman walking through the neighborhood</a:t>
            </a:r>
            <a:endParaRPr u="sng"/>
          </a:p>
          <a:p>
            <a:pPr indent="-304800" lvl="0" marL="457200" rtl="0" algn="l">
              <a:spcBef>
                <a:spcPts val="0"/>
              </a:spcBef>
              <a:spcAft>
                <a:spcPts val="0"/>
              </a:spcAft>
              <a:buSzPts val="1200"/>
              <a:buChar char="■"/>
            </a:pPr>
            <a:r>
              <a:rPr lang="en" u="sng">
                <a:solidFill>
                  <a:schemeClr val="hlink"/>
                </a:solidFill>
                <a:hlinkClick r:id="rId14"/>
              </a:rPr>
              <a:t>Front view smiley man at seaside</a:t>
            </a:r>
            <a:endParaRPr u="sng"/>
          </a:p>
          <a:p>
            <a:pPr indent="-304800" lvl="0" marL="457200" rtl="0" algn="l">
              <a:spcBef>
                <a:spcPts val="0"/>
              </a:spcBef>
              <a:spcAft>
                <a:spcPts val="0"/>
              </a:spcAft>
              <a:buSzPts val="1200"/>
              <a:buChar char="■"/>
            </a:pPr>
            <a:r>
              <a:rPr lang="en" u="sng">
                <a:solidFill>
                  <a:schemeClr val="hlink"/>
                </a:solidFill>
                <a:hlinkClick r:id="rId15"/>
              </a:rPr>
              <a:t>Designer working on 3d model</a:t>
            </a:r>
            <a:endParaRPr u="sng"/>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1" name="Shape 1631"/>
        <p:cNvGrpSpPr/>
        <p:nvPr/>
      </p:nvGrpSpPr>
      <p:grpSpPr>
        <a:xfrm>
          <a:off x="0" y="0"/>
          <a:ext cx="0" cy="0"/>
          <a:chOff x="0" y="0"/>
          <a:chExt cx="0" cy="0"/>
        </a:xfrm>
      </p:grpSpPr>
      <p:sp>
        <p:nvSpPr>
          <p:cNvPr id="1632" name="Google Shape;1632;p4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633" name="Google Shape;1633;p4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7" name="Shape 1637"/>
        <p:cNvGrpSpPr/>
        <p:nvPr/>
      </p:nvGrpSpPr>
      <p:grpSpPr>
        <a:xfrm>
          <a:off x="0" y="0"/>
          <a:ext cx="0" cy="0"/>
          <a:chOff x="0" y="0"/>
          <a:chExt cx="0" cy="0"/>
        </a:xfrm>
      </p:grpSpPr>
      <p:sp>
        <p:nvSpPr>
          <p:cNvPr id="1638" name="Google Shape;1638;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639" name="Google Shape;1639;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3" name="Shape 1643"/>
        <p:cNvGrpSpPr/>
        <p:nvPr/>
      </p:nvGrpSpPr>
      <p:grpSpPr>
        <a:xfrm>
          <a:off x="0" y="0"/>
          <a:ext cx="0" cy="0"/>
          <a:chOff x="0" y="0"/>
          <a:chExt cx="0" cy="0"/>
        </a:xfrm>
      </p:grpSpPr>
      <p:sp>
        <p:nvSpPr>
          <p:cNvPr id="1644" name="Google Shape;1644;p51"/>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Outfit</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b="1" lang="en" sz="1100" u="sng">
                <a:solidFill>
                  <a:schemeClr val="lt1"/>
                </a:solidFill>
                <a:hlinkClick r:id="rId3">
                  <a:extLst>
                    <a:ext uri="{A12FA001-AC4F-418D-AE19-62706E023703}">
                      <ahyp:hlinkClr val="tx"/>
                    </a:ext>
                  </a:extLst>
                </a:hlinkClick>
              </a:rPr>
              <a:t>https://fonts.google.com/specimen/Outfit</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Barlow</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b="1" lang="en" sz="1100" u="sng">
                <a:solidFill>
                  <a:schemeClr val="lt1"/>
                </a:solidFill>
                <a:hlinkClick r:id="rId4">
                  <a:extLst>
                    <a:ext uri="{A12FA001-AC4F-418D-AE19-62706E023703}">
                      <ahyp:hlinkClr val="tx"/>
                    </a:ext>
                  </a:extLst>
                </a:hlinkClick>
              </a:rPr>
              <a:t>https://fonts.google.com/specimen/Barlow</a:t>
            </a:r>
            <a:r>
              <a:rPr lang="en" sz="1100">
                <a:solidFill>
                  <a:schemeClr val="lt1"/>
                </a:solidFill>
              </a:rPr>
              <a:t>)</a:t>
            </a:r>
            <a:endParaRPr sz="1100">
              <a:solidFill>
                <a:schemeClr val="lt1"/>
              </a:solidFill>
            </a:endParaRPr>
          </a:p>
        </p:txBody>
      </p:sp>
      <p:grpSp>
        <p:nvGrpSpPr>
          <p:cNvPr id="1645" name="Google Shape;1645;p51"/>
          <p:cNvGrpSpPr/>
          <p:nvPr/>
        </p:nvGrpSpPr>
        <p:grpSpPr>
          <a:xfrm>
            <a:off x="3114550" y="2947800"/>
            <a:ext cx="2915050" cy="1685300"/>
            <a:chOff x="3114550" y="2947800"/>
            <a:chExt cx="2915050" cy="1685300"/>
          </a:xfrm>
        </p:grpSpPr>
        <p:sp>
          <p:nvSpPr>
            <p:cNvPr id="1646" name="Google Shape;1646;p51"/>
            <p:cNvSpPr/>
            <p:nvPr/>
          </p:nvSpPr>
          <p:spPr>
            <a:xfrm>
              <a:off x="3114550" y="2947800"/>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1"/>
            <p:cNvSpPr/>
            <p:nvPr/>
          </p:nvSpPr>
          <p:spPr>
            <a:xfrm>
              <a:off x="4176370" y="2947800"/>
              <a:ext cx="791400" cy="754200"/>
            </a:xfrm>
            <a:prstGeom prst="roundRect">
              <a:avLst>
                <a:gd fmla="val 16667" name="adj"/>
              </a:avLst>
            </a:prstGeom>
            <a:solidFill>
              <a:srgbClr val="5959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1"/>
            <p:cNvSpPr/>
            <p:nvPr/>
          </p:nvSpPr>
          <p:spPr>
            <a:xfrm>
              <a:off x="5238189" y="2947800"/>
              <a:ext cx="791400" cy="754200"/>
            </a:xfrm>
            <a:prstGeom prst="roundRect">
              <a:avLst>
                <a:gd fmla="val 16667" name="adj"/>
              </a:avLst>
            </a:prstGeom>
            <a:solidFill>
              <a:srgbClr val="EEEEE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1"/>
            <p:cNvSpPr txBox="1"/>
            <p:nvPr/>
          </p:nvSpPr>
          <p:spPr>
            <a:xfrm>
              <a:off x="31145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650" name="Google Shape;1650;p51"/>
            <p:cNvSpPr txBox="1"/>
            <p:nvPr/>
          </p:nvSpPr>
          <p:spPr>
            <a:xfrm>
              <a:off x="41763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#595959</a:t>
              </a:r>
              <a:endParaRPr sz="1000">
                <a:solidFill>
                  <a:srgbClr val="FFFFFF"/>
                </a:solidFill>
              </a:endParaRPr>
            </a:p>
          </p:txBody>
        </p:sp>
        <p:sp>
          <p:nvSpPr>
            <p:cNvPr id="1651" name="Google Shape;1651;p51"/>
            <p:cNvSpPr txBox="1"/>
            <p:nvPr/>
          </p:nvSpPr>
          <p:spPr>
            <a:xfrm>
              <a:off x="52382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#eeeeee</a:t>
              </a:r>
              <a:endParaRPr sz="1000"/>
            </a:p>
          </p:txBody>
        </p:sp>
        <p:sp>
          <p:nvSpPr>
            <p:cNvPr id="1652" name="Google Shape;1652;p51"/>
            <p:cNvSpPr/>
            <p:nvPr/>
          </p:nvSpPr>
          <p:spPr>
            <a:xfrm>
              <a:off x="3645463" y="3878900"/>
              <a:ext cx="791400" cy="754200"/>
            </a:xfrm>
            <a:prstGeom prst="roundRect">
              <a:avLst>
                <a:gd fmla="val 16667" name="adj"/>
              </a:avLst>
            </a:prstGeom>
            <a:solidFill>
              <a:srgbClr val="17499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1"/>
            <p:cNvSpPr/>
            <p:nvPr/>
          </p:nvSpPr>
          <p:spPr>
            <a:xfrm>
              <a:off x="4707282" y="3878900"/>
              <a:ext cx="791400" cy="754200"/>
            </a:xfrm>
            <a:prstGeom prst="roundRect">
              <a:avLst>
                <a:gd fmla="val 16667" name="adj"/>
              </a:avLst>
            </a:prstGeom>
            <a:solidFill>
              <a:srgbClr val="B2BC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1"/>
            <p:cNvSpPr txBox="1"/>
            <p:nvPr/>
          </p:nvSpPr>
          <p:spPr>
            <a:xfrm>
              <a:off x="364546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#17499c</a:t>
              </a:r>
              <a:endParaRPr sz="1000">
                <a:solidFill>
                  <a:srgbClr val="FFFFFF"/>
                </a:solidFill>
              </a:endParaRPr>
            </a:p>
          </p:txBody>
        </p:sp>
        <p:sp>
          <p:nvSpPr>
            <p:cNvPr id="1655" name="Google Shape;1655;p51"/>
            <p:cNvSpPr txBox="1"/>
            <p:nvPr/>
          </p:nvSpPr>
          <p:spPr>
            <a:xfrm>
              <a:off x="470728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#b2bce7</a:t>
              </a:r>
              <a:endParaRPr sz="1000">
                <a:solidFill>
                  <a:srgbClr val="FFFFFF"/>
                </a:solidFill>
              </a:endParaRPr>
            </a:p>
          </p:txBody>
        </p:sp>
      </p:grpSp>
      <p:sp>
        <p:nvSpPr>
          <p:cNvPr id="1656" name="Google Shape;1656;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0" name="Shape 1660"/>
        <p:cNvGrpSpPr/>
        <p:nvPr/>
      </p:nvGrpSpPr>
      <p:grpSpPr>
        <a:xfrm>
          <a:off x="0" y="0"/>
          <a:ext cx="0" cy="0"/>
          <a:chOff x="0" y="0"/>
          <a:chExt cx="0" cy="0"/>
        </a:xfrm>
      </p:grpSpPr>
      <p:sp>
        <p:nvSpPr>
          <p:cNvPr id="1661" name="Google Shape;1661;p5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662" name="Google Shape;1662;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663" name="Google Shape;1663;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664" name="Google Shape;1664;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665" name="Google Shape;1665;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666" name="Google Shape;1666;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667" name="Google Shape;1667;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668" name="Google Shape;1668;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669" name="Google Shape;1669;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670" name="Google Shape;1670;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671" name="Google Shape;1671;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672" name="Google Shape;1672;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76" name="Shape 1676"/>
        <p:cNvGrpSpPr/>
        <p:nvPr/>
      </p:nvGrpSpPr>
      <p:grpSpPr>
        <a:xfrm>
          <a:off x="0" y="0"/>
          <a:ext cx="0" cy="0"/>
          <a:chOff x="0" y="0"/>
          <a:chExt cx="0" cy="0"/>
        </a:xfrm>
      </p:grpSpPr>
      <p:sp>
        <p:nvSpPr>
          <p:cNvPr id="1677" name="Google Shape;1677;p5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678" name="Google Shape;1678;p53"/>
          <p:cNvGrpSpPr/>
          <p:nvPr/>
        </p:nvGrpSpPr>
        <p:grpSpPr>
          <a:xfrm>
            <a:off x="5117640" y="3085736"/>
            <a:ext cx="474294" cy="551291"/>
            <a:chOff x="4727025" y="1332775"/>
            <a:chExt cx="59900" cy="69625"/>
          </a:xfrm>
        </p:grpSpPr>
        <p:sp>
          <p:nvSpPr>
            <p:cNvPr id="1679" name="Google Shape;1679;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 name="Google Shape;1681;p53"/>
          <p:cNvGrpSpPr/>
          <p:nvPr/>
        </p:nvGrpSpPr>
        <p:grpSpPr>
          <a:xfrm>
            <a:off x="5731296" y="2314340"/>
            <a:ext cx="555653" cy="557031"/>
            <a:chOff x="4820425" y="1329900"/>
            <a:chExt cx="70175" cy="70350"/>
          </a:xfrm>
        </p:grpSpPr>
        <p:sp>
          <p:nvSpPr>
            <p:cNvPr id="1682" name="Google Shape;1682;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 name="Google Shape;1686;p53"/>
          <p:cNvGrpSpPr/>
          <p:nvPr/>
        </p:nvGrpSpPr>
        <p:grpSpPr>
          <a:xfrm>
            <a:off x="6357664" y="2318845"/>
            <a:ext cx="582574" cy="533871"/>
            <a:chOff x="4903200" y="1331525"/>
            <a:chExt cx="73575" cy="67425"/>
          </a:xfrm>
        </p:grpSpPr>
        <p:sp>
          <p:nvSpPr>
            <p:cNvPr id="1687" name="Google Shape;1687;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 name="Google Shape;1689;p53"/>
          <p:cNvGrpSpPr/>
          <p:nvPr/>
        </p:nvGrpSpPr>
        <p:grpSpPr>
          <a:xfrm>
            <a:off x="5717142" y="3078709"/>
            <a:ext cx="583960" cy="565345"/>
            <a:chOff x="4815575" y="1416800"/>
            <a:chExt cx="73750" cy="71400"/>
          </a:xfrm>
        </p:grpSpPr>
        <p:sp>
          <p:nvSpPr>
            <p:cNvPr id="1690" name="Google Shape;1690;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53"/>
          <p:cNvGrpSpPr/>
          <p:nvPr/>
        </p:nvGrpSpPr>
        <p:grpSpPr>
          <a:xfrm>
            <a:off x="6351924" y="3108896"/>
            <a:ext cx="589898" cy="504970"/>
            <a:chOff x="4902475" y="1418875"/>
            <a:chExt cx="74500" cy="63775"/>
          </a:xfrm>
        </p:grpSpPr>
        <p:sp>
          <p:nvSpPr>
            <p:cNvPr id="1694" name="Google Shape;1694;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 name="Google Shape;1696;p53"/>
          <p:cNvGrpSpPr/>
          <p:nvPr/>
        </p:nvGrpSpPr>
        <p:grpSpPr>
          <a:xfrm>
            <a:off x="5727139" y="3826000"/>
            <a:ext cx="563967" cy="567127"/>
            <a:chOff x="4818100" y="1507675"/>
            <a:chExt cx="71225" cy="71625"/>
          </a:xfrm>
        </p:grpSpPr>
        <p:sp>
          <p:nvSpPr>
            <p:cNvPr id="1697" name="Google Shape;1697;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53"/>
          <p:cNvGrpSpPr/>
          <p:nvPr/>
        </p:nvGrpSpPr>
        <p:grpSpPr>
          <a:xfrm>
            <a:off x="5040636" y="3829461"/>
            <a:ext cx="628301" cy="588505"/>
            <a:chOff x="4721450" y="1509475"/>
            <a:chExt cx="79350" cy="74325"/>
          </a:xfrm>
        </p:grpSpPr>
        <p:sp>
          <p:nvSpPr>
            <p:cNvPr id="1702" name="Google Shape;1702;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 name="Google Shape;1706;p53"/>
          <p:cNvGrpSpPr/>
          <p:nvPr/>
        </p:nvGrpSpPr>
        <p:grpSpPr>
          <a:xfrm>
            <a:off x="6386170" y="3814027"/>
            <a:ext cx="557038" cy="562772"/>
            <a:chOff x="4906800" y="1507500"/>
            <a:chExt cx="70350" cy="71075"/>
          </a:xfrm>
        </p:grpSpPr>
        <p:sp>
          <p:nvSpPr>
            <p:cNvPr id="1707" name="Google Shape;1707;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53"/>
          <p:cNvGrpSpPr/>
          <p:nvPr/>
        </p:nvGrpSpPr>
        <p:grpSpPr>
          <a:xfrm>
            <a:off x="4423778" y="2340963"/>
            <a:ext cx="517934" cy="517934"/>
            <a:chOff x="3736598" y="2170606"/>
            <a:chExt cx="404889" cy="404889"/>
          </a:xfrm>
        </p:grpSpPr>
        <p:sp>
          <p:nvSpPr>
            <p:cNvPr id="1713" name="Google Shape;1713;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 name="Google Shape;1717;p53"/>
          <p:cNvGrpSpPr/>
          <p:nvPr/>
        </p:nvGrpSpPr>
        <p:grpSpPr>
          <a:xfrm>
            <a:off x="3690839" y="2341061"/>
            <a:ext cx="586986" cy="517740"/>
            <a:chOff x="3161917" y="2170682"/>
            <a:chExt cx="458870" cy="404737"/>
          </a:xfrm>
        </p:grpSpPr>
        <p:sp>
          <p:nvSpPr>
            <p:cNvPr id="1718" name="Google Shape;1718;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 name="Google Shape;1721;p53"/>
          <p:cNvGrpSpPr/>
          <p:nvPr/>
        </p:nvGrpSpPr>
        <p:grpSpPr>
          <a:xfrm>
            <a:off x="3713860" y="3102400"/>
            <a:ext cx="540943" cy="517963"/>
            <a:chOff x="3179914" y="2889488"/>
            <a:chExt cx="422876" cy="404911"/>
          </a:xfrm>
        </p:grpSpPr>
        <p:sp>
          <p:nvSpPr>
            <p:cNvPr id="1722" name="Google Shape;1722;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53"/>
          <p:cNvGrpSpPr/>
          <p:nvPr/>
        </p:nvGrpSpPr>
        <p:grpSpPr>
          <a:xfrm>
            <a:off x="4414654" y="3102358"/>
            <a:ext cx="536180" cy="518047"/>
            <a:chOff x="3729467" y="2889422"/>
            <a:chExt cx="419153" cy="404977"/>
          </a:xfrm>
        </p:grpSpPr>
        <p:sp>
          <p:nvSpPr>
            <p:cNvPr id="1729" name="Google Shape;1729;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 name="Google Shape;1736;p53"/>
          <p:cNvGrpSpPr/>
          <p:nvPr/>
        </p:nvGrpSpPr>
        <p:grpSpPr>
          <a:xfrm>
            <a:off x="1951688" y="3445787"/>
            <a:ext cx="965351" cy="134611"/>
            <a:chOff x="4411970" y="2962952"/>
            <a:chExt cx="706544" cy="104212"/>
          </a:xfrm>
        </p:grpSpPr>
        <p:sp>
          <p:nvSpPr>
            <p:cNvPr id="1737" name="Google Shape;1737;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 name="Google Shape;1741;p53"/>
          <p:cNvGrpSpPr/>
          <p:nvPr/>
        </p:nvGrpSpPr>
        <p:grpSpPr>
          <a:xfrm>
            <a:off x="1951688" y="3041077"/>
            <a:ext cx="960158" cy="289172"/>
            <a:chOff x="4411970" y="2726085"/>
            <a:chExt cx="643107" cy="193659"/>
          </a:xfrm>
        </p:grpSpPr>
        <p:sp>
          <p:nvSpPr>
            <p:cNvPr id="1742" name="Google Shape;1742;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53"/>
          <p:cNvGrpSpPr/>
          <p:nvPr/>
        </p:nvGrpSpPr>
        <p:grpSpPr>
          <a:xfrm>
            <a:off x="960185" y="3295400"/>
            <a:ext cx="811503" cy="252584"/>
            <a:chOff x="4411970" y="4340222"/>
            <a:chExt cx="779467" cy="242683"/>
          </a:xfrm>
        </p:grpSpPr>
        <p:sp>
          <p:nvSpPr>
            <p:cNvPr id="1746" name="Google Shape;1746;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 name="Google Shape;1749;p53"/>
          <p:cNvGrpSpPr/>
          <p:nvPr/>
        </p:nvGrpSpPr>
        <p:grpSpPr>
          <a:xfrm>
            <a:off x="1951688" y="2709308"/>
            <a:ext cx="965160" cy="216230"/>
            <a:chOff x="4411970" y="2468674"/>
            <a:chExt cx="747317" cy="167425"/>
          </a:xfrm>
        </p:grpSpPr>
        <p:sp>
          <p:nvSpPr>
            <p:cNvPr id="1750" name="Google Shape;1750;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2" name="Google Shape;1752;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 name="Google Shape;1753;p53"/>
          <p:cNvGrpSpPr/>
          <p:nvPr/>
        </p:nvGrpSpPr>
        <p:grpSpPr>
          <a:xfrm>
            <a:off x="959254" y="2334687"/>
            <a:ext cx="1959041" cy="208784"/>
            <a:chOff x="6336019" y="3733725"/>
            <a:chExt cx="2566206" cy="351310"/>
          </a:xfrm>
        </p:grpSpPr>
        <p:sp>
          <p:nvSpPr>
            <p:cNvPr id="1754" name="Google Shape;1754;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 name="Google Shape;1758;p53"/>
          <p:cNvGrpSpPr/>
          <p:nvPr/>
        </p:nvGrpSpPr>
        <p:grpSpPr>
          <a:xfrm>
            <a:off x="1951688" y="3950602"/>
            <a:ext cx="946551" cy="153200"/>
            <a:chOff x="4404545" y="3301592"/>
            <a:chExt cx="782403" cy="129272"/>
          </a:xfrm>
        </p:grpSpPr>
        <p:sp>
          <p:nvSpPr>
            <p:cNvPr id="1759" name="Google Shape;1759;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 name="Google Shape;1761;p53"/>
          <p:cNvGrpSpPr/>
          <p:nvPr/>
        </p:nvGrpSpPr>
        <p:grpSpPr>
          <a:xfrm>
            <a:off x="1951688" y="3695937"/>
            <a:ext cx="962257" cy="139127"/>
            <a:chOff x="4411970" y="3131459"/>
            <a:chExt cx="710520" cy="117397"/>
          </a:xfrm>
        </p:grpSpPr>
        <p:sp>
          <p:nvSpPr>
            <p:cNvPr id="1762" name="Google Shape;1762;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764" name="Google Shape;1764;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5" name="Google Shape;1765;p53"/>
          <p:cNvGrpSpPr/>
          <p:nvPr/>
        </p:nvGrpSpPr>
        <p:grpSpPr>
          <a:xfrm>
            <a:off x="951833" y="3621603"/>
            <a:ext cx="823838" cy="458988"/>
            <a:chOff x="4411970" y="1801825"/>
            <a:chExt cx="734586" cy="409262"/>
          </a:xfrm>
        </p:grpSpPr>
        <p:sp>
          <p:nvSpPr>
            <p:cNvPr id="1766" name="Google Shape;1766;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53"/>
          <p:cNvGrpSpPr/>
          <p:nvPr/>
        </p:nvGrpSpPr>
        <p:grpSpPr>
          <a:xfrm>
            <a:off x="3056804" y="2339173"/>
            <a:ext cx="521514" cy="521514"/>
            <a:chOff x="5681300" y="2527788"/>
            <a:chExt cx="805800" cy="805800"/>
          </a:xfrm>
        </p:grpSpPr>
        <p:sp>
          <p:nvSpPr>
            <p:cNvPr id="1769" name="Google Shape;1769;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53"/>
          <p:cNvGrpSpPr/>
          <p:nvPr/>
        </p:nvGrpSpPr>
        <p:grpSpPr>
          <a:xfrm>
            <a:off x="3051044" y="3094865"/>
            <a:ext cx="533033" cy="533033"/>
            <a:chOff x="4049800" y="640400"/>
            <a:chExt cx="858900" cy="858900"/>
          </a:xfrm>
        </p:grpSpPr>
        <p:sp>
          <p:nvSpPr>
            <p:cNvPr id="1772" name="Google Shape;1772;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3"/>
          <p:cNvGrpSpPr/>
          <p:nvPr/>
        </p:nvGrpSpPr>
        <p:grpSpPr>
          <a:xfrm>
            <a:off x="2976527" y="3772543"/>
            <a:ext cx="682068" cy="682068"/>
            <a:chOff x="5080188" y="927900"/>
            <a:chExt cx="961200" cy="961200"/>
          </a:xfrm>
        </p:grpSpPr>
        <p:sp>
          <p:nvSpPr>
            <p:cNvPr id="1775" name="Google Shape;1775;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53"/>
          <p:cNvGrpSpPr/>
          <p:nvPr/>
        </p:nvGrpSpPr>
        <p:grpSpPr>
          <a:xfrm>
            <a:off x="4440026" y="3869234"/>
            <a:ext cx="505650" cy="504006"/>
            <a:chOff x="6039282" y="1042577"/>
            <a:chExt cx="734315" cy="731929"/>
          </a:xfrm>
        </p:grpSpPr>
        <p:sp>
          <p:nvSpPr>
            <p:cNvPr id="1784" name="Google Shape;1784;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53"/>
          <p:cNvGrpSpPr/>
          <p:nvPr/>
        </p:nvGrpSpPr>
        <p:grpSpPr>
          <a:xfrm>
            <a:off x="5052628" y="2298862"/>
            <a:ext cx="567744" cy="602136"/>
            <a:chOff x="1825800" y="1651625"/>
            <a:chExt cx="539989" cy="571775"/>
          </a:xfrm>
        </p:grpSpPr>
        <p:sp>
          <p:nvSpPr>
            <p:cNvPr id="1806" name="Google Shape;1806;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53"/>
          <p:cNvGrpSpPr/>
          <p:nvPr/>
        </p:nvGrpSpPr>
        <p:grpSpPr>
          <a:xfrm>
            <a:off x="3727557" y="3855579"/>
            <a:ext cx="508123" cy="507955"/>
            <a:chOff x="1897577" y="2802432"/>
            <a:chExt cx="492176" cy="492014"/>
          </a:xfrm>
        </p:grpSpPr>
        <p:sp>
          <p:nvSpPr>
            <p:cNvPr id="1811" name="Google Shape;1811;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53"/>
          <p:cNvGrpSpPr/>
          <p:nvPr/>
        </p:nvGrpSpPr>
        <p:grpSpPr>
          <a:xfrm>
            <a:off x="959087" y="4169123"/>
            <a:ext cx="809227" cy="200842"/>
            <a:chOff x="2013045" y="4813233"/>
            <a:chExt cx="921986" cy="228854"/>
          </a:xfrm>
        </p:grpSpPr>
        <p:sp>
          <p:nvSpPr>
            <p:cNvPr id="1824" name="Google Shape;1824;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53"/>
          <p:cNvGrpSpPr/>
          <p:nvPr/>
        </p:nvGrpSpPr>
        <p:grpSpPr>
          <a:xfrm>
            <a:off x="967547" y="2656004"/>
            <a:ext cx="792421" cy="269941"/>
            <a:chOff x="1046767" y="4756633"/>
            <a:chExt cx="859646" cy="292841"/>
          </a:xfrm>
        </p:grpSpPr>
        <p:sp>
          <p:nvSpPr>
            <p:cNvPr id="1827" name="Google Shape;1827;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0" name="Google Shape;1830;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4" name="Google Shape;1834;p53"/>
          <p:cNvGrpSpPr/>
          <p:nvPr/>
        </p:nvGrpSpPr>
        <p:grpSpPr>
          <a:xfrm>
            <a:off x="7103403" y="2550562"/>
            <a:ext cx="166473" cy="141497"/>
            <a:chOff x="4660325" y="1866850"/>
            <a:chExt cx="68350" cy="58100"/>
          </a:xfrm>
        </p:grpSpPr>
        <p:sp>
          <p:nvSpPr>
            <p:cNvPr id="1835" name="Google Shape;1835;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53"/>
          <p:cNvGrpSpPr/>
          <p:nvPr/>
        </p:nvGrpSpPr>
        <p:grpSpPr>
          <a:xfrm>
            <a:off x="7412747" y="2576286"/>
            <a:ext cx="162515" cy="90049"/>
            <a:chOff x="4791775" y="1877500"/>
            <a:chExt cx="66725" cy="36975"/>
          </a:xfrm>
        </p:grpSpPr>
        <p:sp>
          <p:nvSpPr>
            <p:cNvPr id="1838" name="Google Shape;1838;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53"/>
          <p:cNvGrpSpPr/>
          <p:nvPr/>
        </p:nvGrpSpPr>
        <p:grpSpPr>
          <a:xfrm>
            <a:off x="7734460" y="2576286"/>
            <a:ext cx="144979" cy="90049"/>
            <a:chOff x="4923925" y="1877500"/>
            <a:chExt cx="59525" cy="36975"/>
          </a:xfrm>
        </p:grpSpPr>
        <p:sp>
          <p:nvSpPr>
            <p:cNvPr id="1841" name="Google Shape;1841;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53"/>
          <p:cNvGrpSpPr/>
          <p:nvPr/>
        </p:nvGrpSpPr>
        <p:grpSpPr>
          <a:xfrm>
            <a:off x="8028952" y="2558477"/>
            <a:ext cx="141447" cy="125667"/>
            <a:chOff x="5058450" y="1870100"/>
            <a:chExt cx="58075" cy="51600"/>
          </a:xfrm>
        </p:grpSpPr>
        <p:sp>
          <p:nvSpPr>
            <p:cNvPr id="1844" name="Google Shape;1844;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 name="Google Shape;1846;p53"/>
          <p:cNvGrpSpPr/>
          <p:nvPr/>
        </p:nvGrpSpPr>
        <p:grpSpPr>
          <a:xfrm>
            <a:off x="7443466" y="2980885"/>
            <a:ext cx="101077" cy="107645"/>
            <a:chOff x="4811425" y="2065025"/>
            <a:chExt cx="41500" cy="44200"/>
          </a:xfrm>
        </p:grpSpPr>
        <p:sp>
          <p:nvSpPr>
            <p:cNvPr id="1847" name="Google Shape;1847;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53"/>
          <p:cNvGrpSpPr/>
          <p:nvPr/>
        </p:nvGrpSpPr>
        <p:grpSpPr>
          <a:xfrm>
            <a:off x="7735904" y="2981098"/>
            <a:ext cx="120867" cy="107218"/>
            <a:chOff x="4929875" y="2065025"/>
            <a:chExt cx="49625" cy="44025"/>
          </a:xfrm>
        </p:grpSpPr>
        <p:sp>
          <p:nvSpPr>
            <p:cNvPr id="1850" name="Google Shape;1850;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53"/>
          <p:cNvGrpSpPr/>
          <p:nvPr/>
        </p:nvGrpSpPr>
        <p:grpSpPr>
          <a:xfrm>
            <a:off x="8064572" y="2984112"/>
            <a:ext cx="70206" cy="101191"/>
            <a:chOff x="5083925" y="2066350"/>
            <a:chExt cx="28825" cy="41550"/>
          </a:xfrm>
        </p:grpSpPr>
        <p:sp>
          <p:nvSpPr>
            <p:cNvPr id="1853" name="Google Shape;1853;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53"/>
          <p:cNvGrpSpPr/>
          <p:nvPr/>
        </p:nvGrpSpPr>
        <p:grpSpPr>
          <a:xfrm>
            <a:off x="7096126" y="2999759"/>
            <a:ext cx="181026" cy="69896"/>
            <a:chOff x="4659775" y="2072775"/>
            <a:chExt cx="74325" cy="28700"/>
          </a:xfrm>
        </p:grpSpPr>
        <p:sp>
          <p:nvSpPr>
            <p:cNvPr id="1856" name="Google Shape;1856;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53"/>
          <p:cNvGrpSpPr/>
          <p:nvPr/>
        </p:nvGrpSpPr>
        <p:grpSpPr>
          <a:xfrm>
            <a:off x="8015982" y="2790324"/>
            <a:ext cx="167387" cy="89197"/>
            <a:chOff x="4662475" y="1976500"/>
            <a:chExt cx="68725" cy="36625"/>
          </a:xfrm>
        </p:grpSpPr>
        <p:sp>
          <p:nvSpPr>
            <p:cNvPr id="1860" name="Google Shape;1860;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53"/>
          <p:cNvGrpSpPr/>
          <p:nvPr/>
        </p:nvGrpSpPr>
        <p:grpSpPr>
          <a:xfrm>
            <a:off x="7712887" y="2793764"/>
            <a:ext cx="166899" cy="82317"/>
            <a:chOff x="4920150" y="1977875"/>
            <a:chExt cx="68525" cy="33800"/>
          </a:xfrm>
        </p:grpSpPr>
        <p:sp>
          <p:nvSpPr>
            <p:cNvPr id="1864" name="Google Shape;1864;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53"/>
          <p:cNvGrpSpPr/>
          <p:nvPr/>
        </p:nvGrpSpPr>
        <p:grpSpPr>
          <a:xfrm>
            <a:off x="7124044" y="3197682"/>
            <a:ext cx="125190" cy="127859"/>
            <a:chOff x="4676550" y="2160575"/>
            <a:chExt cx="51400" cy="52500"/>
          </a:xfrm>
        </p:grpSpPr>
        <p:sp>
          <p:nvSpPr>
            <p:cNvPr id="1868" name="Google Shape;1868;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 name="Google Shape;1871;p53"/>
          <p:cNvGrpSpPr/>
          <p:nvPr/>
        </p:nvGrpSpPr>
        <p:grpSpPr>
          <a:xfrm>
            <a:off x="7421302" y="3204714"/>
            <a:ext cx="145405" cy="113794"/>
            <a:chOff x="4768325" y="2163475"/>
            <a:chExt cx="59700" cy="46725"/>
          </a:xfrm>
        </p:grpSpPr>
        <p:sp>
          <p:nvSpPr>
            <p:cNvPr id="1872" name="Google Shape;1872;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 name="Google Shape;1874;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0" name="Google Shape;1880;p53"/>
          <p:cNvGrpSpPr/>
          <p:nvPr/>
        </p:nvGrpSpPr>
        <p:grpSpPr>
          <a:xfrm>
            <a:off x="7437621" y="3459808"/>
            <a:ext cx="112768" cy="106853"/>
            <a:chOff x="4768575" y="2253950"/>
            <a:chExt cx="46300" cy="43875"/>
          </a:xfrm>
        </p:grpSpPr>
        <p:sp>
          <p:nvSpPr>
            <p:cNvPr id="1881" name="Google Shape;1881;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53"/>
          <p:cNvGrpSpPr/>
          <p:nvPr/>
        </p:nvGrpSpPr>
        <p:grpSpPr>
          <a:xfrm>
            <a:off x="7737243" y="3948834"/>
            <a:ext cx="118187" cy="146246"/>
            <a:chOff x="4960900" y="2433225"/>
            <a:chExt cx="48525" cy="60050"/>
          </a:xfrm>
        </p:grpSpPr>
        <p:sp>
          <p:nvSpPr>
            <p:cNvPr id="1884" name="Google Shape;1884;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53"/>
          <p:cNvGrpSpPr/>
          <p:nvPr/>
        </p:nvGrpSpPr>
        <p:grpSpPr>
          <a:xfrm>
            <a:off x="7425808" y="4212895"/>
            <a:ext cx="136394" cy="143810"/>
            <a:chOff x="4854075" y="2527625"/>
            <a:chExt cx="56000" cy="59050"/>
          </a:xfrm>
        </p:grpSpPr>
        <p:sp>
          <p:nvSpPr>
            <p:cNvPr id="1887" name="Google Shape;1887;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9" name="Google Shape;1889;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 name="Google Shape;1892;p53"/>
          <p:cNvGrpSpPr/>
          <p:nvPr/>
        </p:nvGrpSpPr>
        <p:grpSpPr>
          <a:xfrm>
            <a:off x="8050020" y="3676639"/>
            <a:ext cx="99312" cy="160797"/>
            <a:chOff x="5059700" y="2334775"/>
            <a:chExt cx="40775" cy="66025"/>
          </a:xfrm>
        </p:grpSpPr>
        <p:sp>
          <p:nvSpPr>
            <p:cNvPr id="1893" name="Google Shape;1893;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53"/>
          <p:cNvGrpSpPr/>
          <p:nvPr/>
        </p:nvGrpSpPr>
        <p:grpSpPr>
          <a:xfrm>
            <a:off x="8007184" y="3941771"/>
            <a:ext cx="184984" cy="160371"/>
            <a:chOff x="5037700" y="2430325"/>
            <a:chExt cx="75950" cy="65850"/>
          </a:xfrm>
        </p:grpSpPr>
        <p:sp>
          <p:nvSpPr>
            <p:cNvPr id="1903" name="Google Shape;1903;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 name="Google Shape;1905;p53"/>
          <p:cNvGrpSpPr/>
          <p:nvPr/>
        </p:nvGrpSpPr>
        <p:grpSpPr>
          <a:xfrm>
            <a:off x="7426689" y="3708223"/>
            <a:ext cx="173014" cy="97629"/>
            <a:chOff x="4756975" y="2341800"/>
            <a:chExt cx="91975" cy="51925"/>
          </a:xfrm>
        </p:grpSpPr>
        <p:sp>
          <p:nvSpPr>
            <p:cNvPr id="1906" name="Google Shape;1906;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 name="Google Shape;1926;p53"/>
          <p:cNvGrpSpPr/>
          <p:nvPr/>
        </p:nvGrpSpPr>
        <p:grpSpPr>
          <a:xfrm>
            <a:off x="7693626" y="4196920"/>
            <a:ext cx="212497" cy="175761"/>
            <a:chOff x="4943575" y="2516350"/>
            <a:chExt cx="98675" cy="81700"/>
          </a:xfrm>
        </p:grpSpPr>
        <p:sp>
          <p:nvSpPr>
            <p:cNvPr id="1927" name="Google Shape;1927;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5" name="Google Shape;2005;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3" name="Shape 2013"/>
        <p:cNvGrpSpPr/>
        <p:nvPr/>
      </p:nvGrpSpPr>
      <p:grpSpPr>
        <a:xfrm>
          <a:off x="0" y="0"/>
          <a:ext cx="0" cy="0"/>
          <a:chOff x="0" y="0"/>
          <a:chExt cx="0" cy="0"/>
        </a:xfrm>
      </p:grpSpPr>
      <p:grpSp>
        <p:nvGrpSpPr>
          <p:cNvPr id="2014" name="Google Shape;2014;p54"/>
          <p:cNvGrpSpPr/>
          <p:nvPr/>
        </p:nvGrpSpPr>
        <p:grpSpPr>
          <a:xfrm>
            <a:off x="6681268" y="3584496"/>
            <a:ext cx="560636" cy="516497"/>
            <a:chOff x="6652051" y="3714143"/>
            <a:chExt cx="560636" cy="516497"/>
          </a:xfrm>
        </p:grpSpPr>
        <p:grpSp>
          <p:nvGrpSpPr>
            <p:cNvPr id="2015" name="Google Shape;2015;p54"/>
            <p:cNvGrpSpPr/>
            <p:nvPr/>
          </p:nvGrpSpPr>
          <p:grpSpPr>
            <a:xfrm>
              <a:off x="6669657" y="3716715"/>
              <a:ext cx="466768" cy="464314"/>
              <a:chOff x="3139766" y="765669"/>
              <a:chExt cx="886380" cy="881888"/>
            </a:xfrm>
          </p:grpSpPr>
          <p:grpSp>
            <p:nvGrpSpPr>
              <p:cNvPr id="2016" name="Google Shape;2016;p54"/>
              <p:cNvGrpSpPr/>
              <p:nvPr/>
            </p:nvGrpSpPr>
            <p:grpSpPr>
              <a:xfrm>
                <a:off x="3139766" y="765669"/>
                <a:ext cx="886380" cy="881888"/>
                <a:chOff x="3139766" y="765669"/>
                <a:chExt cx="886380" cy="881888"/>
              </a:xfrm>
            </p:grpSpPr>
            <p:sp>
              <p:nvSpPr>
                <p:cNvPr id="2017" name="Google Shape;2017;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 name="Google Shape;2026;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 name="Google Shape;2030;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54"/>
          <p:cNvGrpSpPr/>
          <p:nvPr/>
        </p:nvGrpSpPr>
        <p:grpSpPr>
          <a:xfrm>
            <a:off x="7679978" y="3065079"/>
            <a:ext cx="104231" cy="320340"/>
            <a:chOff x="7564426" y="3224343"/>
            <a:chExt cx="119985" cy="368801"/>
          </a:xfrm>
        </p:grpSpPr>
        <p:sp>
          <p:nvSpPr>
            <p:cNvPr id="2032" name="Google Shape;2032;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54"/>
          <p:cNvGrpSpPr/>
          <p:nvPr/>
        </p:nvGrpSpPr>
        <p:grpSpPr>
          <a:xfrm>
            <a:off x="7379466" y="3059180"/>
            <a:ext cx="189489" cy="332132"/>
            <a:chOff x="8370831" y="3202002"/>
            <a:chExt cx="218129" cy="382376"/>
          </a:xfrm>
        </p:grpSpPr>
        <p:sp>
          <p:nvSpPr>
            <p:cNvPr id="2035" name="Google Shape;2035;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54"/>
          <p:cNvGrpSpPr/>
          <p:nvPr/>
        </p:nvGrpSpPr>
        <p:grpSpPr>
          <a:xfrm>
            <a:off x="8102855" y="3470312"/>
            <a:ext cx="309429" cy="267000"/>
            <a:chOff x="6742064" y="3750480"/>
            <a:chExt cx="399315" cy="344560"/>
          </a:xfrm>
        </p:grpSpPr>
        <p:sp>
          <p:nvSpPr>
            <p:cNvPr id="2038" name="Google Shape;2038;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4"/>
          <p:cNvGrpSpPr/>
          <p:nvPr/>
        </p:nvGrpSpPr>
        <p:grpSpPr>
          <a:xfrm>
            <a:off x="7641874" y="3821360"/>
            <a:ext cx="180437" cy="281608"/>
            <a:chOff x="7248525" y="3739696"/>
            <a:chExt cx="230531" cy="359790"/>
          </a:xfrm>
        </p:grpSpPr>
        <p:sp>
          <p:nvSpPr>
            <p:cNvPr id="2041" name="Google Shape;2041;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54"/>
          <p:cNvGrpSpPr/>
          <p:nvPr/>
        </p:nvGrpSpPr>
        <p:grpSpPr>
          <a:xfrm>
            <a:off x="7887794" y="3464584"/>
            <a:ext cx="162896" cy="278710"/>
            <a:chOff x="7601242" y="3729267"/>
            <a:chExt cx="222566" cy="380803"/>
          </a:xfrm>
        </p:grpSpPr>
        <p:sp>
          <p:nvSpPr>
            <p:cNvPr id="2044" name="Google Shape;2044;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6" name="Google Shape;2046;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7" name="Google Shape;2047;p54"/>
          <p:cNvGrpSpPr/>
          <p:nvPr/>
        </p:nvGrpSpPr>
        <p:grpSpPr>
          <a:xfrm>
            <a:off x="7377439" y="3465724"/>
            <a:ext cx="193543" cy="275990"/>
            <a:chOff x="8304647" y="3738687"/>
            <a:chExt cx="225076" cy="320956"/>
          </a:xfrm>
        </p:grpSpPr>
        <p:sp>
          <p:nvSpPr>
            <p:cNvPr id="2048" name="Google Shape;2048;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 name="Google Shape;2051;p54"/>
          <p:cNvGrpSpPr/>
          <p:nvPr/>
        </p:nvGrpSpPr>
        <p:grpSpPr>
          <a:xfrm>
            <a:off x="7649932" y="3465724"/>
            <a:ext cx="178492" cy="275990"/>
            <a:chOff x="8615101" y="3738687"/>
            <a:chExt cx="207573" cy="320956"/>
          </a:xfrm>
        </p:grpSpPr>
        <p:sp>
          <p:nvSpPr>
            <p:cNvPr id="2052" name="Google Shape;2052;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5" name="Google Shape;2055;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 name="Google Shape;2056;p54"/>
          <p:cNvGrpSpPr/>
          <p:nvPr/>
        </p:nvGrpSpPr>
        <p:grpSpPr>
          <a:xfrm>
            <a:off x="7875463" y="3868385"/>
            <a:ext cx="187557" cy="187557"/>
            <a:chOff x="8565775" y="671075"/>
            <a:chExt cx="441000" cy="441000"/>
          </a:xfrm>
        </p:grpSpPr>
        <p:sp>
          <p:nvSpPr>
            <p:cNvPr id="2057" name="Google Shape;2057;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9" name="Google Shape;2059;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1" name="Google Shape;2061;p54"/>
          <p:cNvGrpSpPr/>
          <p:nvPr/>
        </p:nvGrpSpPr>
        <p:grpSpPr>
          <a:xfrm>
            <a:off x="6029935" y="2940910"/>
            <a:ext cx="587865" cy="517731"/>
            <a:chOff x="6000718" y="3070557"/>
            <a:chExt cx="587865" cy="517731"/>
          </a:xfrm>
        </p:grpSpPr>
        <p:sp>
          <p:nvSpPr>
            <p:cNvPr id="2062" name="Google Shape;2062;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 name="Google Shape;2072;p54"/>
          <p:cNvGrpSpPr/>
          <p:nvPr/>
        </p:nvGrpSpPr>
        <p:grpSpPr>
          <a:xfrm>
            <a:off x="6044740" y="3584570"/>
            <a:ext cx="557665" cy="516387"/>
            <a:chOff x="6015523" y="3714217"/>
            <a:chExt cx="557665" cy="516387"/>
          </a:xfrm>
        </p:grpSpPr>
        <p:grpSp>
          <p:nvGrpSpPr>
            <p:cNvPr id="2073" name="Google Shape;2073;p54"/>
            <p:cNvGrpSpPr/>
            <p:nvPr/>
          </p:nvGrpSpPr>
          <p:grpSpPr>
            <a:xfrm>
              <a:off x="6036094" y="3716980"/>
              <a:ext cx="529822" cy="510480"/>
              <a:chOff x="3148311" y="-545634"/>
              <a:chExt cx="1006118" cy="969572"/>
            </a:xfrm>
          </p:grpSpPr>
          <p:sp>
            <p:nvSpPr>
              <p:cNvPr id="2074" name="Google Shape;2074;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4" name="Google Shape;2084;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54"/>
          <p:cNvGrpSpPr/>
          <p:nvPr/>
        </p:nvGrpSpPr>
        <p:grpSpPr>
          <a:xfrm>
            <a:off x="6673522" y="2943981"/>
            <a:ext cx="576302" cy="511871"/>
            <a:chOff x="6644304" y="3073628"/>
            <a:chExt cx="576302" cy="511871"/>
          </a:xfrm>
        </p:grpSpPr>
        <p:grpSp>
          <p:nvGrpSpPr>
            <p:cNvPr id="2086" name="Google Shape;2086;p54"/>
            <p:cNvGrpSpPr/>
            <p:nvPr/>
          </p:nvGrpSpPr>
          <p:grpSpPr>
            <a:xfrm>
              <a:off x="6712169" y="3073651"/>
              <a:ext cx="481611" cy="506713"/>
              <a:chOff x="1833536" y="-546641"/>
              <a:chExt cx="914567" cy="962419"/>
            </a:xfrm>
          </p:grpSpPr>
          <p:grpSp>
            <p:nvGrpSpPr>
              <p:cNvPr id="2087" name="Google Shape;2087;p54"/>
              <p:cNvGrpSpPr/>
              <p:nvPr/>
            </p:nvGrpSpPr>
            <p:grpSpPr>
              <a:xfrm>
                <a:off x="1833536" y="-524249"/>
                <a:ext cx="914567" cy="940027"/>
                <a:chOff x="1833536" y="-524249"/>
                <a:chExt cx="914567" cy="940027"/>
              </a:xfrm>
            </p:grpSpPr>
            <p:sp>
              <p:nvSpPr>
                <p:cNvPr id="2088" name="Google Shape;2088;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3" name="Google Shape;2093;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7" name="Google Shape;2097;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 name="Google Shape;2098;p54"/>
          <p:cNvGrpSpPr/>
          <p:nvPr/>
        </p:nvGrpSpPr>
        <p:grpSpPr>
          <a:xfrm>
            <a:off x="752796" y="2869970"/>
            <a:ext cx="2622876" cy="1333540"/>
            <a:chOff x="238125" y="1038125"/>
            <a:chExt cx="7146800" cy="3633625"/>
          </a:xfrm>
        </p:grpSpPr>
        <p:sp>
          <p:nvSpPr>
            <p:cNvPr id="2099" name="Google Shape;2099;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1" name="Google Shape;3671;p54"/>
          <p:cNvGrpSpPr/>
          <p:nvPr/>
        </p:nvGrpSpPr>
        <p:grpSpPr>
          <a:xfrm>
            <a:off x="5938558" y="1033351"/>
            <a:ext cx="2435960" cy="1297725"/>
            <a:chOff x="233350" y="949250"/>
            <a:chExt cx="7137300" cy="3802300"/>
          </a:xfrm>
        </p:grpSpPr>
        <p:sp>
          <p:nvSpPr>
            <p:cNvPr id="3672" name="Google Shape;3672;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3" name="Google Shape;3723;p54"/>
          <p:cNvGrpSpPr/>
          <p:nvPr/>
        </p:nvGrpSpPr>
        <p:grpSpPr>
          <a:xfrm>
            <a:off x="731715" y="995041"/>
            <a:ext cx="2665073" cy="1317140"/>
            <a:chOff x="793334" y="1192826"/>
            <a:chExt cx="2665073" cy="1317140"/>
          </a:xfrm>
        </p:grpSpPr>
        <p:sp>
          <p:nvSpPr>
            <p:cNvPr id="3724" name="Google Shape;3724;p5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54"/>
          <p:cNvGrpSpPr/>
          <p:nvPr/>
        </p:nvGrpSpPr>
        <p:grpSpPr>
          <a:xfrm>
            <a:off x="3450485" y="919691"/>
            <a:ext cx="2310381" cy="1488888"/>
            <a:chOff x="229225" y="549050"/>
            <a:chExt cx="7161750" cy="4615275"/>
          </a:xfrm>
        </p:grpSpPr>
        <p:sp>
          <p:nvSpPr>
            <p:cNvPr id="7692" name="Google Shape;7692;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54"/>
          <p:cNvGrpSpPr/>
          <p:nvPr/>
        </p:nvGrpSpPr>
        <p:grpSpPr>
          <a:xfrm>
            <a:off x="3548403" y="2849588"/>
            <a:ext cx="2310282" cy="1374222"/>
            <a:chOff x="238125" y="732525"/>
            <a:chExt cx="7130500" cy="4241425"/>
          </a:xfrm>
        </p:grpSpPr>
        <p:sp>
          <p:nvSpPr>
            <p:cNvPr id="7810" name="Google Shape;7810;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7" name="Shape 7927"/>
        <p:cNvGrpSpPr/>
        <p:nvPr/>
      </p:nvGrpSpPr>
      <p:grpSpPr>
        <a:xfrm>
          <a:off x="0" y="0"/>
          <a:ext cx="0" cy="0"/>
          <a:chOff x="0" y="0"/>
          <a:chExt cx="0" cy="0"/>
        </a:xfrm>
      </p:grpSpPr>
      <p:grpSp>
        <p:nvGrpSpPr>
          <p:cNvPr id="7928" name="Google Shape;7928;p55"/>
          <p:cNvGrpSpPr/>
          <p:nvPr/>
        </p:nvGrpSpPr>
        <p:grpSpPr>
          <a:xfrm>
            <a:off x="2100560" y="3398663"/>
            <a:ext cx="1102891" cy="760337"/>
            <a:chOff x="4967783" y="2151471"/>
            <a:chExt cx="3920692" cy="2702940"/>
          </a:xfrm>
        </p:grpSpPr>
        <p:grpSp>
          <p:nvGrpSpPr>
            <p:cNvPr id="7929" name="Google Shape;7929;p55"/>
            <p:cNvGrpSpPr/>
            <p:nvPr/>
          </p:nvGrpSpPr>
          <p:grpSpPr>
            <a:xfrm>
              <a:off x="5045709" y="2252109"/>
              <a:ext cx="3761071" cy="2501708"/>
              <a:chOff x="2691784" y="1805334"/>
              <a:chExt cx="3761071" cy="2501708"/>
            </a:xfrm>
          </p:grpSpPr>
          <p:sp>
            <p:nvSpPr>
              <p:cNvPr id="7930" name="Google Shape;7930;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5"/>
            <p:cNvGrpSpPr/>
            <p:nvPr/>
          </p:nvGrpSpPr>
          <p:grpSpPr>
            <a:xfrm>
              <a:off x="4967783" y="2151471"/>
              <a:ext cx="3920692" cy="2702940"/>
              <a:chOff x="2613858" y="1704696"/>
              <a:chExt cx="3920692" cy="2702940"/>
            </a:xfrm>
          </p:grpSpPr>
          <p:sp>
            <p:nvSpPr>
              <p:cNvPr id="7938" name="Google Shape;7938;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3" name="Google Shape;7943;p55"/>
          <p:cNvGrpSpPr/>
          <p:nvPr/>
        </p:nvGrpSpPr>
        <p:grpSpPr>
          <a:xfrm>
            <a:off x="3504468" y="1286940"/>
            <a:ext cx="1561911" cy="708580"/>
            <a:chOff x="3530532" y="1496185"/>
            <a:chExt cx="1561911" cy="708580"/>
          </a:xfrm>
        </p:grpSpPr>
        <p:grpSp>
          <p:nvGrpSpPr>
            <p:cNvPr id="7944" name="Google Shape;7944;p55"/>
            <p:cNvGrpSpPr/>
            <p:nvPr/>
          </p:nvGrpSpPr>
          <p:grpSpPr>
            <a:xfrm>
              <a:off x="3720318" y="1857562"/>
              <a:ext cx="1372125" cy="54"/>
              <a:chOff x="3720318" y="1857562"/>
              <a:chExt cx="1372125" cy="54"/>
            </a:xfrm>
          </p:grpSpPr>
          <p:cxnSp>
            <p:nvCxnSpPr>
              <p:cNvPr id="7945" name="Google Shape;7945;p55"/>
              <p:cNvCxnSpPr>
                <a:endCxn id="794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47" name="Google Shape;7947;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48" name="Google Shape;7948;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49" name="Google Shape;7949;p55"/>
              <p:cNvCxnSpPr>
                <a:stCxn id="794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950" name="Google Shape;7950;p55"/>
            <p:cNvGrpSpPr/>
            <p:nvPr/>
          </p:nvGrpSpPr>
          <p:grpSpPr>
            <a:xfrm>
              <a:off x="3567462" y="1496185"/>
              <a:ext cx="286500" cy="272914"/>
              <a:chOff x="3567462" y="1496185"/>
              <a:chExt cx="286500" cy="272914"/>
            </a:xfrm>
          </p:grpSpPr>
          <p:cxnSp>
            <p:nvCxnSpPr>
              <p:cNvPr id="7951" name="Google Shape;7951;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52" name="Google Shape;7952;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3" name="Google Shape;7953;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5" name="Google Shape;7955;p55"/>
            <p:cNvGrpSpPr/>
            <p:nvPr/>
          </p:nvGrpSpPr>
          <p:grpSpPr>
            <a:xfrm>
              <a:off x="3929014" y="1960574"/>
              <a:ext cx="286500" cy="242342"/>
              <a:chOff x="3929014" y="1960574"/>
              <a:chExt cx="286500" cy="242342"/>
            </a:xfrm>
          </p:grpSpPr>
          <p:cxnSp>
            <p:nvCxnSpPr>
              <p:cNvPr id="7956" name="Google Shape;7956;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957" name="Google Shape;7957;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55"/>
            <p:cNvGrpSpPr/>
            <p:nvPr/>
          </p:nvGrpSpPr>
          <p:grpSpPr>
            <a:xfrm>
              <a:off x="4290828" y="1496185"/>
              <a:ext cx="286500" cy="272914"/>
              <a:chOff x="4290828" y="1496185"/>
              <a:chExt cx="286500" cy="272914"/>
            </a:xfrm>
          </p:grpSpPr>
          <p:cxnSp>
            <p:nvCxnSpPr>
              <p:cNvPr id="7959" name="Google Shape;7959;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60" name="Google Shape;7960;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1" name="Google Shape;7961;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2" name="Google Shape;7962;p55"/>
            <p:cNvGrpSpPr/>
            <p:nvPr/>
          </p:nvGrpSpPr>
          <p:grpSpPr>
            <a:xfrm>
              <a:off x="4657726" y="1959674"/>
              <a:ext cx="286500" cy="245092"/>
              <a:chOff x="4657726" y="1959674"/>
              <a:chExt cx="286500" cy="245092"/>
            </a:xfrm>
          </p:grpSpPr>
          <p:cxnSp>
            <p:nvCxnSpPr>
              <p:cNvPr id="7963" name="Google Shape;7963;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964" name="Google Shape;7964;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5" name="Google Shape;7965;p55"/>
          <p:cNvGrpSpPr/>
          <p:nvPr/>
        </p:nvGrpSpPr>
        <p:grpSpPr>
          <a:xfrm>
            <a:off x="3486488" y="2149036"/>
            <a:ext cx="1597032" cy="378649"/>
            <a:chOff x="3512551" y="2358282"/>
            <a:chExt cx="1597032" cy="378649"/>
          </a:xfrm>
        </p:grpSpPr>
        <p:grpSp>
          <p:nvGrpSpPr>
            <p:cNvPr id="7966" name="Google Shape;7966;p55"/>
            <p:cNvGrpSpPr/>
            <p:nvPr/>
          </p:nvGrpSpPr>
          <p:grpSpPr>
            <a:xfrm>
              <a:off x="3738198" y="2553002"/>
              <a:ext cx="1145834" cy="117"/>
              <a:chOff x="3738198" y="2553002"/>
              <a:chExt cx="1145834" cy="117"/>
            </a:xfrm>
          </p:grpSpPr>
          <p:cxnSp>
            <p:nvCxnSpPr>
              <p:cNvPr id="7967" name="Google Shape;7967;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68" name="Google Shape;7968;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69" name="Google Shape;7969;p55"/>
              <p:cNvCxnSpPr>
                <a:stCxn id="7970" idx="6"/>
                <a:endCxn id="797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972" name="Google Shape;7972;p55"/>
            <p:cNvGrpSpPr/>
            <p:nvPr/>
          </p:nvGrpSpPr>
          <p:grpSpPr>
            <a:xfrm>
              <a:off x="3969644" y="2440153"/>
              <a:ext cx="225900" cy="296779"/>
              <a:chOff x="3969644" y="2440153"/>
              <a:chExt cx="225900" cy="296779"/>
            </a:xfrm>
          </p:grpSpPr>
          <p:cxnSp>
            <p:nvCxnSpPr>
              <p:cNvPr id="7973" name="Google Shape;7973;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971" name="Google Shape;7971;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55"/>
            <p:cNvGrpSpPr/>
            <p:nvPr/>
          </p:nvGrpSpPr>
          <p:grpSpPr>
            <a:xfrm>
              <a:off x="4426818" y="2358282"/>
              <a:ext cx="225600" cy="307471"/>
              <a:chOff x="4426818" y="2358282"/>
              <a:chExt cx="225600" cy="307471"/>
            </a:xfrm>
          </p:grpSpPr>
          <p:cxnSp>
            <p:nvCxnSpPr>
              <p:cNvPr id="7976" name="Google Shape;7976;p55"/>
              <p:cNvCxnSpPr>
                <a:stCxn id="797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978" name="Google Shape;7978;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55"/>
            <p:cNvGrpSpPr/>
            <p:nvPr/>
          </p:nvGrpSpPr>
          <p:grpSpPr>
            <a:xfrm>
              <a:off x="4883984" y="2440153"/>
              <a:ext cx="225600" cy="296479"/>
              <a:chOff x="4883984" y="2440153"/>
              <a:chExt cx="225600" cy="296479"/>
            </a:xfrm>
          </p:grpSpPr>
          <p:cxnSp>
            <p:nvCxnSpPr>
              <p:cNvPr id="7980" name="Google Shape;7980;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981" name="Google Shape;7981;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5"/>
            <p:cNvGrpSpPr/>
            <p:nvPr/>
          </p:nvGrpSpPr>
          <p:grpSpPr>
            <a:xfrm>
              <a:off x="3512551" y="2358356"/>
              <a:ext cx="225647" cy="307629"/>
              <a:chOff x="2182679" y="2005014"/>
              <a:chExt cx="792300" cy="1080158"/>
            </a:xfrm>
          </p:grpSpPr>
          <p:cxnSp>
            <p:nvCxnSpPr>
              <p:cNvPr id="7984" name="Google Shape;7984;p55"/>
              <p:cNvCxnSpPr>
                <a:stCxn id="798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970" name="Google Shape;7970;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6" name="Google Shape;7986;p55"/>
          <p:cNvGrpSpPr/>
          <p:nvPr/>
        </p:nvGrpSpPr>
        <p:grpSpPr>
          <a:xfrm>
            <a:off x="6846570" y="972834"/>
            <a:ext cx="1559809" cy="722610"/>
            <a:chOff x="634175" y="2986275"/>
            <a:chExt cx="3147949" cy="1458344"/>
          </a:xfrm>
        </p:grpSpPr>
        <p:cxnSp>
          <p:nvCxnSpPr>
            <p:cNvPr id="7987" name="Google Shape;7987;p55"/>
            <p:cNvCxnSpPr>
              <a:stCxn id="7988" idx="4"/>
              <a:endCxn id="798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990" name="Google Shape;7990;p55"/>
            <p:cNvCxnSpPr>
              <a:stCxn id="7989" idx="0"/>
              <a:endCxn id="799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992" name="Google Shape;7992;p55"/>
            <p:cNvCxnSpPr>
              <a:stCxn id="7991" idx="4"/>
              <a:endCxn id="799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994" name="Google Shape;7994;p55"/>
            <p:cNvCxnSpPr>
              <a:stCxn id="7993" idx="0"/>
              <a:endCxn id="799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995" name="Google Shape;7995;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91" name="Google Shape;7991;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88" name="Google Shape;7988;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93" name="Google Shape;7993;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89" name="Google Shape;7989;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996" name="Google Shape;7996;p55"/>
          <p:cNvGrpSpPr/>
          <p:nvPr/>
        </p:nvGrpSpPr>
        <p:grpSpPr>
          <a:xfrm>
            <a:off x="3500360" y="2682741"/>
            <a:ext cx="1570719" cy="294123"/>
            <a:chOff x="998425" y="1182125"/>
            <a:chExt cx="1065400" cy="199500"/>
          </a:xfrm>
        </p:grpSpPr>
        <p:sp>
          <p:nvSpPr>
            <p:cNvPr id="7997" name="Google Shape;7997;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55"/>
          <p:cNvGrpSpPr/>
          <p:nvPr/>
        </p:nvGrpSpPr>
        <p:grpSpPr>
          <a:xfrm>
            <a:off x="6843616" y="1800228"/>
            <a:ext cx="1565716" cy="366729"/>
            <a:chOff x="1247650" y="2075423"/>
            <a:chExt cx="6648477" cy="1557238"/>
          </a:xfrm>
        </p:grpSpPr>
        <p:sp>
          <p:nvSpPr>
            <p:cNvPr id="8003" name="Google Shape;8003;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5"/>
          <p:cNvGrpSpPr/>
          <p:nvPr/>
        </p:nvGrpSpPr>
        <p:grpSpPr>
          <a:xfrm>
            <a:off x="6827928" y="2949043"/>
            <a:ext cx="1597061" cy="663440"/>
            <a:chOff x="6796238" y="3158297"/>
            <a:chExt cx="1630319" cy="677257"/>
          </a:xfrm>
        </p:grpSpPr>
        <p:cxnSp>
          <p:nvCxnSpPr>
            <p:cNvPr id="8010" name="Google Shape;8010;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11" name="Google Shape;8011;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12" name="Google Shape;8012;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013" name="Google Shape;8013;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014" name="Google Shape;8014;p55"/>
            <p:cNvGrpSpPr/>
            <p:nvPr/>
          </p:nvGrpSpPr>
          <p:grpSpPr>
            <a:xfrm>
              <a:off x="6796238" y="3311904"/>
              <a:ext cx="1630319" cy="377697"/>
              <a:chOff x="6796238" y="3311904"/>
              <a:chExt cx="1630319" cy="377697"/>
            </a:xfrm>
          </p:grpSpPr>
          <p:sp>
            <p:nvSpPr>
              <p:cNvPr id="8015" name="Google Shape;8015;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8" name="Google Shape;8018;p55"/>
          <p:cNvGrpSpPr/>
          <p:nvPr/>
        </p:nvGrpSpPr>
        <p:grpSpPr>
          <a:xfrm>
            <a:off x="5349066" y="970435"/>
            <a:ext cx="1368606" cy="1593805"/>
            <a:chOff x="1839112" y="2209163"/>
            <a:chExt cx="1918159" cy="2233784"/>
          </a:xfrm>
        </p:grpSpPr>
        <p:sp>
          <p:nvSpPr>
            <p:cNvPr id="8019" name="Google Shape;8019;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22" name="Google Shape;8022;p55"/>
            <p:cNvCxnSpPr>
              <a:stCxn id="8019" idx="6"/>
              <a:endCxn id="802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23" name="Google Shape;8023;p55"/>
            <p:cNvCxnSpPr>
              <a:stCxn id="8020" idx="4"/>
              <a:endCxn id="802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025" name="Google Shape;8025;p55"/>
            <p:cNvCxnSpPr>
              <a:stCxn id="8024" idx="6"/>
              <a:endCxn id="802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26" name="Google Shape;8026;p55"/>
            <p:cNvCxnSpPr>
              <a:stCxn id="8021" idx="4"/>
              <a:endCxn id="802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024" name="Google Shape;8024;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29" name="Google Shape;8029;p55"/>
            <p:cNvCxnSpPr>
              <a:endCxn id="802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030" name="Google Shape;8030;p55"/>
          <p:cNvGrpSpPr/>
          <p:nvPr/>
        </p:nvGrpSpPr>
        <p:grpSpPr>
          <a:xfrm>
            <a:off x="3481439" y="976671"/>
            <a:ext cx="1637968" cy="154942"/>
            <a:chOff x="238125" y="2506075"/>
            <a:chExt cx="7115411" cy="673075"/>
          </a:xfrm>
        </p:grpSpPr>
        <p:sp>
          <p:nvSpPr>
            <p:cNvPr id="8031" name="Google Shape;8031;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55"/>
          <p:cNvGrpSpPr/>
          <p:nvPr/>
        </p:nvGrpSpPr>
        <p:grpSpPr>
          <a:xfrm>
            <a:off x="720124" y="1298269"/>
            <a:ext cx="2476762" cy="91743"/>
            <a:chOff x="1464850" y="436376"/>
            <a:chExt cx="6001362" cy="222300"/>
          </a:xfrm>
        </p:grpSpPr>
        <p:sp>
          <p:nvSpPr>
            <p:cNvPr id="8037" name="Google Shape;8037;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42" name="Google Shape;8042;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43" name="Google Shape;8043;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44" name="Google Shape;8044;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45" name="Google Shape;8045;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046" name="Google Shape;8046;p55"/>
          <p:cNvGrpSpPr/>
          <p:nvPr/>
        </p:nvGrpSpPr>
        <p:grpSpPr>
          <a:xfrm>
            <a:off x="706391" y="2533734"/>
            <a:ext cx="1452710" cy="651923"/>
            <a:chOff x="803162" y="2667727"/>
            <a:chExt cx="1411906" cy="633611"/>
          </a:xfrm>
        </p:grpSpPr>
        <p:cxnSp>
          <p:nvCxnSpPr>
            <p:cNvPr id="8047" name="Google Shape;8047;p55"/>
            <p:cNvCxnSpPr>
              <a:stCxn id="8048" idx="2"/>
              <a:endCxn id="804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50" name="Google Shape;8050;p55"/>
            <p:cNvCxnSpPr>
              <a:stCxn id="8051" idx="0"/>
              <a:endCxn id="804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52" name="Google Shape;8052;p55"/>
            <p:cNvCxnSpPr>
              <a:stCxn id="8051" idx="2"/>
              <a:endCxn id="805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54" name="Google Shape;8054;p55"/>
            <p:cNvCxnSpPr>
              <a:stCxn id="8055" idx="0"/>
              <a:endCxn id="805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56" name="Google Shape;8056;p55"/>
            <p:cNvCxnSpPr>
              <a:stCxn id="8049" idx="2"/>
              <a:endCxn id="805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58" name="Google Shape;8058;p55"/>
            <p:cNvCxnSpPr>
              <a:stCxn id="8059" idx="0"/>
              <a:endCxn id="804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055" name="Google Shape;8055;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3" name="Google Shape;8053;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9" name="Google Shape;8059;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7" name="Google Shape;8057;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49" name="Google Shape;8049;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1" name="Google Shape;8051;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48" name="Google Shape;8048;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060" name="Google Shape;8060;p55"/>
          <p:cNvGrpSpPr/>
          <p:nvPr/>
        </p:nvGrpSpPr>
        <p:grpSpPr>
          <a:xfrm>
            <a:off x="706393" y="969273"/>
            <a:ext cx="2518541" cy="209309"/>
            <a:chOff x="803163" y="1111966"/>
            <a:chExt cx="2447800" cy="203430"/>
          </a:xfrm>
        </p:grpSpPr>
        <p:grpSp>
          <p:nvGrpSpPr>
            <p:cNvPr id="8061" name="Google Shape;8061;p55"/>
            <p:cNvGrpSpPr/>
            <p:nvPr/>
          </p:nvGrpSpPr>
          <p:grpSpPr>
            <a:xfrm>
              <a:off x="1958180" y="1111966"/>
              <a:ext cx="588019" cy="121396"/>
              <a:chOff x="4808316" y="2800065"/>
              <a:chExt cx="1999386" cy="412910"/>
            </a:xfrm>
          </p:grpSpPr>
          <p:sp>
            <p:nvSpPr>
              <p:cNvPr id="8062" name="Google Shape;8062;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3" name="Google Shape;8063;p55"/>
              <p:cNvGrpSpPr/>
              <p:nvPr/>
            </p:nvGrpSpPr>
            <p:grpSpPr>
              <a:xfrm>
                <a:off x="4808316" y="2800065"/>
                <a:ext cx="92400" cy="411825"/>
                <a:chOff x="845575" y="2563700"/>
                <a:chExt cx="92400" cy="411825"/>
              </a:xfrm>
            </p:grpSpPr>
            <p:cxnSp>
              <p:nvCxnSpPr>
                <p:cNvPr id="8064" name="Google Shape;8064;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65" name="Google Shape;8065;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066" name="Google Shape;8066;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067" name="Google Shape;8067;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55"/>
            <p:cNvGrpSpPr/>
            <p:nvPr/>
          </p:nvGrpSpPr>
          <p:grpSpPr>
            <a:xfrm>
              <a:off x="803163" y="1111974"/>
              <a:ext cx="591158" cy="121545"/>
              <a:chOff x="803163" y="1111974"/>
              <a:chExt cx="591158" cy="121545"/>
            </a:xfrm>
          </p:grpSpPr>
          <p:grpSp>
            <p:nvGrpSpPr>
              <p:cNvPr id="8069" name="Google Shape;8069;p55"/>
              <p:cNvGrpSpPr/>
              <p:nvPr/>
            </p:nvGrpSpPr>
            <p:grpSpPr>
              <a:xfrm>
                <a:off x="803163" y="1111974"/>
                <a:ext cx="27175" cy="121077"/>
                <a:chOff x="845575" y="2563700"/>
                <a:chExt cx="92400" cy="411825"/>
              </a:xfrm>
            </p:grpSpPr>
            <p:cxnSp>
              <p:nvCxnSpPr>
                <p:cNvPr id="8070" name="Google Shape;8070;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71" name="Google Shape;8071;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2" name="Google Shape;8072;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55"/>
            <p:cNvGrpSpPr/>
            <p:nvPr/>
          </p:nvGrpSpPr>
          <p:grpSpPr>
            <a:xfrm>
              <a:off x="1381910" y="1194219"/>
              <a:ext cx="588341" cy="121177"/>
              <a:chOff x="1381910" y="1194219"/>
              <a:chExt cx="588341" cy="121177"/>
            </a:xfrm>
          </p:grpSpPr>
          <p:grpSp>
            <p:nvGrpSpPr>
              <p:cNvPr id="8074" name="Google Shape;8074;p55"/>
              <p:cNvGrpSpPr/>
              <p:nvPr/>
            </p:nvGrpSpPr>
            <p:grpSpPr>
              <a:xfrm rot="10800000">
                <a:off x="1381910" y="1194319"/>
                <a:ext cx="27175" cy="121077"/>
                <a:chOff x="2070100" y="2563700"/>
                <a:chExt cx="92400" cy="411825"/>
              </a:xfrm>
            </p:grpSpPr>
            <p:cxnSp>
              <p:nvCxnSpPr>
                <p:cNvPr id="8075" name="Google Shape;8075;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76" name="Google Shape;8076;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7" name="Google Shape;8077;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5"/>
            <p:cNvGrpSpPr/>
            <p:nvPr/>
          </p:nvGrpSpPr>
          <p:grpSpPr>
            <a:xfrm>
              <a:off x="2532079" y="1194219"/>
              <a:ext cx="704927" cy="121177"/>
              <a:chOff x="2532079" y="1194219"/>
              <a:chExt cx="704927" cy="121177"/>
            </a:xfrm>
          </p:grpSpPr>
          <p:grpSp>
            <p:nvGrpSpPr>
              <p:cNvPr id="8079" name="Google Shape;8079;p55"/>
              <p:cNvGrpSpPr/>
              <p:nvPr/>
            </p:nvGrpSpPr>
            <p:grpSpPr>
              <a:xfrm rot="10800000">
                <a:off x="2532079" y="1194319"/>
                <a:ext cx="27175" cy="121077"/>
                <a:chOff x="2070100" y="2563700"/>
                <a:chExt cx="92400" cy="411825"/>
              </a:xfrm>
            </p:grpSpPr>
            <p:cxnSp>
              <p:nvCxnSpPr>
                <p:cNvPr id="8080" name="Google Shape;8080;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81" name="Google Shape;8081;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2" name="Google Shape;8082;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3" name="Google Shape;8083;p55"/>
          <p:cNvGrpSpPr/>
          <p:nvPr/>
        </p:nvGrpSpPr>
        <p:grpSpPr>
          <a:xfrm>
            <a:off x="3499403" y="3665904"/>
            <a:ext cx="1567778" cy="491677"/>
            <a:chOff x="5194708" y="3484366"/>
            <a:chExt cx="3148148" cy="987304"/>
          </a:xfrm>
        </p:grpSpPr>
        <p:grpSp>
          <p:nvGrpSpPr>
            <p:cNvPr id="8084" name="Google Shape;8084;p55"/>
            <p:cNvGrpSpPr/>
            <p:nvPr/>
          </p:nvGrpSpPr>
          <p:grpSpPr>
            <a:xfrm>
              <a:off x="7531521" y="3484366"/>
              <a:ext cx="811335" cy="987304"/>
              <a:chOff x="3379425" y="1617275"/>
              <a:chExt cx="1090650" cy="1327200"/>
            </a:xfrm>
          </p:grpSpPr>
          <p:sp>
            <p:nvSpPr>
              <p:cNvPr id="8085" name="Google Shape;8085;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5"/>
            <p:cNvGrpSpPr/>
            <p:nvPr/>
          </p:nvGrpSpPr>
          <p:grpSpPr>
            <a:xfrm>
              <a:off x="6752546" y="3484366"/>
              <a:ext cx="811428" cy="987304"/>
              <a:chOff x="2332275" y="1617275"/>
              <a:chExt cx="1090775" cy="1327200"/>
            </a:xfrm>
          </p:grpSpPr>
          <p:sp>
            <p:nvSpPr>
              <p:cNvPr id="8089" name="Google Shape;8089;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55"/>
            <p:cNvGrpSpPr/>
            <p:nvPr/>
          </p:nvGrpSpPr>
          <p:grpSpPr>
            <a:xfrm>
              <a:off x="5973664" y="3484366"/>
              <a:ext cx="811335" cy="987304"/>
              <a:chOff x="1285250" y="1617275"/>
              <a:chExt cx="1090650" cy="1327200"/>
            </a:xfrm>
          </p:grpSpPr>
          <p:sp>
            <p:nvSpPr>
              <p:cNvPr id="8093" name="Google Shape;8093;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55"/>
            <p:cNvGrpSpPr/>
            <p:nvPr/>
          </p:nvGrpSpPr>
          <p:grpSpPr>
            <a:xfrm>
              <a:off x="5194708" y="3484366"/>
              <a:ext cx="811409" cy="987304"/>
              <a:chOff x="238125" y="1617275"/>
              <a:chExt cx="1090750" cy="1327200"/>
            </a:xfrm>
          </p:grpSpPr>
          <p:sp>
            <p:nvSpPr>
              <p:cNvPr id="8097" name="Google Shape;8097;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0" name="Google Shape;8100;p55"/>
          <p:cNvGrpSpPr/>
          <p:nvPr/>
        </p:nvGrpSpPr>
        <p:grpSpPr>
          <a:xfrm>
            <a:off x="3460012" y="3146315"/>
            <a:ext cx="1616964" cy="346256"/>
            <a:chOff x="1808063" y="4294338"/>
            <a:chExt cx="3370782" cy="721817"/>
          </a:xfrm>
        </p:grpSpPr>
        <p:sp>
          <p:nvSpPr>
            <p:cNvPr id="8101" name="Google Shape;8101;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55"/>
          <p:cNvGrpSpPr/>
          <p:nvPr/>
        </p:nvGrpSpPr>
        <p:grpSpPr>
          <a:xfrm>
            <a:off x="738224" y="3432344"/>
            <a:ext cx="1295882" cy="646587"/>
            <a:chOff x="834100" y="3642869"/>
            <a:chExt cx="1259483" cy="628426"/>
          </a:xfrm>
        </p:grpSpPr>
        <p:sp>
          <p:nvSpPr>
            <p:cNvPr id="8112" name="Google Shape;8112;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7" name="Google Shape;8137;p55"/>
            <p:cNvGrpSpPr/>
            <p:nvPr/>
          </p:nvGrpSpPr>
          <p:grpSpPr>
            <a:xfrm>
              <a:off x="1360364" y="3847835"/>
              <a:ext cx="208119" cy="224359"/>
              <a:chOff x="1360769" y="3847100"/>
              <a:chExt cx="208119" cy="224359"/>
            </a:xfrm>
          </p:grpSpPr>
          <p:sp>
            <p:nvSpPr>
              <p:cNvPr id="8138" name="Google Shape;8138;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8" name="Google Shape;8158;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55"/>
          <p:cNvGrpSpPr/>
          <p:nvPr/>
        </p:nvGrpSpPr>
        <p:grpSpPr>
          <a:xfrm rot="5400000">
            <a:off x="5951337" y="3228841"/>
            <a:ext cx="164064" cy="1414916"/>
            <a:chOff x="4428249" y="1369375"/>
            <a:chExt cx="36905" cy="429569"/>
          </a:xfrm>
        </p:grpSpPr>
        <p:sp>
          <p:nvSpPr>
            <p:cNvPr id="8173" name="Google Shape;8173;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55"/>
          <p:cNvGrpSpPr/>
          <p:nvPr/>
        </p:nvGrpSpPr>
        <p:grpSpPr>
          <a:xfrm flipH="1" rot="10800000">
            <a:off x="5323766" y="2817385"/>
            <a:ext cx="1419207" cy="24808"/>
            <a:chOff x="219558" y="4738465"/>
            <a:chExt cx="5852400" cy="102300"/>
          </a:xfrm>
        </p:grpSpPr>
        <p:cxnSp>
          <p:nvCxnSpPr>
            <p:cNvPr id="8206" name="Google Shape;8206;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207" name="Google Shape;8207;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55"/>
          <p:cNvGrpSpPr/>
          <p:nvPr/>
        </p:nvGrpSpPr>
        <p:grpSpPr>
          <a:xfrm>
            <a:off x="5335084" y="3190448"/>
            <a:ext cx="1396570" cy="385016"/>
            <a:chOff x="5286284" y="2966544"/>
            <a:chExt cx="1396570" cy="385016"/>
          </a:xfrm>
        </p:grpSpPr>
        <p:cxnSp>
          <p:nvCxnSpPr>
            <p:cNvPr id="8213" name="Google Shape;8213;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214" name="Google Shape;8214;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215" name="Google Shape;8215;p55"/>
            <p:cNvGrpSpPr/>
            <p:nvPr/>
          </p:nvGrpSpPr>
          <p:grpSpPr>
            <a:xfrm>
              <a:off x="5287688" y="3173364"/>
              <a:ext cx="1395166" cy="74100"/>
              <a:chOff x="5287688" y="3173364"/>
              <a:chExt cx="1395166" cy="74100"/>
            </a:xfrm>
          </p:grpSpPr>
          <p:cxnSp>
            <p:nvCxnSpPr>
              <p:cNvPr id="8216" name="Google Shape;8216;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217" name="Google Shape;8217;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218" name="Google Shape;8218;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19" name="Google Shape;8219;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20" name="Google Shape;8220;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21" name="Google Shape;8221;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22" name="Google Shape;8222;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23" name="Google Shape;8223;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224" name="Google Shape;8224;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225" name="Google Shape;8225;p55"/>
          <p:cNvGrpSpPr/>
          <p:nvPr/>
        </p:nvGrpSpPr>
        <p:grpSpPr>
          <a:xfrm>
            <a:off x="2021150" y="1609224"/>
            <a:ext cx="1182276" cy="662027"/>
            <a:chOff x="2029517" y="1732295"/>
            <a:chExt cx="1149068" cy="643432"/>
          </a:xfrm>
        </p:grpSpPr>
        <p:grpSp>
          <p:nvGrpSpPr>
            <p:cNvPr id="8226" name="Google Shape;8226;p55"/>
            <p:cNvGrpSpPr/>
            <p:nvPr/>
          </p:nvGrpSpPr>
          <p:grpSpPr>
            <a:xfrm>
              <a:off x="2708660" y="1746937"/>
              <a:ext cx="455427" cy="244429"/>
              <a:chOff x="2700693" y="1746937"/>
              <a:chExt cx="455427" cy="244429"/>
            </a:xfrm>
          </p:grpSpPr>
          <p:grpSp>
            <p:nvGrpSpPr>
              <p:cNvPr id="8227" name="Google Shape;8227;p55"/>
              <p:cNvGrpSpPr/>
              <p:nvPr/>
            </p:nvGrpSpPr>
            <p:grpSpPr>
              <a:xfrm>
                <a:off x="2905682" y="1782817"/>
                <a:ext cx="250438" cy="208549"/>
                <a:chOff x="2905682" y="1782817"/>
                <a:chExt cx="250438" cy="208549"/>
              </a:xfrm>
            </p:grpSpPr>
            <p:cxnSp>
              <p:nvCxnSpPr>
                <p:cNvPr id="8228" name="Google Shape;8228;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29" name="Google Shape;8229;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55"/>
              <p:cNvGrpSpPr/>
              <p:nvPr/>
            </p:nvGrpSpPr>
            <p:grpSpPr>
              <a:xfrm>
                <a:off x="2700693" y="1746937"/>
                <a:ext cx="449967" cy="72374"/>
                <a:chOff x="2700693" y="1746937"/>
                <a:chExt cx="449967" cy="72374"/>
              </a:xfrm>
            </p:grpSpPr>
            <p:cxnSp>
              <p:nvCxnSpPr>
                <p:cNvPr id="8231" name="Google Shape;8231;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32" name="Google Shape;8232;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3" name="Google Shape;8233;p55"/>
            <p:cNvGrpSpPr/>
            <p:nvPr/>
          </p:nvGrpSpPr>
          <p:grpSpPr>
            <a:xfrm>
              <a:off x="2029517" y="1732295"/>
              <a:ext cx="1149068" cy="643432"/>
              <a:chOff x="2029517" y="1732295"/>
              <a:chExt cx="1149068" cy="643432"/>
            </a:xfrm>
          </p:grpSpPr>
          <p:grpSp>
            <p:nvGrpSpPr>
              <p:cNvPr id="8234" name="Google Shape;8234;p55"/>
              <p:cNvGrpSpPr/>
              <p:nvPr/>
            </p:nvGrpSpPr>
            <p:grpSpPr>
              <a:xfrm>
                <a:off x="2703618" y="2103152"/>
                <a:ext cx="474966" cy="260017"/>
                <a:chOff x="2703618" y="2103152"/>
                <a:chExt cx="474966" cy="260017"/>
              </a:xfrm>
            </p:grpSpPr>
            <p:grpSp>
              <p:nvGrpSpPr>
                <p:cNvPr id="8235" name="Google Shape;8235;p55"/>
                <p:cNvGrpSpPr/>
                <p:nvPr/>
              </p:nvGrpSpPr>
              <p:grpSpPr>
                <a:xfrm>
                  <a:off x="2703618" y="2290640"/>
                  <a:ext cx="450291" cy="72529"/>
                  <a:chOff x="2703618" y="2290640"/>
                  <a:chExt cx="450291" cy="72529"/>
                </a:xfrm>
              </p:grpSpPr>
              <p:cxnSp>
                <p:nvCxnSpPr>
                  <p:cNvPr id="8236" name="Google Shape;8236;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37" name="Google Shape;8237;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55"/>
                <p:cNvGrpSpPr/>
                <p:nvPr/>
              </p:nvGrpSpPr>
              <p:grpSpPr>
                <a:xfrm>
                  <a:off x="2908607" y="2103152"/>
                  <a:ext cx="269977" cy="223538"/>
                  <a:chOff x="2908607" y="2103152"/>
                  <a:chExt cx="269977" cy="223538"/>
                </a:xfrm>
              </p:grpSpPr>
              <p:cxnSp>
                <p:nvCxnSpPr>
                  <p:cNvPr id="8239" name="Google Shape;8239;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40" name="Google Shape;8240;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1" name="Google Shape;8241;p55"/>
              <p:cNvGrpSpPr/>
              <p:nvPr/>
            </p:nvGrpSpPr>
            <p:grpSpPr>
              <a:xfrm>
                <a:off x="2029517" y="1732295"/>
                <a:ext cx="685827" cy="643432"/>
                <a:chOff x="2029517" y="1732295"/>
                <a:chExt cx="685827" cy="643432"/>
              </a:xfrm>
            </p:grpSpPr>
            <p:sp>
              <p:nvSpPr>
                <p:cNvPr id="8242" name="Google Shape;8242;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3" name="Google Shape;8243;p55"/>
                <p:cNvGrpSpPr/>
                <p:nvPr/>
              </p:nvGrpSpPr>
              <p:grpSpPr>
                <a:xfrm>
                  <a:off x="2158948" y="1732295"/>
                  <a:ext cx="556396" cy="333108"/>
                  <a:chOff x="2158948" y="1732295"/>
                  <a:chExt cx="556396" cy="333108"/>
                </a:xfrm>
              </p:grpSpPr>
              <p:cxnSp>
                <p:nvCxnSpPr>
                  <p:cNvPr id="8244" name="Google Shape;8244;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45" name="Google Shape;8245;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55"/>
                <p:cNvGrpSpPr/>
                <p:nvPr/>
              </p:nvGrpSpPr>
              <p:grpSpPr>
                <a:xfrm>
                  <a:off x="2159908" y="2065057"/>
                  <a:ext cx="550884" cy="310670"/>
                  <a:chOff x="2159908" y="2065057"/>
                  <a:chExt cx="550884" cy="310670"/>
                </a:xfrm>
              </p:grpSpPr>
              <p:cxnSp>
                <p:nvCxnSpPr>
                  <p:cNvPr id="8247" name="Google Shape;8247;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48" name="Google Shape;8248;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249" name="Google Shape;8249;p55"/>
          <p:cNvGrpSpPr/>
          <p:nvPr/>
        </p:nvGrpSpPr>
        <p:grpSpPr>
          <a:xfrm>
            <a:off x="706399" y="1556837"/>
            <a:ext cx="962651" cy="810058"/>
            <a:chOff x="844912" y="1681380"/>
            <a:chExt cx="935611" cy="787305"/>
          </a:xfrm>
        </p:grpSpPr>
        <p:grpSp>
          <p:nvGrpSpPr>
            <p:cNvPr id="8250" name="Google Shape;8250;p55"/>
            <p:cNvGrpSpPr/>
            <p:nvPr/>
          </p:nvGrpSpPr>
          <p:grpSpPr>
            <a:xfrm>
              <a:off x="844912" y="1819635"/>
              <a:ext cx="329836" cy="510016"/>
              <a:chOff x="844912" y="1819635"/>
              <a:chExt cx="329836" cy="510016"/>
            </a:xfrm>
          </p:grpSpPr>
          <p:sp>
            <p:nvSpPr>
              <p:cNvPr id="8251" name="Google Shape;8251;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55"/>
            <p:cNvGrpSpPr/>
            <p:nvPr/>
          </p:nvGrpSpPr>
          <p:grpSpPr>
            <a:xfrm>
              <a:off x="1284601" y="2158168"/>
              <a:ext cx="495923" cy="310517"/>
              <a:chOff x="1284601" y="2158168"/>
              <a:chExt cx="495923" cy="310517"/>
            </a:xfrm>
          </p:grpSpPr>
          <p:sp>
            <p:nvSpPr>
              <p:cNvPr id="8258" name="Google Shape;8258;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9" name="Google Shape;8259;p55"/>
              <p:cNvGrpSpPr/>
              <p:nvPr/>
            </p:nvGrpSpPr>
            <p:grpSpPr>
              <a:xfrm>
                <a:off x="1507666" y="2158168"/>
                <a:ext cx="272858" cy="310517"/>
                <a:chOff x="1507666" y="2158168"/>
                <a:chExt cx="272858" cy="310517"/>
              </a:xfrm>
            </p:grpSpPr>
            <p:grpSp>
              <p:nvGrpSpPr>
                <p:cNvPr id="8260" name="Google Shape;8260;p55"/>
                <p:cNvGrpSpPr/>
                <p:nvPr/>
              </p:nvGrpSpPr>
              <p:grpSpPr>
                <a:xfrm>
                  <a:off x="1507666" y="2176104"/>
                  <a:ext cx="166395" cy="273149"/>
                  <a:chOff x="1507666" y="2176104"/>
                  <a:chExt cx="166395" cy="273149"/>
                </a:xfrm>
              </p:grpSpPr>
              <p:sp>
                <p:nvSpPr>
                  <p:cNvPr id="8261" name="Google Shape;8261;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8" name="Google Shape;8268;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0" name="Google Shape;8270;p55"/>
            <p:cNvGrpSpPr/>
            <p:nvPr/>
          </p:nvGrpSpPr>
          <p:grpSpPr>
            <a:xfrm>
              <a:off x="1284601" y="1681380"/>
              <a:ext cx="495923" cy="310517"/>
              <a:chOff x="1284601" y="1681380"/>
              <a:chExt cx="495923" cy="310517"/>
            </a:xfrm>
          </p:grpSpPr>
          <p:sp>
            <p:nvSpPr>
              <p:cNvPr id="8271" name="Google Shape;8271;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2" name="Google Shape;8272;p55"/>
              <p:cNvGrpSpPr/>
              <p:nvPr/>
            </p:nvGrpSpPr>
            <p:grpSpPr>
              <a:xfrm>
                <a:off x="1507666" y="1681380"/>
                <a:ext cx="272858" cy="310517"/>
                <a:chOff x="1507666" y="1681380"/>
                <a:chExt cx="272858" cy="310517"/>
              </a:xfrm>
            </p:grpSpPr>
            <p:grpSp>
              <p:nvGrpSpPr>
                <p:cNvPr id="8273" name="Google Shape;8273;p55"/>
                <p:cNvGrpSpPr/>
                <p:nvPr/>
              </p:nvGrpSpPr>
              <p:grpSpPr>
                <a:xfrm>
                  <a:off x="1507666" y="1700120"/>
                  <a:ext cx="166395" cy="272984"/>
                  <a:chOff x="1507666" y="1700120"/>
                  <a:chExt cx="166395" cy="272984"/>
                </a:xfrm>
              </p:grpSpPr>
              <p:sp>
                <p:nvSpPr>
                  <p:cNvPr id="8274" name="Google Shape;8274;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1" name="Google Shape;8281;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83" name="Google Shape;8283;p55"/>
          <p:cNvGrpSpPr/>
          <p:nvPr/>
        </p:nvGrpSpPr>
        <p:grpSpPr>
          <a:xfrm>
            <a:off x="6815339" y="2324267"/>
            <a:ext cx="1622269" cy="552443"/>
            <a:chOff x="6894650" y="2574740"/>
            <a:chExt cx="1445100" cy="492111"/>
          </a:xfrm>
        </p:grpSpPr>
        <p:sp>
          <p:nvSpPr>
            <p:cNvPr id="8284" name="Google Shape;8284;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9" name="Google Shape;8289;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290" name="Google Shape;8290;p55"/>
          <p:cNvGrpSpPr/>
          <p:nvPr/>
        </p:nvGrpSpPr>
        <p:grpSpPr>
          <a:xfrm>
            <a:off x="6834882" y="3698522"/>
            <a:ext cx="1583206" cy="475705"/>
            <a:chOff x="6953919" y="3907920"/>
            <a:chExt cx="1377300" cy="475705"/>
          </a:xfrm>
        </p:grpSpPr>
        <p:cxnSp>
          <p:nvCxnSpPr>
            <p:cNvPr id="8291" name="Google Shape;8291;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92" name="Google Shape;8292;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293" name="Google Shape;8293;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94" name="Google Shape;8294;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295" name="Google Shape;8295;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296" name="Google Shape;8296;p55"/>
          <p:cNvGrpSpPr/>
          <p:nvPr/>
        </p:nvGrpSpPr>
        <p:grpSpPr>
          <a:xfrm>
            <a:off x="2338470" y="2459668"/>
            <a:ext cx="836286" cy="824529"/>
            <a:chOff x="2389399" y="2595741"/>
            <a:chExt cx="812796" cy="801369"/>
          </a:xfrm>
        </p:grpSpPr>
        <p:grpSp>
          <p:nvGrpSpPr>
            <p:cNvPr id="8297" name="Google Shape;8297;p55"/>
            <p:cNvGrpSpPr/>
            <p:nvPr/>
          </p:nvGrpSpPr>
          <p:grpSpPr>
            <a:xfrm>
              <a:off x="2492145" y="2881565"/>
              <a:ext cx="607300" cy="229751"/>
              <a:chOff x="2492145" y="2881565"/>
              <a:chExt cx="607300" cy="229751"/>
            </a:xfrm>
          </p:grpSpPr>
          <p:sp>
            <p:nvSpPr>
              <p:cNvPr id="8298" name="Google Shape;8298;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55"/>
            <p:cNvGrpSpPr/>
            <p:nvPr/>
          </p:nvGrpSpPr>
          <p:grpSpPr>
            <a:xfrm>
              <a:off x="2389399" y="2595741"/>
              <a:ext cx="812796" cy="296825"/>
              <a:chOff x="2389399" y="2595741"/>
              <a:chExt cx="812796" cy="296825"/>
            </a:xfrm>
          </p:grpSpPr>
          <p:grpSp>
            <p:nvGrpSpPr>
              <p:cNvPr id="8302" name="Google Shape;8302;p55"/>
              <p:cNvGrpSpPr/>
              <p:nvPr/>
            </p:nvGrpSpPr>
            <p:grpSpPr>
              <a:xfrm>
                <a:off x="2389399" y="2595741"/>
                <a:ext cx="363638" cy="296825"/>
                <a:chOff x="2389399" y="2595741"/>
                <a:chExt cx="363638" cy="296825"/>
              </a:xfrm>
            </p:grpSpPr>
            <p:grpSp>
              <p:nvGrpSpPr>
                <p:cNvPr id="8303" name="Google Shape;8303;p55"/>
                <p:cNvGrpSpPr/>
                <p:nvPr/>
              </p:nvGrpSpPr>
              <p:grpSpPr>
                <a:xfrm>
                  <a:off x="2493852" y="2794333"/>
                  <a:ext cx="259185" cy="98232"/>
                  <a:chOff x="2493852" y="2794333"/>
                  <a:chExt cx="259185" cy="98232"/>
                </a:xfrm>
              </p:grpSpPr>
              <p:sp>
                <p:nvSpPr>
                  <p:cNvPr id="8304" name="Google Shape;8304;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55"/>
                <p:cNvGrpSpPr/>
                <p:nvPr/>
              </p:nvGrpSpPr>
              <p:grpSpPr>
                <a:xfrm>
                  <a:off x="2389399" y="2595741"/>
                  <a:ext cx="224343" cy="182054"/>
                  <a:chOff x="2389399" y="2595741"/>
                  <a:chExt cx="224343" cy="182054"/>
                </a:xfrm>
              </p:grpSpPr>
              <p:sp>
                <p:nvSpPr>
                  <p:cNvPr id="8308" name="Google Shape;8308;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0" name="Google Shape;8310;p55"/>
              <p:cNvGrpSpPr/>
              <p:nvPr/>
            </p:nvGrpSpPr>
            <p:grpSpPr>
              <a:xfrm>
                <a:off x="2683630" y="2595741"/>
                <a:ext cx="224334" cy="296825"/>
                <a:chOff x="2683630" y="2595741"/>
                <a:chExt cx="224334" cy="296825"/>
              </a:xfrm>
            </p:grpSpPr>
            <p:grpSp>
              <p:nvGrpSpPr>
                <p:cNvPr id="8311" name="Google Shape;8311;p55"/>
                <p:cNvGrpSpPr/>
                <p:nvPr/>
              </p:nvGrpSpPr>
              <p:grpSpPr>
                <a:xfrm>
                  <a:off x="2788083" y="2794333"/>
                  <a:ext cx="15356" cy="98232"/>
                  <a:chOff x="2788083" y="2794333"/>
                  <a:chExt cx="15356" cy="98232"/>
                </a:xfrm>
              </p:grpSpPr>
              <p:sp>
                <p:nvSpPr>
                  <p:cNvPr id="8312" name="Google Shape;8312;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55"/>
                <p:cNvGrpSpPr/>
                <p:nvPr/>
              </p:nvGrpSpPr>
              <p:grpSpPr>
                <a:xfrm>
                  <a:off x="2683630" y="2595741"/>
                  <a:ext cx="224334" cy="182054"/>
                  <a:chOff x="2683630" y="2595741"/>
                  <a:chExt cx="224334" cy="182054"/>
                </a:xfrm>
              </p:grpSpPr>
              <p:sp>
                <p:nvSpPr>
                  <p:cNvPr id="8316" name="Google Shape;8316;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8" name="Google Shape;8318;p55"/>
              <p:cNvGrpSpPr/>
              <p:nvPr/>
            </p:nvGrpSpPr>
            <p:grpSpPr>
              <a:xfrm>
                <a:off x="2838475" y="2595741"/>
                <a:ext cx="363719" cy="296825"/>
                <a:chOff x="2838475" y="2595741"/>
                <a:chExt cx="363719" cy="296825"/>
              </a:xfrm>
            </p:grpSpPr>
            <p:grpSp>
              <p:nvGrpSpPr>
                <p:cNvPr id="8319" name="Google Shape;8319;p55"/>
                <p:cNvGrpSpPr/>
                <p:nvPr/>
              </p:nvGrpSpPr>
              <p:grpSpPr>
                <a:xfrm>
                  <a:off x="2838475" y="2794333"/>
                  <a:ext cx="259185" cy="98232"/>
                  <a:chOff x="2838475" y="2794333"/>
                  <a:chExt cx="259185" cy="98232"/>
                </a:xfrm>
              </p:grpSpPr>
              <p:sp>
                <p:nvSpPr>
                  <p:cNvPr id="8320" name="Google Shape;8320;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55"/>
                <p:cNvGrpSpPr/>
                <p:nvPr/>
              </p:nvGrpSpPr>
              <p:grpSpPr>
                <a:xfrm>
                  <a:off x="2977852" y="2595741"/>
                  <a:ext cx="224343" cy="182054"/>
                  <a:chOff x="2977852" y="2595741"/>
                  <a:chExt cx="224343" cy="182054"/>
                </a:xfrm>
              </p:grpSpPr>
              <p:sp>
                <p:nvSpPr>
                  <p:cNvPr id="8324" name="Google Shape;8324;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26" name="Google Shape;8326;p55"/>
            <p:cNvGrpSpPr/>
            <p:nvPr/>
          </p:nvGrpSpPr>
          <p:grpSpPr>
            <a:xfrm>
              <a:off x="2389399" y="3100241"/>
              <a:ext cx="812796" cy="296869"/>
              <a:chOff x="2389399" y="3100241"/>
              <a:chExt cx="812796" cy="296869"/>
            </a:xfrm>
          </p:grpSpPr>
          <p:grpSp>
            <p:nvGrpSpPr>
              <p:cNvPr id="8327" name="Google Shape;8327;p55"/>
              <p:cNvGrpSpPr/>
              <p:nvPr/>
            </p:nvGrpSpPr>
            <p:grpSpPr>
              <a:xfrm>
                <a:off x="2683630" y="3100241"/>
                <a:ext cx="224334" cy="296869"/>
                <a:chOff x="2683630" y="3100241"/>
                <a:chExt cx="224334" cy="296869"/>
              </a:xfrm>
            </p:grpSpPr>
            <p:grpSp>
              <p:nvGrpSpPr>
                <p:cNvPr id="8328" name="Google Shape;8328;p55"/>
                <p:cNvGrpSpPr/>
                <p:nvPr/>
              </p:nvGrpSpPr>
              <p:grpSpPr>
                <a:xfrm>
                  <a:off x="2788083" y="3100241"/>
                  <a:ext cx="15356" cy="98237"/>
                  <a:chOff x="2788083" y="3100241"/>
                  <a:chExt cx="15356" cy="98237"/>
                </a:xfrm>
              </p:grpSpPr>
              <p:sp>
                <p:nvSpPr>
                  <p:cNvPr id="8329" name="Google Shape;8329;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55"/>
                <p:cNvGrpSpPr/>
                <p:nvPr/>
              </p:nvGrpSpPr>
              <p:grpSpPr>
                <a:xfrm>
                  <a:off x="2683630" y="3215065"/>
                  <a:ext cx="224334" cy="182045"/>
                  <a:chOff x="2683630" y="3215065"/>
                  <a:chExt cx="224334" cy="182045"/>
                </a:xfrm>
              </p:grpSpPr>
              <p:sp>
                <p:nvSpPr>
                  <p:cNvPr id="8333" name="Google Shape;8333;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5" name="Google Shape;8335;p55"/>
              <p:cNvGrpSpPr/>
              <p:nvPr/>
            </p:nvGrpSpPr>
            <p:grpSpPr>
              <a:xfrm>
                <a:off x="2389399" y="3100241"/>
                <a:ext cx="363638" cy="296869"/>
                <a:chOff x="2389399" y="3100241"/>
                <a:chExt cx="363638" cy="296869"/>
              </a:xfrm>
            </p:grpSpPr>
            <p:grpSp>
              <p:nvGrpSpPr>
                <p:cNvPr id="8336" name="Google Shape;8336;p55"/>
                <p:cNvGrpSpPr/>
                <p:nvPr/>
              </p:nvGrpSpPr>
              <p:grpSpPr>
                <a:xfrm>
                  <a:off x="2493852" y="3100241"/>
                  <a:ext cx="259185" cy="98237"/>
                  <a:chOff x="2493852" y="3100241"/>
                  <a:chExt cx="259185" cy="98237"/>
                </a:xfrm>
              </p:grpSpPr>
              <p:sp>
                <p:nvSpPr>
                  <p:cNvPr id="8337" name="Google Shape;8337;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55"/>
                <p:cNvGrpSpPr/>
                <p:nvPr/>
              </p:nvGrpSpPr>
              <p:grpSpPr>
                <a:xfrm>
                  <a:off x="2389399" y="3215065"/>
                  <a:ext cx="224343" cy="182045"/>
                  <a:chOff x="2389399" y="3215065"/>
                  <a:chExt cx="224343" cy="182045"/>
                </a:xfrm>
              </p:grpSpPr>
              <p:sp>
                <p:nvSpPr>
                  <p:cNvPr id="8341" name="Google Shape;8341;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3" name="Google Shape;8343;p55"/>
              <p:cNvGrpSpPr/>
              <p:nvPr/>
            </p:nvGrpSpPr>
            <p:grpSpPr>
              <a:xfrm>
                <a:off x="2838475" y="3100241"/>
                <a:ext cx="363719" cy="296869"/>
                <a:chOff x="2838475" y="3100241"/>
                <a:chExt cx="363719" cy="296869"/>
              </a:xfrm>
            </p:grpSpPr>
            <p:grpSp>
              <p:nvGrpSpPr>
                <p:cNvPr id="8344" name="Google Shape;8344;p55"/>
                <p:cNvGrpSpPr/>
                <p:nvPr/>
              </p:nvGrpSpPr>
              <p:grpSpPr>
                <a:xfrm>
                  <a:off x="2838475" y="3100241"/>
                  <a:ext cx="259185" cy="98237"/>
                  <a:chOff x="2838475" y="3100241"/>
                  <a:chExt cx="259185" cy="98237"/>
                </a:xfrm>
              </p:grpSpPr>
              <p:sp>
                <p:nvSpPr>
                  <p:cNvPr id="8345" name="Google Shape;8345;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55"/>
                <p:cNvGrpSpPr/>
                <p:nvPr/>
              </p:nvGrpSpPr>
              <p:grpSpPr>
                <a:xfrm>
                  <a:off x="2977852" y="3215065"/>
                  <a:ext cx="224343" cy="182045"/>
                  <a:chOff x="2977852" y="3215065"/>
                  <a:chExt cx="224343" cy="182045"/>
                </a:xfrm>
              </p:grpSpPr>
              <p:sp>
                <p:nvSpPr>
                  <p:cNvPr id="8349" name="Google Shape;8349;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4" name="Shape 8354"/>
        <p:cNvGrpSpPr/>
        <p:nvPr/>
      </p:nvGrpSpPr>
      <p:grpSpPr>
        <a:xfrm>
          <a:off x="0" y="0"/>
          <a:ext cx="0" cy="0"/>
          <a:chOff x="0" y="0"/>
          <a:chExt cx="0" cy="0"/>
        </a:xfrm>
      </p:grpSpPr>
      <p:grpSp>
        <p:nvGrpSpPr>
          <p:cNvPr id="8355" name="Google Shape;8355;p56"/>
          <p:cNvGrpSpPr/>
          <p:nvPr/>
        </p:nvGrpSpPr>
        <p:grpSpPr>
          <a:xfrm>
            <a:off x="702088" y="3155922"/>
            <a:ext cx="2390414" cy="1024800"/>
            <a:chOff x="728925" y="3296613"/>
            <a:chExt cx="2390414" cy="1024800"/>
          </a:xfrm>
        </p:grpSpPr>
        <p:grpSp>
          <p:nvGrpSpPr>
            <p:cNvPr id="8356" name="Google Shape;8356;p56"/>
            <p:cNvGrpSpPr/>
            <p:nvPr/>
          </p:nvGrpSpPr>
          <p:grpSpPr>
            <a:xfrm>
              <a:off x="728925" y="3619800"/>
              <a:ext cx="2390414" cy="500893"/>
              <a:chOff x="728925" y="3619800"/>
              <a:chExt cx="2390414" cy="500893"/>
            </a:xfrm>
          </p:grpSpPr>
          <p:sp>
            <p:nvSpPr>
              <p:cNvPr id="8357" name="Google Shape;8357;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58" name="Google Shape;8358;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59" name="Google Shape;8359;p56"/>
            <p:cNvGrpSpPr/>
            <p:nvPr/>
          </p:nvGrpSpPr>
          <p:grpSpPr>
            <a:xfrm>
              <a:off x="1348050" y="3296613"/>
              <a:ext cx="1706152" cy="1024800"/>
              <a:chOff x="1348050" y="3296613"/>
              <a:chExt cx="1706152" cy="1024800"/>
            </a:xfrm>
          </p:grpSpPr>
          <p:sp>
            <p:nvSpPr>
              <p:cNvPr id="8360" name="Google Shape;8360;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61" name="Google Shape;8361;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62" name="Google Shape;8362;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63" name="Google Shape;8363;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64" name="Google Shape;8364;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65" name="Google Shape;8365;p56"/>
            <p:cNvGrpSpPr/>
            <p:nvPr/>
          </p:nvGrpSpPr>
          <p:grpSpPr>
            <a:xfrm>
              <a:off x="1455707" y="3654858"/>
              <a:ext cx="1491150" cy="417657"/>
              <a:chOff x="1455707" y="3654858"/>
              <a:chExt cx="1491150" cy="417657"/>
            </a:xfrm>
          </p:grpSpPr>
          <p:sp>
            <p:nvSpPr>
              <p:cNvPr id="8366" name="Google Shape;8366;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86" name="Google Shape;8386;p56"/>
          <p:cNvGraphicFramePr/>
          <p:nvPr/>
        </p:nvGraphicFramePr>
        <p:xfrm>
          <a:off x="5937787" y="2153834"/>
          <a:ext cx="3000000" cy="3000000"/>
        </p:xfrm>
        <a:graphic>
          <a:graphicData uri="http://schemas.openxmlformats.org/drawingml/2006/table">
            <a:tbl>
              <a:tblPr>
                <a:noFill/>
                <a:tableStyleId>{09A189FC-AA49-428A-82DC-4AB618A4C9FD}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387" name="Google Shape;8387;p56"/>
          <p:cNvGrpSpPr/>
          <p:nvPr/>
        </p:nvGrpSpPr>
        <p:grpSpPr>
          <a:xfrm>
            <a:off x="710464" y="981599"/>
            <a:ext cx="2396505" cy="976502"/>
            <a:chOff x="749309" y="1112739"/>
            <a:chExt cx="2371603" cy="976502"/>
          </a:xfrm>
        </p:grpSpPr>
        <p:grpSp>
          <p:nvGrpSpPr>
            <p:cNvPr id="8388" name="Google Shape;8388;p56"/>
            <p:cNvGrpSpPr/>
            <p:nvPr/>
          </p:nvGrpSpPr>
          <p:grpSpPr>
            <a:xfrm>
              <a:off x="1092126" y="1112739"/>
              <a:ext cx="2028786" cy="975464"/>
              <a:chOff x="1092126" y="1112739"/>
              <a:chExt cx="2028786" cy="975464"/>
            </a:xfrm>
          </p:grpSpPr>
          <p:sp>
            <p:nvSpPr>
              <p:cNvPr id="8389" name="Google Shape;8389;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56"/>
            <p:cNvGrpSpPr/>
            <p:nvPr/>
          </p:nvGrpSpPr>
          <p:grpSpPr>
            <a:xfrm>
              <a:off x="749309" y="1112739"/>
              <a:ext cx="314700" cy="975464"/>
              <a:chOff x="749309" y="1112739"/>
              <a:chExt cx="314700" cy="975464"/>
            </a:xfrm>
          </p:grpSpPr>
          <p:sp>
            <p:nvSpPr>
              <p:cNvPr id="8414" name="Google Shape;8414;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8" name="Google Shape;8418;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422" name="Google Shape;8422;p56"/>
          <p:cNvGraphicFramePr/>
          <p:nvPr/>
        </p:nvGraphicFramePr>
        <p:xfrm>
          <a:off x="5937812" y="981584"/>
          <a:ext cx="3000000" cy="3000000"/>
        </p:xfrm>
        <a:graphic>
          <a:graphicData uri="http://schemas.openxmlformats.org/drawingml/2006/table">
            <a:tbl>
              <a:tblPr>
                <a:noFill/>
                <a:tableStyleId>{09A189FC-AA49-428A-82DC-4AB618A4C9FD}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423" name="Google Shape;8423;p56"/>
          <p:cNvGraphicFramePr/>
          <p:nvPr/>
        </p:nvGraphicFramePr>
        <p:xfrm>
          <a:off x="3358675" y="2153834"/>
          <a:ext cx="3000000" cy="3000000"/>
        </p:xfrm>
        <a:graphic>
          <a:graphicData uri="http://schemas.openxmlformats.org/drawingml/2006/table">
            <a:tbl>
              <a:tblPr>
                <a:noFill/>
                <a:tableStyleId>{09A189FC-AA49-428A-82DC-4AB618A4C9FD}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424" name="Google Shape;8424;p56"/>
          <p:cNvGrpSpPr/>
          <p:nvPr/>
        </p:nvGrpSpPr>
        <p:grpSpPr>
          <a:xfrm>
            <a:off x="3360661" y="3144795"/>
            <a:ext cx="2363377" cy="1047062"/>
            <a:chOff x="3358399" y="3285485"/>
            <a:chExt cx="2363377" cy="1047062"/>
          </a:xfrm>
        </p:grpSpPr>
        <p:grpSp>
          <p:nvGrpSpPr>
            <p:cNvPr id="8425" name="Google Shape;8425;p56"/>
            <p:cNvGrpSpPr/>
            <p:nvPr/>
          </p:nvGrpSpPr>
          <p:grpSpPr>
            <a:xfrm>
              <a:off x="3358412" y="3285485"/>
              <a:ext cx="2363244" cy="139500"/>
              <a:chOff x="3358412" y="3285485"/>
              <a:chExt cx="2363244" cy="139500"/>
            </a:xfrm>
          </p:grpSpPr>
          <p:sp>
            <p:nvSpPr>
              <p:cNvPr id="8426" name="Google Shape;8426;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56"/>
            <p:cNvGrpSpPr/>
            <p:nvPr/>
          </p:nvGrpSpPr>
          <p:grpSpPr>
            <a:xfrm>
              <a:off x="3358412" y="3466996"/>
              <a:ext cx="2363244" cy="139500"/>
              <a:chOff x="3358412" y="3466996"/>
              <a:chExt cx="2363244" cy="139500"/>
            </a:xfrm>
          </p:grpSpPr>
          <p:sp>
            <p:nvSpPr>
              <p:cNvPr id="8432" name="Google Shape;8432;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56"/>
            <p:cNvGrpSpPr/>
            <p:nvPr/>
          </p:nvGrpSpPr>
          <p:grpSpPr>
            <a:xfrm>
              <a:off x="3358412" y="3648507"/>
              <a:ext cx="2363244" cy="139500"/>
              <a:chOff x="3358412" y="3648507"/>
              <a:chExt cx="2363244" cy="139500"/>
            </a:xfrm>
          </p:grpSpPr>
          <p:sp>
            <p:nvSpPr>
              <p:cNvPr id="8438" name="Google Shape;8438;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56"/>
            <p:cNvGrpSpPr/>
            <p:nvPr/>
          </p:nvGrpSpPr>
          <p:grpSpPr>
            <a:xfrm>
              <a:off x="3358412" y="3830018"/>
              <a:ext cx="2363244" cy="139500"/>
              <a:chOff x="3358412" y="3830018"/>
              <a:chExt cx="2363244" cy="139500"/>
            </a:xfrm>
          </p:grpSpPr>
          <p:sp>
            <p:nvSpPr>
              <p:cNvPr id="8444" name="Google Shape;8444;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56"/>
            <p:cNvGrpSpPr/>
            <p:nvPr/>
          </p:nvGrpSpPr>
          <p:grpSpPr>
            <a:xfrm>
              <a:off x="3358399" y="4011514"/>
              <a:ext cx="2363377" cy="139537"/>
              <a:chOff x="3294800" y="4134603"/>
              <a:chExt cx="2638876" cy="152400"/>
            </a:xfrm>
          </p:grpSpPr>
          <p:sp>
            <p:nvSpPr>
              <p:cNvPr id="8450" name="Google Shape;8450;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56"/>
            <p:cNvGrpSpPr/>
            <p:nvPr/>
          </p:nvGrpSpPr>
          <p:grpSpPr>
            <a:xfrm>
              <a:off x="3358399" y="4193010"/>
              <a:ext cx="2363377" cy="139537"/>
              <a:chOff x="3294800" y="4134603"/>
              <a:chExt cx="2638876" cy="152400"/>
            </a:xfrm>
          </p:grpSpPr>
          <p:sp>
            <p:nvSpPr>
              <p:cNvPr id="8456" name="Google Shape;8456;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461" name="Google Shape;8461;p56"/>
          <p:cNvGraphicFramePr/>
          <p:nvPr/>
        </p:nvGraphicFramePr>
        <p:xfrm>
          <a:off x="711463" y="2153834"/>
          <a:ext cx="3000000" cy="3000000"/>
        </p:xfrm>
        <a:graphic>
          <a:graphicData uri="http://schemas.openxmlformats.org/drawingml/2006/table">
            <a:tbl>
              <a:tblPr>
                <a:noFill/>
                <a:tableStyleId>{09A189FC-AA49-428A-82DC-4AB618A4C9FD}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462" name="Google Shape;8462;p56"/>
          <p:cNvGrpSpPr/>
          <p:nvPr/>
        </p:nvGrpSpPr>
        <p:grpSpPr>
          <a:xfrm>
            <a:off x="4161132" y="2557649"/>
            <a:ext cx="1302095" cy="60959"/>
            <a:chOff x="3558802" y="4011427"/>
            <a:chExt cx="1866000" cy="111300"/>
          </a:xfrm>
        </p:grpSpPr>
        <p:sp>
          <p:nvSpPr>
            <p:cNvPr id="8463" name="Google Shape;8463;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56"/>
          <p:cNvGrpSpPr/>
          <p:nvPr/>
        </p:nvGrpSpPr>
        <p:grpSpPr>
          <a:xfrm>
            <a:off x="4706620" y="2839808"/>
            <a:ext cx="914340" cy="60959"/>
            <a:chOff x="3558802" y="4011427"/>
            <a:chExt cx="1866000" cy="111300"/>
          </a:xfrm>
        </p:grpSpPr>
        <p:sp>
          <p:nvSpPr>
            <p:cNvPr id="8466" name="Google Shape;8466;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56"/>
          <p:cNvGrpSpPr/>
          <p:nvPr/>
        </p:nvGrpSpPr>
        <p:grpSpPr>
          <a:xfrm>
            <a:off x="5871419" y="3167606"/>
            <a:ext cx="2522867" cy="1001454"/>
            <a:chOff x="1904318" y="789980"/>
            <a:chExt cx="1489472" cy="606868"/>
          </a:xfrm>
        </p:grpSpPr>
        <p:cxnSp>
          <p:nvCxnSpPr>
            <p:cNvPr id="8469" name="Google Shape;8469;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70" name="Google Shape;8470;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71" name="Google Shape;8471;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472" name="Google Shape;8472;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473" name="Google Shape;8473;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474" name="Google Shape;8474;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475" name="Google Shape;8475;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476" name="Google Shape;8476;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483" name="Google Shape;8483;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84" name="Google Shape;8484;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85" name="Google Shape;8485;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56"/>
          <p:cNvGrpSpPr/>
          <p:nvPr/>
        </p:nvGrpSpPr>
        <p:grpSpPr>
          <a:xfrm>
            <a:off x="3355824" y="951642"/>
            <a:ext cx="2363393" cy="1005865"/>
            <a:chOff x="3292400" y="1193188"/>
            <a:chExt cx="2615240" cy="1131075"/>
          </a:xfrm>
        </p:grpSpPr>
        <p:sp>
          <p:nvSpPr>
            <p:cNvPr id="8487" name="Google Shape;8487;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488" name="Google Shape;8488;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489" name="Google Shape;8489;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490" name="Google Shape;8490;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491" name="Google Shape;8491;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492" name="Google Shape;8492;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493" name="Google Shape;8493;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494" name="Google Shape;8494;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495" name="Google Shape;8495;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496" name="Google Shape;8496;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497" name="Google Shape;8497;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98" name="Google Shape;8498;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499" name="Google Shape;8499;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500" name="Google Shape;8500;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501" name="Google Shape;8501;p56"/>
            <p:cNvGrpSpPr/>
            <p:nvPr/>
          </p:nvGrpSpPr>
          <p:grpSpPr>
            <a:xfrm>
              <a:off x="3748438" y="1378608"/>
              <a:ext cx="2159202" cy="903971"/>
              <a:chOff x="1683525" y="2179850"/>
              <a:chExt cx="4519050" cy="2134525"/>
            </a:xfrm>
          </p:grpSpPr>
          <p:sp>
            <p:nvSpPr>
              <p:cNvPr id="8502" name="Google Shape;8502;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3" name="Google Shape;8503;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4" name="Google Shape;8504;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5" name="Google Shape;8505;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6" name="Google Shape;8506;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7" name="Google Shape;8507;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8" name="Google Shape;8508;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9" name="Google Shape;8509;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0" name="Google Shape;8510;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1" name="Google Shape;8511;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2" name="Google Shape;8512;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3" name="Google Shape;8513;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7" name="Shape 8517"/>
        <p:cNvGrpSpPr/>
        <p:nvPr/>
      </p:nvGrpSpPr>
      <p:grpSpPr>
        <a:xfrm>
          <a:off x="0" y="0"/>
          <a:ext cx="0" cy="0"/>
          <a:chOff x="0" y="0"/>
          <a:chExt cx="0" cy="0"/>
        </a:xfrm>
      </p:grpSpPr>
      <p:grpSp>
        <p:nvGrpSpPr>
          <p:cNvPr id="8518" name="Google Shape;8518;p57"/>
          <p:cNvGrpSpPr/>
          <p:nvPr/>
        </p:nvGrpSpPr>
        <p:grpSpPr>
          <a:xfrm>
            <a:off x="4796690" y="970936"/>
            <a:ext cx="745431" cy="718863"/>
            <a:chOff x="4249973" y="1201875"/>
            <a:chExt cx="1958568" cy="1888762"/>
          </a:xfrm>
        </p:grpSpPr>
        <p:sp>
          <p:nvSpPr>
            <p:cNvPr id="8519" name="Google Shape;8519;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0" name="Google Shape;8520;p57"/>
            <p:cNvGrpSpPr/>
            <p:nvPr/>
          </p:nvGrpSpPr>
          <p:grpSpPr>
            <a:xfrm>
              <a:off x="5853086" y="1789142"/>
              <a:ext cx="355454" cy="1048099"/>
              <a:chOff x="5576108" y="2016725"/>
              <a:chExt cx="565200" cy="1666560"/>
            </a:xfrm>
          </p:grpSpPr>
          <p:sp>
            <p:nvSpPr>
              <p:cNvPr id="8521" name="Google Shape;8521;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22" name="Google Shape;8522;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57"/>
            <p:cNvGrpSpPr/>
            <p:nvPr/>
          </p:nvGrpSpPr>
          <p:grpSpPr>
            <a:xfrm>
              <a:off x="4869455" y="2691676"/>
              <a:ext cx="1013897" cy="398961"/>
              <a:chOff x="4012057" y="3451825"/>
              <a:chExt cx="1612175" cy="634379"/>
            </a:xfrm>
          </p:grpSpPr>
          <p:sp>
            <p:nvSpPr>
              <p:cNvPr id="8524" name="Google Shape;8524;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25" name="Google Shape;8525;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7"/>
            <p:cNvGrpSpPr/>
            <p:nvPr/>
          </p:nvGrpSpPr>
          <p:grpSpPr>
            <a:xfrm>
              <a:off x="4276937" y="2155961"/>
              <a:ext cx="651965" cy="891358"/>
              <a:chOff x="3069908" y="2599997"/>
              <a:chExt cx="1036675" cy="1417328"/>
            </a:xfrm>
          </p:grpSpPr>
          <p:sp>
            <p:nvSpPr>
              <p:cNvPr id="8527" name="Google Shape;8527;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28" name="Google Shape;8528;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57"/>
            <p:cNvGrpSpPr/>
            <p:nvPr/>
          </p:nvGrpSpPr>
          <p:grpSpPr>
            <a:xfrm>
              <a:off x="5054918" y="1201875"/>
              <a:ext cx="999548" cy="602711"/>
              <a:chOff x="4306958" y="1082925"/>
              <a:chExt cx="1589359" cy="958358"/>
            </a:xfrm>
          </p:grpSpPr>
          <p:sp>
            <p:nvSpPr>
              <p:cNvPr id="8530" name="Google Shape;8530;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31" name="Google Shape;8531;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57"/>
            <p:cNvGrpSpPr/>
            <p:nvPr/>
          </p:nvGrpSpPr>
          <p:grpSpPr>
            <a:xfrm>
              <a:off x="4249973" y="1303451"/>
              <a:ext cx="799317" cy="841334"/>
              <a:chOff x="3027033" y="1244439"/>
              <a:chExt cx="1270977" cy="1337786"/>
            </a:xfrm>
          </p:grpSpPr>
          <p:sp>
            <p:nvSpPr>
              <p:cNvPr id="8533" name="Google Shape;8533;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34" name="Google Shape;8534;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5" name="Google Shape;8535;p57"/>
          <p:cNvGrpSpPr/>
          <p:nvPr/>
        </p:nvGrpSpPr>
        <p:grpSpPr>
          <a:xfrm>
            <a:off x="713063" y="1849386"/>
            <a:ext cx="761767" cy="729896"/>
            <a:chOff x="2657744" y="2337745"/>
            <a:chExt cx="832987" cy="798137"/>
          </a:xfrm>
        </p:grpSpPr>
        <p:sp>
          <p:nvSpPr>
            <p:cNvPr id="8536" name="Google Shape;8536;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57"/>
          <p:cNvGrpSpPr/>
          <p:nvPr/>
        </p:nvGrpSpPr>
        <p:grpSpPr>
          <a:xfrm>
            <a:off x="3224027" y="1852592"/>
            <a:ext cx="685569" cy="723586"/>
            <a:chOff x="3398134" y="2057755"/>
            <a:chExt cx="704087" cy="743130"/>
          </a:xfrm>
        </p:grpSpPr>
        <p:grpSp>
          <p:nvGrpSpPr>
            <p:cNvPr id="8543" name="Google Shape;8543;p57"/>
            <p:cNvGrpSpPr/>
            <p:nvPr/>
          </p:nvGrpSpPr>
          <p:grpSpPr>
            <a:xfrm>
              <a:off x="3398134" y="2290183"/>
              <a:ext cx="315300" cy="219900"/>
              <a:chOff x="3398134" y="2290183"/>
              <a:chExt cx="315300" cy="219900"/>
            </a:xfrm>
          </p:grpSpPr>
          <p:sp>
            <p:nvSpPr>
              <p:cNvPr id="8544" name="Google Shape;8544;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45" name="Google Shape;8545;p57"/>
              <p:cNvCxnSpPr>
                <a:stCxn id="854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546" name="Google Shape;8546;p57"/>
            <p:cNvGrpSpPr/>
            <p:nvPr/>
          </p:nvGrpSpPr>
          <p:grpSpPr>
            <a:xfrm>
              <a:off x="3547823" y="2467358"/>
              <a:ext cx="219900" cy="333527"/>
              <a:chOff x="3547823" y="2467358"/>
              <a:chExt cx="219900" cy="333527"/>
            </a:xfrm>
          </p:grpSpPr>
          <p:sp>
            <p:nvSpPr>
              <p:cNvPr id="8547" name="Google Shape;8547;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48" name="Google Shape;8548;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549" name="Google Shape;8549;p57"/>
            <p:cNvGrpSpPr/>
            <p:nvPr/>
          </p:nvGrpSpPr>
          <p:grpSpPr>
            <a:xfrm>
              <a:off x="3734138" y="2467358"/>
              <a:ext cx="219900" cy="333527"/>
              <a:chOff x="3734138" y="2467358"/>
              <a:chExt cx="219900" cy="333527"/>
            </a:xfrm>
          </p:grpSpPr>
          <p:sp>
            <p:nvSpPr>
              <p:cNvPr id="8550" name="Google Shape;8550;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51" name="Google Shape;8551;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552" name="Google Shape;8552;p57"/>
            <p:cNvGrpSpPr/>
            <p:nvPr/>
          </p:nvGrpSpPr>
          <p:grpSpPr>
            <a:xfrm>
              <a:off x="3787560" y="2288011"/>
              <a:ext cx="314661" cy="219900"/>
              <a:chOff x="3787560" y="2288011"/>
              <a:chExt cx="314661" cy="219900"/>
            </a:xfrm>
          </p:grpSpPr>
          <p:sp>
            <p:nvSpPr>
              <p:cNvPr id="8553" name="Google Shape;8553;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54" name="Google Shape;8554;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555" name="Google Shape;8555;p57"/>
            <p:cNvGrpSpPr/>
            <p:nvPr/>
          </p:nvGrpSpPr>
          <p:grpSpPr>
            <a:xfrm>
              <a:off x="3637290" y="2057755"/>
              <a:ext cx="219900" cy="335499"/>
              <a:chOff x="3637290" y="2057755"/>
              <a:chExt cx="219900" cy="335499"/>
            </a:xfrm>
          </p:grpSpPr>
          <p:sp>
            <p:nvSpPr>
              <p:cNvPr id="8556" name="Google Shape;8556;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557" name="Google Shape;8557;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558" name="Google Shape;8558;p57"/>
          <p:cNvGrpSpPr/>
          <p:nvPr/>
        </p:nvGrpSpPr>
        <p:grpSpPr>
          <a:xfrm>
            <a:off x="4899249" y="1859288"/>
            <a:ext cx="710153" cy="710153"/>
            <a:chOff x="5007123" y="2079403"/>
            <a:chExt cx="687600" cy="687600"/>
          </a:xfrm>
        </p:grpSpPr>
        <p:sp>
          <p:nvSpPr>
            <p:cNvPr id="8559" name="Google Shape;8559;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57"/>
          <p:cNvGrpSpPr/>
          <p:nvPr/>
        </p:nvGrpSpPr>
        <p:grpSpPr>
          <a:xfrm>
            <a:off x="5708687" y="1853794"/>
            <a:ext cx="720998" cy="721183"/>
            <a:chOff x="5797446" y="2063053"/>
            <a:chExt cx="698100" cy="698280"/>
          </a:xfrm>
        </p:grpSpPr>
        <p:sp>
          <p:nvSpPr>
            <p:cNvPr id="8564" name="Google Shape;8564;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57"/>
          <p:cNvGrpSpPr/>
          <p:nvPr/>
        </p:nvGrpSpPr>
        <p:grpSpPr>
          <a:xfrm>
            <a:off x="8153834" y="3499399"/>
            <a:ext cx="280585" cy="673164"/>
            <a:chOff x="8075075" y="3754290"/>
            <a:chExt cx="255612" cy="613194"/>
          </a:xfrm>
        </p:grpSpPr>
        <p:grpSp>
          <p:nvGrpSpPr>
            <p:cNvPr id="8569" name="Google Shape;8569;p57"/>
            <p:cNvGrpSpPr/>
            <p:nvPr/>
          </p:nvGrpSpPr>
          <p:grpSpPr>
            <a:xfrm>
              <a:off x="8075075" y="3754290"/>
              <a:ext cx="255612" cy="613194"/>
              <a:chOff x="8075075" y="3754290"/>
              <a:chExt cx="255612" cy="613194"/>
            </a:xfrm>
          </p:grpSpPr>
          <p:sp>
            <p:nvSpPr>
              <p:cNvPr id="8570" name="Google Shape;8570;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2" name="Google Shape;8572;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57"/>
          <p:cNvGrpSpPr/>
          <p:nvPr/>
        </p:nvGrpSpPr>
        <p:grpSpPr>
          <a:xfrm>
            <a:off x="5270892" y="3488196"/>
            <a:ext cx="470352" cy="683745"/>
            <a:chOff x="1697726" y="3244179"/>
            <a:chExt cx="788124" cy="1146069"/>
          </a:xfrm>
        </p:grpSpPr>
        <p:sp>
          <p:nvSpPr>
            <p:cNvPr id="8574" name="Google Shape;8574;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6" name="Google Shape;8576;p5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7" name="Google Shape;8577;p57"/>
          <p:cNvGrpSpPr/>
          <p:nvPr/>
        </p:nvGrpSpPr>
        <p:grpSpPr>
          <a:xfrm>
            <a:off x="5892043" y="3499398"/>
            <a:ext cx="293891" cy="293845"/>
            <a:chOff x="6134814" y="3754290"/>
            <a:chExt cx="293891" cy="293845"/>
          </a:xfrm>
        </p:grpSpPr>
        <p:sp>
          <p:nvSpPr>
            <p:cNvPr id="8578" name="Google Shape;8578;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57"/>
          <p:cNvGrpSpPr/>
          <p:nvPr/>
        </p:nvGrpSpPr>
        <p:grpSpPr>
          <a:xfrm>
            <a:off x="5892043" y="3878069"/>
            <a:ext cx="293891" cy="293891"/>
            <a:chOff x="6134814" y="4086186"/>
            <a:chExt cx="293891" cy="293891"/>
          </a:xfrm>
        </p:grpSpPr>
        <p:sp>
          <p:nvSpPr>
            <p:cNvPr id="8581" name="Google Shape;8581;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3" name="Google Shape;8583;p5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5" name="Google Shape;8585;p57"/>
          <p:cNvGrpSpPr/>
          <p:nvPr/>
        </p:nvGrpSpPr>
        <p:grpSpPr>
          <a:xfrm>
            <a:off x="7817018" y="2706762"/>
            <a:ext cx="622883" cy="621944"/>
            <a:chOff x="1187048" y="238125"/>
            <a:chExt cx="5256397" cy="5248476"/>
          </a:xfrm>
        </p:grpSpPr>
        <p:sp>
          <p:nvSpPr>
            <p:cNvPr id="8586" name="Google Shape;8586;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57"/>
          <p:cNvGrpSpPr/>
          <p:nvPr/>
        </p:nvGrpSpPr>
        <p:grpSpPr>
          <a:xfrm>
            <a:off x="2274123" y="2716370"/>
            <a:ext cx="1310987" cy="612407"/>
            <a:chOff x="238125" y="1188750"/>
            <a:chExt cx="7140450" cy="3335550"/>
          </a:xfrm>
        </p:grpSpPr>
        <p:sp>
          <p:nvSpPr>
            <p:cNvPr id="8591" name="Google Shape;8591;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57"/>
          <p:cNvGrpSpPr/>
          <p:nvPr/>
        </p:nvGrpSpPr>
        <p:grpSpPr>
          <a:xfrm>
            <a:off x="6599995" y="2706925"/>
            <a:ext cx="1110299" cy="621702"/>
            <a:chOff x="238125" y="1335475"/>
            <a:chExt cx="5418735" cy="3034175"/>
          </a:xfrm>
        </p:grpSpPr>
        <p:sp>
          <p:nvSpPr>
            <p:cNvPr id="8597" name="Google Shape;8597;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57"/>
          <p:cNvGrpSpPr/>
          <p:nvPr/>
        </p:nvGrpSpPr>
        <p:grpSpPr>
          <a:xfrm>
            <a:off x="5417655" y="2703822"/>
            <a:ext cx="1074451" cy="627181"/>
            <a:chOff x="5359127" y="2910889"/>
            <a:chExt cx="1097723" cy="640831"/>
          </a:xfrm>
        </p:grpSpPr>
        <p:grpSp>
          <p:nvGrpSpPr>
            <p:cNvPr id="8601" name="Google Shape;8601;p57"/>
            <p:cNvGrpSpPr/>
            <p:nvPr/>
          </p:nvGrpSpPr>
          <p:grpSpPr>
            <a:xfrm>
              <a:off x="5929791" y="3263088"/>
              <a:ext cx="527060" cy="287097"/>
              <a:chOff x="5929791" y="3263088"/>
              <a:chExt cx="527060" cy="287097"/>
            </a:xfrm>
          </p:grpSpPr>
          <p:sp>
            <p:nvSpPr>
              <p:cNvPr id="8602" name="Google Shape;8602;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03" name="Google Shape;8603;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04" name="Google Shape;8604;p57"/>
            <p:cNvGrpSpPr/>
            <p:nvPr/>
          </p:nvGrpSpPr>
          <p:grpSpPr>
            <a:xfrm>
              <a:off x="5359127" y="3263089"/>
              <a:ext cx="526428" cy="288631"/>
              <a:chOff x="5359127" y="3263089"/>
              <a:chExt cx="526428" cy="288631"/>
            </a:xfrm>
          </p:grpSpPr>
          <p:sp>
            <p:nvSpPr>
              <p:cNvPr id="8605" name="Google Shape;8605;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06" name="Google Shape;8606;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07" name="Google Shape;8607;p57"/>
            <p:cNvGrpSpPr/>
            <p:nvPr/>
          </p:nvGrpSpPr>
          <p:grpSpPr>
            <a:xfrm>
              <a:off x="5551525" y="2910889"/>
              <a:ext cx="520901" cy="610283"/>
              <a:chOff x="5551525" y="2910889"/>
              <a:chExt cx="520901" cy="610283"/>
            </a:xfrm>
          </p:grpSpPr>
          <p:sp>
            <p:nvSpPr>
              <p:cNvPr id="8608" name="Google Shape;8608;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09" name="Google Shape;8609;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10" name="Google Shape;8610;p57"/>
            <p:cNvGrpSpPr/>
            <p:nvPr/>
          </p:nvGrpSpPr>
          <p:grpSpPr>
            <a:xfrm>
              <a:off x="5743962" y="2919100"/>
              <a:ext cx="623674" cy="284502"/>
              <a:chOff x="5743962" y="2919100"/>
              <a:chExt cx="623674" cy="284502"/>
            </a:xfrm>
          </p:grpSpPr>
          <p:sp>
            <p:nvSpPr>
              <p:cNvPr id="8611" name="Google Shape;8611;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12" name="Google Shape;8612;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613" name="Google Shape;8613;p57"/>
          <p:cNvGrpSpPr/>
          <p:nvPr/>
        </p:nvGrpSpPr>
        <p:grpSpPr>
          <a:xfrm>
            <a:off x="7568868" y="1854534"/>
            <a:ext cx="874976" cy="719600"/>
            <a:chOff x="7608988" y="2093194"/>
            <a:chExt cx="817276" cy="672147"/>
          </a:xfrm>
        </p:grpSpPr>
        <p:cxnSp>
          <p:nvCxnSpPr>
            <p:cNvPr id="8614" name="Google Shape;8614;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15" name="Google Shape;8615;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16" name="Google Shape;8616;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17" name="Google Shape;8617;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18" name="Google Shape;8618;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619" name="Google Shape;8619;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620" name="Google Shape;8620;p57"/>
            <p:cNvGrpSpPr/>
            <p:nvPr/>
          </p:nvGrpSpPr>
          <p:grpSpPr>
            <a:xfrm>
              <a:off x="7721175" y="2093194"/>
              <a:ext cx="599587" cy="623846"/>
              <a:chOff x="7721175" y="2093194"/>
              <a:chExt cx="599587" cy="623846"/>
            </a:xfrm>
          </p:grpSpPr>
          <p:grpSp>
            <p:nvGrpSpPr>
              <p:cNvPr id="8621" name="Google Shape;8621;p57"/>
              <p:cNvGrpSpPr/>
              <p:nvPr/>
            </p:nvGrpSpPr>
            <p:grpSpPr>
              <a:xfrm>
                <a:off x="7721175" y="2093194"/>
                <a:ext cx="291605" cy="623846"/>
                <a:chOff x="9405575" y="2061418"/>
                <a:chExt cx="291605" cy="623846"/>
              </a:xfrm>
            </p:grpSpPr>
            <p:sp>
              <p:nvSpPr>
                <p:cNvPr id="8622" name="Google Shape;8622;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57"/>
              <p:cNvGrpSpPr/>
              <p:nvPr/>
            </p:nvGrpSpPr>
            <p:grpSpPr>
              <a:xfrm flipH="1">
                <a:off x="8029157" y="2093194"/>
                <a:ext cx="291605" cy="623846"/>
                <a:chOff x="9405575" y="2061418"/>
                <a:chExt cx="291605" cy="623846"/>
              </a:xfrm>
            </p:grpSpPr>
            <p:sp>
              <p:nvSpPr>
                <p:cNvPr id="8630" name="Google Shape;8630;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37" name="Google Shape;8637;p57"/>
          <p:cNvGrpSpPr/>
          <p:nvPr/>
        </p:nvGrpSpPr>
        <p:grpSpPr>
          <a:xfrm>
            <a:off x="4013304" y="970936"/>
            <a:ext cx="712557" cy="785901"/>
            <a:chOff x="4206459" y="1191441"/>
            <a:chExt cx="712557" cy="785901"/>
          </a:xfrm>
        </p:grpSpPr>
        <p:sp>
          <p:nvSpPr>
            <p:cNvPr id="8638" name="Google Shape;8638;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2" name="Google Shape;8642;p57"/>
            <p:cNvGrpSpPr/>
            <p:nvPr/>
          </p:nvGrpSpPr>
          <p:grpSpPr>
            <a:xfrm>
              <a:off x="4644280" y="1290523"/>
              <a:ext cx="143716" cy="29463"/>
              <a:chOff x="4644280" y="1290523"/>
              <a:chExt cx="143716" cy="29463"/>
            </a:xfrm>
          </p:grpSpPr>
          <p:sp>
            <p:nvSpPr>
              <p:cNvPr id="8643" name="Google Shape;8643;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57"/>
            <p:cNvGrpSpPr/>
            <p:nvPr/>
          </p:nvGrpSpPr>
          <p:grpSpPr>
            <a:xfrm>
              <a:off x="4356567" y="1191441"/>
              <a:ext cx="143690" cy="29488"/>
              <a:chOff x="4356567" y="1191441"/>
              <a:chExt cx="143690" cy="29488"/>
            </a:xfrm>
          </p:grpSpPr>
          <p:sp>
            <p:nvSpPr>
              <p:cNvPr id="8648" name="Google Shape;8648;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57"/>
            <p:cNvGrpSpPr/>
            <p:nvPr/>
          </p:nvGrpSpPr>
          <p:grpSpPr>
            <a:xfrm>
              <a:off x="4339009" y="1863727"/>
              <a:ext cx="143703" cy="29476"/>
              <a:chOff x="4339009" y="1863727"/>
              <a:chExt cx="143703" cy="29476"/>
            </a:xfrm>
          </p:grpSpPr>
          <p:sp>
            <p:nvSpPr>
              <p:cNvPr id="8653" name="Google Shape;8653;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7"/>
            <p:cNvGrpSpPr/>
            <p:nvPr/>
          </p:nvGrpSpPr>
          <p:grpSpPr>
            <a:xfrm>
              <a:off x="4206459" y="1607315"/>
              <a:ext cx="29539" cy="142899"/>
              <a:chOff x="4206459" y="1607315"/>
              <a:chExt cx="29539" cy="142899"/>
            </a:xfrm>
          </p:grpSpPr>
          <p:sp>
            <p:nvSpPr>
              <p:cNvPr id="8658" name="Google Shape;8658;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2" name="Google Shape;8662;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6" name="Google Shape;8666;p57"/>
            <p:cNvGrpSpPr/>
            <p:nvPr/>
          </p:nvGrpSpPr>
          <p:grpSpPr>
            <a:xfrm>
              <a:off x="4889463" y="1423737"/>
              <a:ext cx="29552" cy="142899"/>
              <a:chOff x="4889463" y="1423737"/>
              <a:chExt cx="29552" cy="142899"/>
            </a:xfrm>
          </p:grpSpPr>
          <p:sp>
            <p:nvSpPr>
              <p:cNvPr id="8667" name="Google Shape;8667;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57"/>
            <p:cNvGrpSpPr/>
            <p:nvPr/>
          </p:nvGrpSpPr>
          <p:grpSpPr>
            <a:xfrm>
              <a:off x="4771663" y="1876896"/>
              <a:ext cx="108651" cy="100447"/>
              <a:chOff x="4771663" y="1876896"/>
              <a:chExt cx="108651" cy="100447"/>
            </a:xfrm>
          </p:grpSpPr>
          <p:sp>
            <p:nvSpPr>
              <p:cNvPr id="8672" name="Google Shape;8672;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6" name="Google Shape;8676;p57"/>
          <p:cNvGrpSpPr/>
          <p:nvPr/>
        </p:nvGrpSpPr>
        <p:grpSpPr>
          <a:xfrm>
            <a:off x="4008780" y="1854159"/>
            <a:ext cx="791287" cy="720350"/>
            <a:chOff x="267375" y="1071875"/>
            <a:chExt cx="470500" cy="428550"/>
          </a:xfrm>
        </p:grpSpPr>
        <p:sp>
          <p:nvSpPr>
            <p:cNvPr id="8677" name="Google Shape;8677;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57"/>
          <p:cNvGrpSpPr/>
          <p:nvPr/>
        </p:nvGrpSpPr>
        <p:grpSpPr>
          <a:xfrm>
            <a:off x="709275" y="3498789"/>
            <a:ext cx="1408444" cy="673166"/>
            <a:chOff x="712664" y="3693287"/>
            <a:chExt cx="1460738" cy="698160"/>
          </a:xfrm>
        </p:grpSpPr>
        <p:grpSp>
          <p:nvGrpSpPr>
            <p:cNvPr id="8686" name="Google Shape;8686;p57"/>
            <p:cNvGrpSpPr/>
            <p:nvPr/>
          </p:nvGrpSpPr>
          <p:grpSpPr>
            <a:xfrm>
              <a:off x="1380079" y="4133090"/>
              <a:ext cx="234048" cy="258099"/>
              <a:chOff x="1380079" y="4133090"/>
              <a:chExt cx="234048" cy="258099"/>
            </a:xfrm>
          </p:grpSpPr>
          <p:sp>
            <p:nvSpPr>
              <p:cNvPr id="8687" name="Google Shape;8687;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57"/>
            <p:cNvGrpSpPr/>
            <p:nvPr/>
          </p:nvGrpSpPr>
          <p:grpSpPr>
            <a:xfrm>
              <a:off x="884610" y="3864082"/>
              <a:ext cx="1118566" cy="527275"/>
              <a:chOff x="890961" y="3865463"/>
              <a:chExt cx="1115221" cy="525698"/>
            </a:xfrm>
          </p:grpSpPr>
          <p:sp>
            <p:nvSpPr>
              <p:cNvPr id="8691" name="Google Shape;8691;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57"/>
            <p:cNvGrpSpPr/>
            <p:nvPr/>
          </p:nvGrpSpPr>
          <p:grpSpPr>
            <a:xfrm>
              <a:off x="712664" y="3693287"/>
              <a:ext cx="1460738" cy="698160"/>
              <a:chOff x="712664" y="3693025"/>
              <a:chExt cx="1460738" cy="698160"/>
            </a:xfrm>
          </p:grpSpPr>
          <p:sp>
            <p:nvSpPr>
              <p:cNvPr id="8695" name="Google Shape;8695;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1" name="Google Shape;8701;p57"/>
          <p:cNvGrpSpPr/>
          <p:nvPr/>
        </p:nvGrpSpPr>
        <p:grpSpPr>
          <a:xfrm>
            <a:off x="3146990" y="970936"/>
            <a:ext cx="795485" cy="738831"/>
            <a:chOff x="3348603" y="1236445"/>
            <a:chExt cx="749256" cy="695894"/>
          </a:xfrm>
        </p:grpSpPr>
        <p:grpSp>
          <p:nvGrpSpPr>
            <p:cNvPr id="8702" name="Google Shape;8702;p57"/>
            <p:cNvGrpSpPr/>
            <p:nvPr/>
          </p:nvGrpSpPr>
          <p:grpSpPr>
            <a:xfrm>
              <a:off x="3583779" y="1236445"/>
              <a:ext cx="293795" cy="285811"/>
              <a:chOff x="3750225" y="1774000"/>
              <a:chExt cx="149575" cy="145525"/>
            </a:xfrm>
          </p:grpSpPr>
          <p:sp>
            <p:nvSpPr>
              <p:cNvPr id="8703" name="Google Shape;8703;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57"/>
            <p:cNvGrpSpPr/>
            <p:nvPr/>
          </p:nvGrpSpPr>
          <p:grpSpPr>
            <a:xfrm>
              <a:off x="3775534" y="1462599"/>
              <a:ext cx="322325" cy="285958"/>
              <a:chOff x="3847850" y="1889150"/>
              <a:chExt cx="164100" cy="145600"/>
            </a:xfrm>
          </p:grpSpPr>
          <p:sp>
            <p:nvSpPr>
              <p:cNvPr id="8706" name="Google Shape;8706;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57"/>
            <p:cNvGrpSpPr/>
            <p:nvPr/>
          </p:nvGrpSpPr>
          <p:grpSpPr>
            <a:xfrm>
              <a:off x="3545329" y="1646528"/>
              <a:ext cx="293746" cy="285811"/>
              <a:chOff x="3730650" y="1982800"/>
              <a:chExt cx="149550" cy="145525"/>
            </a:xfrm>
          </p:grpSpPr>
          <p:sp>
            <p:nvSpPr>
              <p:cNvPr id="8709" name="Google Shape;8709;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57"/>
            <p:cNvGrpSpPr/>
            <p:nvPr/>
          </p:nvGrpSpPr>
          <p:grpSpPr>
            <a:xfrm>
              <a:off x="3348603" y="1415046"/>
              <a:ext cx="294384" cy="284387"/>
              <a:chOff x="3630494" y="1864938"/>
              <a:chExt cx="149875" cy="144800"/>
            </a:xfrm>
          </p:grpSpPr>
          <p:sp>
            <p:nvSpPr>
              <p:cNvPr id="8712" name="Google Shape;8712;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4" name="Google Shape;8714;p57"/>
          <p:cNvGrpSpPr/>
          <p:nvPr/>
        </p:nvGrpSpPr>
        <p:grpSpPr>
          <a:xfrm>
            <a:off x="2268517" y="3493832"/>
            <a:ext cx="1324924" cy="678083"/>
            <a:chOff x="2413923" y="3711366"/>
            <a:chExt cx="1374117" cy="703260"/>
          </a:xfrm>
        </p:grpSpPr>
        <p:grpSp>
          <p:nvGrpSpPr>
            <p:cNvPr id="8715" name="Google Shape;8715;p57"/>
            <p:cNvGrpSpPr/>
            <p:nvPr/>
          </p:nvGrpSpPr>
          <p:grpSpPr>
            <a:xfrm>
              <a:off x="2413923" y="3711366"/>
              <a:ext cx="1374117" cy="703260"/>
              <a:chOff x="2413923" y="3711366"/>
              <a:chExt cx="1374117" cy="703260"/>
            </a:xfrm>
          </p:grpSpPr>
          <p:sp>
            <p:nvSpPr>
              <p:cNvPr id="8716" name="Google Shape;8716;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7" name="Google Shape;8717;p57"/>
              <p:cNvGrpSpPr/>
              <p:nvPr/>
            </p:nvGrpSpPr>
            <p:grpSpPr>
              <a:xfrm>
                <a:off x="2600284" y="3808654"/>
                <a:ext cx="234506" cy="138009"/>
                <a:chOff x="2600284" y="3808654"/>
                <a:chExt cx="234506" cy="138009"/>
              </a:xfrm>
            </p:grpSpPr>
            <p:sp>
              <p:nvSpPr>
                <p:cNvPr id="8718" name="Google Shape;8718;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19" name="Google Shape;8719;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20" name="Google Shape;8720;p57"/>
              <p:cNvGrpSpPr/>
              <p:nvPr/>
            </p:nvGrpSpPr>
            <p:grpSpPr>
              <a:xfrm>
                <a:off x="3359659" y="3805664"/>
                <a:ext cx="232294" cy="141000"/>
                <a:chOff x="3359659" y="3805664"/>
                <a:chExt cx="232294" cy="141000"/>
              </a:xfrm>
            </p:grpSpPr>
            <p:sp>
              <p:nvSpPr>
                <p:cNvPr id="8721" name="Google Shape;8721;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2" name="Google Shape;8722;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23" name="Google Shape;8723;p57"/>
              <p:cNvGrpSpPr/>
              <p:nvPr/>
            </p:nvGrpSpPr>
            <p:grpSpPr>
              <a:xfrm>
                <a:off x="3067316" y="3711366"/>
                <a:ext cx="66900" cy="166809"/>
                <a:chOff x="3067316" y="3711366"/>
                <a:chExt cx="66900" cy="166809"/>
              </a:xfrm>
            </p:grpSpPr>
            <p:sp>
              <p:nvSpPr>
                <p:cNvPr id="8724" name="Google Shape;8724;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5" name="Google Shape;8725;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26" name="Google Shape;8726;p57"/>
              <p:cNvGrpSpPr/>
              <p:nvPr/>
            </p:nvGrpSpPr>
            <p:grpSpPr>
              <a:xfrm>
                <a:off x="2413923" y="4058666"/>
                <a:ext cx="224119" cy="66900"/>
                <a:chOff x="2413923" y="4058666"/>
                <a:chExt cx="224119" cy="66900"/>
              </a:xfrm>
            </p:grpSpPr>
            <p:sp>
              <p:nvSpPr>
                <p:cNvPr id="8727" name="Google Shape;8727;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8" name="Google Shape;8728;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29" name="Google Shape;8729;p57"/>
              <p:cNvGrpSpPr/>
              <p:nvPr/>
            </p:nvGrpSpPr>
            <p:grpSpPr>
              <a:xfrm>
                <a:off x="3564643" y="4058666"/>
                <a:ext cx="223397" cy="66900"/>
                <a:chOff x="3564643" y="4058666"/>
                <a:chExt cx="223397" cy="66900"/>
              </a:xfrm>
            </p:grpSpPr>
            <p:sp>
              <p:nvSpPr>
                <p:cNvPr id="8730" name="Google Shape;8730;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1" name="Google Shape;8731;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732" name="Google Shape;8732;p57"/>
            <p:cNvGrpSpPr/>
            <p:nvPr/>
          </p:nvGrpSpPr>
          <p:grpSpPr>
            <a:xfrm>
              <a:off x="2633353" y="3965763"/>
              <a:ext cx="933975" cy="445687"/>
              <a:chOff x="2633353" y="3965763"/>
              <a:chExt cx="933975" cy="445687"/>
            </a:xfrm>
          </p:grpSpPr>
          <p:sp>
            <p:nvSpPr>
              <p:cNvPr id="8733" name="Google Shape;8733;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5" name="Google Shape;8735;p57"/>
          <p:cNvGrpSpPr/>
          <p:nvPr/>
        </p:nvGrpSpPr>
        <p:grpSpPr>
          <a:xfrm>
            <a:off x="6392789" y="1044380"/>
            <a:ext cx="1131087" cy="587383"/>
            <a:chOff x="238125" y="999450"/>
            <a:chExt cx="7140700" cy="3708225"/>
          </a:xfrm>
        </p:grpSpPr>
        <p:sp>
          <p:nvSpPr>
            <p:cNvPr id="8736" name="Google Shape;8736;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57"/>
          <p:cNvGrpSpPr/>
          <p:nvPr/>
        </p:nvGrpSpPr>
        <p:grpSpPr>
          <a:xfrm>
            <a:off x="3744240" y="3493874"/>
            <a:ext cx="1375854" cy="678131"/>
            <a:chOff x="3913765" y="3641905"/>
            <a:chExt cx="1522805" cy="750560"/>
          </a:xfrm>
        </p:grpSpPr>
        <p:grpSp>
          <p:nvGrpSpPr>
            <p:cNvPr id="8746" name="Google Shape;8746;p57"/>
            <p:cNvGrpSpPr/>
            <p:nvPr/>
          </p:nvGrpSpPr>
          <p:grpSpPr>
            <a:xfrm>
              <a:off x="3913765" y="3997002"/>
              <a:ext cx="1522805" cy="395463"/>
              <a:chOff x="3913765" y="3997002"/>
              <a:chExt cx="1522805" cy="395463"/>
            </a:xfrm>
          </p:grpSpPr>
          <p:grpSp>
            <p:nvGrpSpPr>
              <p:cNvPr id="8747" name="Google Shape;8747;p57"/>
              <p:cNvGrpSpPr/>
              <p:nvPr/>
            </p:nvGrpSpPr>
            <p:grpSpPr>
              <a:xfrm>
                <a:off x="3913765" y="4138659"/>
                <a:ext cx="507602" cy="253806"/>
                <a:chOff x="3913765" y="4138659"/>
                <a:chExt cx="507602" cy="253806"/>
              </a:xfrm>
            </p:grpSpPr>
            <p:sp>
              <p:nvSpPr>
                <p:cNvPr id="8748" name="Google Shape;8748;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750" name="Google Shape;8750;p57"/>
              <p:cNvGrpSpPr/>
              <p:nvPr/>
            </p:nvGrpSpPr>
            <p:grpSpPr>
              <a:xfrm>
                <a:off x="4421361" y="3997002"/>
                <a:ext cx="507618" cy="395463"/>
                <a:chOff x="4421361" y="3997002"/>
                <a:chExt cx="507618" cy="395463"/>
              </a:xfrm>
            </p:grpSpPr>
            <p:sp>
              <p:nvSpPr>
                <p:cNvPr id="8751" name="Google Shape;8751;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57"/>
              <p:cNvGrpSpPr/>
              <p:nvPr/>
            </p:nvGrpSpPr>
            <p:grpSpPr>
              <a:xfrm>
                <a:off x="4928973" y="4189418"/>
                <a:ext cx="507596" cy="203047"/>
                <a:chOff x="4928973" y="4189418"/>
                <a:chExt cx="507596" cy="203047"/>
              </a:xfrm>
            </p:grpSpPr>
            <p:sp>
              <p:nvSpPr>
                <p:cNvPr id="8754" name="Google Shape;8754;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6" name="Google Shape;8756;p57"/>
            <p:cNvGrpSpPr/>
            <p:nvPr/>
          </p:nvGrpSpPr>
          <p:grpSpPr>
            <a:xfrm>
              <a:off x="4482186" y="3641905"/>
              <a:ext cx="397605" cy="349784"/>
              <a:chOff x="2906375" y="1159725"/>
              <a:chExt cx="1860575" cy="1636800"/>
            </a:xfrm>
          </p:grpSpPr>
          <p:sp>
            <p:nvSpPr>
              <p:cNvPr id="8757" name="Google Shape;8757;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1" name="Google Shape;8761;p57"/>
          <p:cNvGrpSpPr/>
          <p:nvPr/>
        </p:nvGrpSpPr>
        <p:grpSpPr>
          <a:xfrm>
            <a:off x="6528949" y="1853801"/>
            <a:ext cx="940737" cy="721067"/>
            <a:chOff x="6599718" y="2068734"/>
            <a:chExt cx="940737" cy="721067"/>
          </a:xfrm>
        </p:grpSpPr>
        <p:sp>
          <p:nvSpPr>
            <p:cNvPr id="8762" name="Google Shape;8762;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8" name="Google Shape;8768;p57"/>
            <p:cNvGrpSpPr/>
            <p:nvPr/>
          </p:nvGrpSpPr>
          <p:grpSpPr>
            <a:xfrm>
              <a:off x="6836957" y="2068734"/>
              <a:ext cx="461892" cy="721067"/>
              <a:chOff x="6836957" y="2068734"/>
              <a:chExt cx="461892" cy="721067"/>
            </a:xfrm>
          </p:grpSpPr>
          <p:sp>
            <p:nvSpPr>
              <p:cNvPr id="8769" name="Google Shape;8769;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5" name="Google Shape;8775;p57"/>
              <p:cNvGrpSpPr/>
              <p:nvPr/>
            </p:nvGrpSpPr>
            <p:grpSpPr>
              <a:xfrm>
                <a:off x="6836957" y="2068734"/>
                <a:ext cx="461892" cy="721067"/>
                <a:chOff x="6836957" y="2068734"/>
                <a:chExt cx="461892" cy="721067"/>
              </a:xfrm>
            </p:grpSpPr>
            <p:sp>
              <p:nvSpPr>
                <p:cNvPr id="8776" name="Google Shape;8776;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83" name="Google Shape;8783;p57"/>
          <p:cNvGrpSpPr/>
          <p:nvPr/>
        </p:nvGrpSpPr>
        <p:grpSpPr>
          <a:xfrm>
            <a:off x="2412267" y="1858147"/>
            <a:ext cx="712577" cy="712374"/>
            <a:chOff x="2559249" y="2069323"/>
            <a:chExt cx="685566" cy="685634"/>
          </a:xfrm>
        </p:grpSpPr>
        <p:sp>
          <p:nvSpPr>
            <p:cNvPr id="8784" name="Google Shape;8784;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57"/>
          <p:cNvGrpSpPr/>
          <p:nvPr/>
        </p:nvGrpSpPr>
        <p:grpSpPr>
          <a:xfrm>
            <a:off x="7594705" y="970936"/>
            <a:ext cx="845645" cy="711911"/>
            <a:chOff x="951975" y="315800"/>
            <a:chExt cx="5860325" cy="4933550"/>
          </a:xfrm>
        </p:grpSpPr>
        <p:sp>
          <p:nvSpPr>
            <p:cNvPr id="8798" name="Google Shape;8798;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57"/>
          <p:cNvGrpSpPr/>
          <p:nvPr/>
        </p:nvGrpSpPr>
        <p:grpSpPr>
          <a:xfrm>
            <a:off x="3691834" y="2707045"/>
            <a:ext cx="1617932" cy="621724"/>
            <a:chOff x="3862800" y="3038525"/>
            <a:chExt cx="1329006" cy="510698"/>
          </a:xfrm>
        </p:grpSpPr>
        <p:sp>
          <p:nvSpPr>
            <p:cNvPr id="8807" name="Google Shape;8807;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9" name="Google Shape;8809;p57"/>
            <p:cNvGrpSpPr/>
            <p:nvPr/>
          </p:nvGrpSpPr>
          <p:grpSpPr>
            <a:xfrm>
              <a:off x="3967075" y="3040337"/>
              <a:ext cx="1019927" cy="402126"/>
              <a:chOff x="3967075" y="3040337"/>
              <a:chExt cx="1019927" cy="402126"/>
            </a:xfrm>
          </p:grpSpPr>
          <p:sp>
            <p:nvSpPr>
              <p:cNvPr id="8810" name="Google Shape;8810;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57"/>
            <p:cNvGrpSpPr/>
            <p:nvPr/>
          </p:nvGrpSpPr>
          <p:grpSpPr>
            <a:xfrm>
              <a:off x="4186700" y="3040337"/>
              <a:ext cx="390475" cy="183289"/>
              <a:chOff x="4186700" y="3040337"/>
              <a:chExt cx="390475" cy="183289"/>
            </a:xfrm>
          </p:grpSpPr>
          <p:sp>
            <p:nvSpPr>
              <p:cNvPr id="8813" name="Google Shape;8813;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57"/>
            <p:cNvGrpSpPr/>
            <p:nvPr/>
          </p:nvGrpSpPr>
          <p:grpSpPr>
            <a:xfrm>
              <a:off x="4073727" y="3040337"/>
              <a:ext cx="697794" cy="296263"/>
              <a:chOff x="4073727" y="3040337"/>
              <a:chExt cx="697794" cy="296263"/>
            </a:xfrm>
          </p:grpSpPr>
          <p:sp>
            <p:nvSpPr>
              <p:cNvPr id="8816" name="Google Shape;8816;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57"/>
            <p:cNvGrpSpPr/>
            <p:nvPr/>
          </p:nvGrpSpPr>
          <p:grpSpPr>
            <a:xfrm>
              <a:off x="3862800" y="3038525"/>
              <a:ext cx="1329006" cy="510698"/>
              <a:chOff x="3862800" y="3038525"/>
              <a:chExt cx="1329006" cy="510698"/>
            </a:xfrm>
          </p:grpSpPr>
          <p:sp>
            <p:nvSpPr>
              <p:cNvPr id="8819" name="Google Shape;8819;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1" name="Google Shape;8821;p57"/>
          <p:cNvGrpSpPr/>
          <p:nvPr/>
        </p:nvGrpSpPr>
        <p:grpSpPr>
          <a:xfrm>
            <a:off x="700156" y="970936"/>
            <a:ext cx="883205" cy="775176"/>
            <a:chOff x="649648" y="271400"/>
            <a:chExt cx="6215377" cy="5455143"/>
          </a:xfrm>
        </p:grpSpPr>
        <p:sp>
          <p:nvSpPr>
            <p:cNvPr id="8822" name="Google Shape;8822;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57"/>
          <p:cNvGrpSpPr/>
          <p:nvPr/>
        </p:nvGrpSpPr>
        <p:grpSpPr>
          <a:xfrm>
            <a:off x="2308457" y="970936"/>
            <a:ext cx="767704" cy="815489"/>
            <a:chOff x="2499700" y="1135950"/>
            <a:chExt cx="732402" cy="777990"/>
          </a:xfrm>
        </p:grpSpPr>
        <p:grpSp>
          <p:nvGrpSpPr>
            <p:cNvPr id="8835" name="Google Shape;8835;p57"/>
            <p:cNvGrpSpPr/>
            <p:nvPr/>
          </p:nvGrpSpPr>
          <p:grpSpPr>
            <a:xfrm>
              <a:off x="2499700" y="1135950"/>
              <a:ext cx="732402" cy="694705"/>
              <a:chOff x="2499700" y="1135950"/>
              <a:chExt cx="732402" cy="694705"/>
            </a:xfrm>
          </p:grpSpPr>
          <p:sp>
            <p:nvSpPr>
              <p:cNvPr id="8836" name="Google Shape;8836;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57"/>
            <p:cNvGrpSpPr/>
            <p:nvPr/>
          </p:nvGrpSpPr>
          <p:grpSpPr>
            <a:xfrm>
              <a:off x="2517909" y="1188726"/>
              <a:ext cx="702702" cy="725214"/>
              <a:chOff x="2517909" y="1188726"/>
              <a:chExt cx="702702" cy="725214"/>
            </a:xfrm>
          </p:grpSpPr>
          <p:sp>
            <p:nvSpPr>
              <p:cNvPr id="8864" name="Google Shape;8864;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9" name="Google Shape;8869;p57"/>
          <p:cNvGrpSpPr/>
          <p:nvPr/>
        </p:nvGrpSpPr>
        <p:grpSpPr>
          <a:xfrm>
            <a:off x="1654189" y="970936"/>
            <a:ext cx="583439" cy="870229"/>
            <a:chOff x="1716825" y="1121550"/>
            <a:chExt cx="622800" cy="928938"/>
          </a:xfrm>
        </p:grpSpPr>
        <p:grpSp>
          <p:nvGrpSpPr>
            <p:cNvPr id="8870" name="Google Shape;8870;p57"/>
            <p:cNvGrpSpPr/>
            <p:nvPr/>
          </p:nvGrpSpPr>
          <p:grpSpPr>
            <a:xfrm>
              <a:off x="1716825" y="1121550"/>
              <a:ext cx="622800" cy="928938"/>
              <a:chOff x="1716825" y="1121550"/>
              <a:chExt cx="622800" cy="928938"/>
            </a:xfrm>
          </p:grpSpPr>
          <p:cxnSp>
            <p:nvCxnSpPr>
              <p:cNvPr id="8871" name="Google Shape;8871;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872" name="Google Shape;8872;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57"/>
            <p:cNvGrpSpPr/>
            <p:nvPr/>
          </p:nvGrpSpPr>
          <p:grpSpPr>
            <a:xfrm>
              <a:off x="1768050" y="1172775"/>
              <a:ext cx="520200" cy="832000"/>
              <a:chOff x="1768050" y="1172775"/>
              <a:chExt cx="520200" cy="832000"/>
            </a:xfrm>
          </p:grpSpPr>
          <p:cxnSp>
            <p:nvCxnSpPr>
              <p:cNvPr id="8874" name="Google Shape;8874;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875" name="Google Shape;8875;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57"/>
            <p:cNvGrpSpPr/>
            <p:nvPr/>
          </p:nvGrpSpPr>
          <p:grpSpPr>
            <a:xfrm>
              <a:off x="1820100" y="1225475"/>
              <a:ext cx="416400" cy="729575"/>
              <a:chOff x="1820100" y="1225475"/>
              <a:chExt cx="416400" cy="729575"/>
            </a:xfrm>
          </p:grpSpPr>
          <p:cxnSp>
            <p:nvCxnSpPr>
              <p:cNvPr id="8877" name="Google Shape;8877;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878" name="Google Shape;8878;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57"/>
            <p:cNvGrpSpPr/>
            <p:nvPr/>
          </p:nvGrpSpPr>
          <p:grpSpPr>
            <a:xfrm>
              <a:off x="1874250" y="1278825"/>
              <a:ext cx="308100" cy="605275"/>
              <a:chOff x="1874250" y="1278825"/>
              <a:chExt cx="308100" cy="605275"/>
            </a:xfrm>
          </p:grpSpPr>
          <p:cxnSp>
            <p:nvCxnSpPr>
              <p:cNvPr id="8880" name="Google Shape;8880;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881" name="Google Shape;8881;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2" name="Google Shape;8882;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7"/>
          <p:cNvGrpSpPr/>
          <p:nvPr/>
        </p:nvGrpSpPr>
        <p:grpSpPr>
          <a:xfrm>
            <a:off x="1574012" y="1857258"/>
            <a:ext cx="739072" cy="714152"/>
            <a:chOff x="4334725" y="1355875"/>
            <a:chExt cx="3106650" cy="3001900"/>
          </a:xfrm>
        </p:grpSpPr>
        <p:grpSp>
          <p:nvGrpSpPr>
            <p:cNvPr id="8884" name="Google Shape;8884;p57"/>
            <p:cNvGrpSpPr/>
            <p:nvPr/>
          </p:nvGrpSpPr>
          <p:grpSpPr>
            <a:xfrm>
              <a:off x="4516050" y="1724875"/>
              <a:ext cx="2693725" cy="2632900"/>
              <a:chOff x="4516050" y="1724875"/>
              <a:chExt cx="2693725" cy="2632900"/>
            </a:xfrm>
          </p:grpSpPr>
          <p:sp>
            <p:nvSpPr>
              <p:cNvPr id="8885" name="Google Shape;8885;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57"/>
            <p:cNvGrpSpPr/>
            <p:nvPr/>
          </p:nvGrpSpPr>
          <p:grpSpPr>
            <a:xfrm>
              <a:off x="4334725" y="1355875"/>
              <a:ext cx="3106650" cy="2709650"/>
              <a:chOff x="4334725" y="1355875"/>
              <a:chExt cx="3106650" cy="2709650"/>
            </a:xfrm>
          </p:grpSpPr>
          <p:sp>
            <p:nvSpPr>
              <p:cNvPr id="8889" name="Google Shape;8889;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2" name="Google Shape;8892;p57"/>
          <p:cNvGrpSpPr/>
          <p:nvPr/>
        </p:nvGrpSpPr>
        <p:grpSpPr>
          <a:xfrm>
            <a:off x="7690961" y="3488029"/>
            <a:ext cx="312074" cy="684173"/>
            <a:chOff x="7645573" y="3754300"/>
            <a:chExt cx="293855" cy="644170"/>
          </a:xfrm>
        </p:grpSpPr>
        <p:sp>
          <p:nvSpPr>
            <p:cNvPr id="8893" name="Google Shape;8893;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57"/>
          <p:cNvGrpSpPr/>
          <p:nvPr/>
        </p:nvGrpSpPr>
        <p:grpSpPr>
          <a:xfrm>
            <a:off x="5612949" y="970936"/>
            <a:ext cx="709011" cy="739359"/>
            <a:chOff x="5830645" y="1256617"/>
            <a:chExt cx="530340" cy="553040"/>
          </a:xfrm>
        </p:grpSpPr>
        <p:grpSp>
          <p:nvGrpSpPr>
            <p:cNvPr id="8896" name="Google Shape;8896;p57"/>
            <p:cNvGrpSpPr/>
            <p:nvPr/>
          </p:nvGrpSpPr>
          <p:grpSpPr>
            <a:xfrm>
              <a:off x="5830645" y="1256617"/>
              <a:ext cx="259743" cy="269909"/>
              <a:chOff x="5830645" y="1256617"/>
              <a:chExt cx="259743" cy="269909"/>
            </a:xfrm>
          </p:grpSpPr>
          <p:sp>
            <p:nvSpPr>
              <p:cNvPr id="8897" name="Google Shape;8897;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57"/>
            <p:cNvGrpSpPr/>
            <p:nvPr/>
          </p:nvGrpSpPr>
          <p:grpSpPr>
            <a:xfrm>
              <a:off x="6101293" y="1256617"/>
              <a:ext cx="259692" cy="269909"/>
              <a:chOff x="6101293" y="1256617"/>
              <a:chExt cx="259692" cy="269909"/>
            </a:xfrm>
          </p:grpSpPr>
          <p:sp>
            <p:nvSpPr>
              <p:cNvPr id="8900" name="Google Shape;8900;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57"/>
            <p:cNvGrpSpPr/>
            <p:nvPr/>
          </p:nvGrpSpPr>
          <p:grpSpPr>
            <a:xfrm>
              <a:off x="5830645" y="1539749"/>
              <a:ext cx="259692" cy="269909"/>
              <a:chOff x="5830645" y="1539749"/>
              <a:chExt cx="259692" cy="269909"/>
            </a:xfrm>
          </p:grpSpPr>
          <p:sp>
            <p:nvSpPr>
              <p:cNvPr id="8903" name="Google Shape;8903;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57"/>
            <p:cNvGrpSpPr/>
            <p:nvPr/>
          </p:nvGrpSpPr>
          <p:grpSpPr>
            <a:xfrm>
              <a:off x="6101293" y="1539749"/>
              <a:ext cx="259692" cy="269909"/>
              <a:chOff x="6101293" y="1539749"/>
              <a:chExt cx="259692" cy="269909"/>
            </a:xfrm>
          </p:grpSpPr>
          <p:sp>
            <p:nvSpPr>
              <p:cNvPr id="8906" name="Google Shape;8906;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8" name="Google Shape;8908;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57"/>
          <p:cNvGrpSpPr/>
          <p:nvPr/>
        </p:nvGrpSpPr>
        <p:grpSpPr>
          <a:xfrm>
            <a:off x="714444" y="2707052"/>
            <a:ext cx="1452955" cy="621360"/>
            <a:chOff x="732422" y="2990152"/>
            <a:chExt cx="1337773" cy="572102"/>
          </a:xfrm>
        </p:grpSpPr>
        <p:sp>
          <p:nvSpPr>
            <p:cNvPr id="8910" name="Google Shape;8910;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9" name="Shape 8919"/>
        <p:cNvGrpSpPr/>
        <p:nvPr/>
      </p:nvGrpSpPr>
      <p:grpSpPr>
        <a:xfrm>
          <a:off x="0" y="0"/>
          <a:ext cx="0" cy="0"/>
          <a:chOff x="0" y="0"/>
          <a:chExt cx="0" cy="0"/>
        </a:xfrm>
      </p:grpSpPr>
      <p:grpSp>
        <p:nvGrpSpPr>
          <p:cNvPr id="8920" name="Google Shape;8920;p58"/>
          <p:cNvGrpSpPr/>
          <p:nvPr/>
        </p:nvGrpSpPr>
        <p:grpSpPr>
          <a:xfrm>
            <a:off x="708579" y="965872"/>
            <a:ext cx="1636117" cy="1526144"/>
            <a:chOff x="729238" y="1179665"/>
            <a:chExt cx="1636117" cy="1526144"/>
          </a:xfrm>
        </p:grpSpPr>
        <p:grpSp>
          <p:nvGrpSpPr>
            <p:cNvPr id="8921" name="Google Shape;8921;p58"/>
            <p:cNvGrpSpPr/>
            <p:nvPr/>
          </p:nvGrpSpPr>
          <p:grpSpPr>
            <a:xfrm>
              <a:off x="729238" y="1179665"/>
              <a:ext cx="80700" cy="1526144"/>
              <a:chOff x="729238" y="1179665"/>
              <a:chExt cx="80700" cy="1526144"/>
            </a:xfrm>
          </p:grpSpPr>
          <p:sp>
            <p:nvSpPr>
              <p:cNvPr id="8922" name="Google Shape;8922;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58"/>
            <p:cNvGrpSpPr/>
            <p:nvPr/>
          </p:nvGrpSpPr>
          <p:grpSpPr>
            <a:xfrm>
              <a:off x="903098" y="1179665"/>
              <a:ext cx="80700" cy="1526144"/>
              <a:chOff x="903098" y="1179665"/>
              <a:chExt cx="80700" cy="1526144"/>
            </a:xfrm>
          </p:grpSpPr>
          <p:sp>
            <p:nvSpPr>
              <p:cNvPr id="8933" name="Google Shape;8933;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58"/>
            <p:cNvGrpSpPr/>
            <p:nvPr/>
          </p:nvGrpSpPr>
          <p:grpSpPr>
            <a:xfrm>
              <a:off x="1076958" y="1179665"/>
              <a:ext cx="80700" cy="1526144"/>
              <a:chOff x="1076958" y="1179665"/>
              <a:chExt cx="80700" cy="1526144"/>
            </a:xfrm>
          </p:grpSpPr>
          <p:sp>
            <p:nvSpPr>
              <p:cNvPr id="8944" name="Google Shape;8944;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58"/>
            <p:cNvGrpSpPr/>
            <p:nvPr/>
          </p:nvGrpSpPr>
          <p:grpSpPr>
            <a:xfrm>
              <a:off x="1247707" y="1179665"/>
              <a:ext cx="80700" cy="1526144"/>
              <a:chOff x="1247707" y="1179665"/>
              <a:chExt cx="80700" cy="1526144"/>
            </a:xfrm>
          </p:grpSpPr>
          <p:sp>
            <p:nvSpPr>
              <p:cNvPr id="8955" name="Google Shape;8955;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58"/>
            <p:cNvGrpSpPr/>
            <p:nvPr/>
          </p:nvGrpSpPr>
          <p:grpSpPr>
            <a:xfrm>
              <a:off x="1421567" y="1179665"/>
              <a:ext cx="80700" cy="1526144"/>
              <a:chOff x="1421567" y="1179665"/>
              <a:chExt cx="80700" cy="1526144"/>
            </a:xfrm>
          </p:grpSpPr>
          <p:sp>
            <p:nvSpPr>
              <p:cNvPr id="8966" name="Google Shape;8966;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58"/>
            <p:cNvGrpSpPr/>
            <p:nvPr/>
          </p:nvGrpSpPr>
          <p:grpSpPr>
            <a:xfrm>
              <a:off x="1592327" y="1179665"/>
              <a:ext cx="80700" cy="1526144"/>
              <a:chOff x="1592327" y="1179665"/>
              <a:chExt cx="80700" cy="1526144"/>
            </a:xfrm>
          </p:grpSpPr>
          <p:sp>
            <p:nvSpPr>
              <p:cNvPr id="8977" name="Google Shape;8977;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58"/>
            <p:cNvGrpSpPr/>
            <p:nvPr/>
          </p:nvGrpSpPr>
          <p:grpSpPr>
            <a:xfrm>
              <a:off x="1766187" y="1179665"/>
              <a:ext cx="80700" cy="1526144"/>
              <a:chOff x="1766187" y="1179665"/>
              <a:chExt cx="80700" cy="1526144"/>
            </a:xfrm>
          </p:grpSpPr>
          <p:sp>
            <p:nvSpPr>
              <p:cNvPr id="8988" name="Google Shape;8988;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8"/>
            <p:cNvGrpSpPr/>
            <p:nvPr/>
          </p:nvGrpSpPr>
          <p:grpSpPr>
            <a:xfrm>
              <a:off x="1936935" y="1179665"/>
              <a:ext cx="80700" cy="1526144"/>
              <a:chOff x="1936935" y="1179665"/>
              <a:chExt cx="80700" cy="1526144"/>
            </a:xfrm>
          </p:grpSpPr>
          <p:sp>
            <p:nvSpPr>
              <p:cNvPr id="8999" name="Google Shape;8999;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58"/>
            <p:cNvGrpSpPr/>
            <p:nvPr/>
          </p:nvGrpSpPr>
          <p:grpSpPr>
            <a:xfrm>
              <a:off x="2110795" y="1179665"/>
              <a:ext cx="80700" cy="1526144"/>
              <a:chOff x="2110795" y="1179665"/>
              <a:chExt cx="80700" cy="1526144"/>
            </a:xfrm>
          </p:grpSpPr>
          <p:sp>
            <p:nvSpPr>
              <p:cNvPr id="9010" name="Google Shape;9010;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58"/>
            <p:cNvGrpSpPr/>
            <p:nvPr/>
          </p:nvGrpSpPr>
          <p:grpSpPr>
            <a:xfrm>
              <a:off x="2284655" y="1179665"/>
              <a:ext cx="80700" cy="1526144"/>
              <a:chOff x="2284655" y="1179665"/>
              <a:chExt cx="80700" cy="1526144"/>
            </a:xfrm>
          </p:grpSpPr>
          <p:sp>
            <p:nvSpPr>
              <p:cNvPr id="9021" name="Google Shape;9021;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1" name="Google Shape;9031;p58"/>
          <p:cNvGrpSpPr/>
          <p:nvPr/>
        </p:nvGrpSpPr>
        <p:grpSpPr>
          <a:xfrm>
            <a:off x="2603245" y="985011"/>
            <a:ext cx="1364248" cy="1102133"/>
            <a:chOff x="2623904" y="1198803"/>
            <a:chExt cx="1364248" cy="1102133"/>
          </a:xfrm>
        </p:grpSpPr>
        <p:grpSp>
          <p:nvGrpSpPr>
            <p:cNvPr id="9032" name="Google Shape;9032;p58"/>
            <p:cNvGrpSpPr/>
            <p:nvPr/>
          </p:nvGrpSpPr>
          <p:grpSpPr>
            <a:xfrm>
              <a:off x="2623907" y="1198803"/>
              <a:ext cx="1364245" cy="273000"/>
              <a:chOff x="2623907" y="1198803"/>
              <a:chExt cx="1364245" cy="273000"/>
            </a:xfrm>
          </p:grpSpPr>
          <p:sp>
            <p:nvSpPr>
              <p:cNvPr id="9033" name="Google Shape;9033;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58"/>
            <p:cNvGrpSpPr/>
            <p:nvPr/>
          </p:nvGrpSpPr>
          <p:grpSpPr>
            <a:xfrm>
              <a:off x="2623904" y="1476964"/>
              <a:ext cx="1364245" cy="273000"/>
              <a:chOff x="2623904" y="1476964"/>
              <a:chExt cx="1364245" cy="273000"/>
            </a:xfrm>
          </p:grpSpPr>
          <p:sp>
            <p:nvSpPr>
              <p:cNvPr id="9039" name="Google Shape;9039;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58"/>
            <p:cNvGrpSpPr/>
            <p:nvPr/>
          </p:nvGrpSpPr>
          <p:grpSpPr>
            <a:xfrm>
              <a:off x="2623907" y="1749775"/>
              <a:ext cx="1364245" cy="273000"/>
              <a:chOff x="2623907" y="1749775"/>
              <a:chExt cx="1364245" cy="273000"/>
            </a:xfrm>
          </p:grpSpPr>
          <p:sp>
            <p:nvSpPr>
              <p:cNvPr id="9045" name="Google Shape;9045;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58"/>
            <p:cNvGrpSpPr/>
            <p:nvPr/>
          </p:nvGrpSpPr>
          <p:grpSpPr>
            <a:xfrm>
              <a:off x="2623904" y="2027936"/>
              <a:ext cx="1364245" cy="273000"/>
              <a:chOff x="2623904" y="2027936"/>
              <a:chExt cx="1364245" cy="273000"/>
            </a:xfrm>
          </p:grpSpPr>
          <p:sp>
            <p:nvSpPr>
              <p:cNvPr id="9051" name="Google Shape;9051;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6" name="Google Shape;9056;p58"/>
          <p:cNvGrpSpPr/>
          <p:nvPr/>
        </p:nvGrpSpPr>
        <p:grpSpPr>
          <a:xfrm>
            <a:off x="2592706" y="2444193"/>
            <a:ext cx="1387541" cy="159124"/>
            <a:chOff x="3200660" y="2180272"/>
            <a:chExt cx="2563824" cy="378237"/>
          </a:xfrm>
        </p:grpSpPr>
        <p:sp>
          <p:nvSpPr>
            <p:cNvPr id="9057" name="Google Shape;9057;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58"/>
          <p:cNvGrpSpPr/>
          <p:nvPr/>
        </p:nvGrpSpPr>
        <p:grpSpPr>
          <a:xfrm>
            <a:off x="2589231" y="2722018"/>
            <a:ext cx="1390502" cy="159625"/>
            <a:chOff x="3530150" y="2790075"/>
            <a:chExt cx="1962600" cy="225300"/>
          </a:xfrm>
        </p:grpSpPr>
        <p:sp>
          <p:nvSpPr>
            <p:cNvPr id="9076" name="Google Shape;9076;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58"/>
          <p:cNvGrpSpPr/>
          <p:nvPr/>
        </p:nvGrpSpPr>
        <p:grpSpPr>
          <a:xfrm>
            <a:off x="2589884" y="3000344"/>
            <a:ext cx="1411629" cy="153761"/>
            <a:chOff x="3558802" y="4011427"/>
            <a:chExt cx="1866000" cy="111300"/>
          </a:xfrm>
        </p:grpSpPr>
        <p:sp>
          <p:nvSpPr>
            <p:cNvPr id="9079" name="Google Shape;9079;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58"/>
          <p:cNvGrpSpPr/>
          <p:nvPr/>
        </p:nvGrpSpPr>
        <p:grpSpPr>
          <a:xfrm>
            <a:off x="2589576" y="2205744"/>
            <a:ext cx="1383503" cy="119749"/>
            <a:chOff x="3465975" y="2270276"/>
            <a:chExt cx="1986364" cy="171929"/>
          </a:xfrm>
        </p:grpSpPr>
        <p:sp>
          <p:nvSpPr>
            <p:cNvPr id="9082" name="Google Shape;9082;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58"/>
          <p:cNvGrpSpPr/>
          <p:nvPr/>
        </p:nvGrpSpPr>
        <p:grpSpPr>
          <a:xfrm>
            <a:off x="2600584" y="3569394"/>
            <a:ext cx="1369531" cy="195460"/>
            <a:chOff x="723300" y="4253549"/>
            <a:chExt cx="2276482" cy="324900"/>
          </a:xfrm>
        </p:grpSpPr>
        <p:sp>
          <p:nvSpPr>
            <p:cNvPr id="9091" name="Google Shape;9091;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58"/>
          <p:cNvGrpSpPr/>
          <p:nvPr/>
        </p:nvGrpSpPr>
        <p:grpSpPr>
          <a:xfrm>
            <a:off x="2590145" y="3270574"/>
            <a:ext cx="1389066" cy="180119"/>
            <a:chOff x="705948" y="3788465"/>
            <a:chExt cx="2308953" cy="299400"/>
          </a:xfrm>
        </p:grpSpPr>
        <p:sp>
          <p:nvSpPr>
            <p:cNvPr id="9097" name="Google Shape;9097;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8"/>
          <p:cNvGrpSpPr/>
          <p:nvPr/>
        </p:nvGrpSpPr>
        <p:grpSpPr>
          <a:xfrm>
            <a:off x="2638082" y="3883554"/>
            <a:ext cx="1304609" cy="294074"/>
            <a:chOff x="2658741" y="4097347"/>
            <a:chExt cx="1304609" cy="294074"/>
          </a:xfrm>
        </p:grpSpPr>
        <p:grpSp>
          <p:nvGrpSpPr>
            <p:cNvPr id="9103" name="Google Shape;9103;p58"/>
            <p:cNvGrpSpPr/>
            <p:nvPr/>
          </p:nvGrpSpPr>
          <p:grpSpPr>
            <a:xfrm>
              <a:off x="2658741" y="4097347"/>
              <a:ext cx="118572" cy="294074"/>
              <a:chOff x="3343310" y="4475555"/>
              <a:chExt cx="127717" cy="316753"/>
            </a:xfrm>
          </p:grpSpPr>
          <p:sp>
            <p:nvSpPr>
              <p:cNvPr id="9104" name="Google Shape;9104;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58"/>
            <p:cNvGrpSpPr/>
            <p:nvPr/>
          </p:nvGrpSpPr>
          <p:grpSpPr>
            <a:xfrm>
              <a:off x="3815519" y="4098388"/>
              <a:ext cx="147831" cy="291991"/>
              <a:chOff x="3527539" y="4476677"/>
              <a:chExt cx="159232" cy="314510"/>
            </a:xfrm>
          </p:grpSpPr>
          <p:sp>
            <p:nvSpPr>
              <p:cNvPr id="9107" name="Google Shape;9107;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58"/>
            <p:cNvGrpSpPr/>
            <p:nvPr/>
          </p:nvGrpSpPr>
          <p:grpSpPr>
            <a:xfrm>
              <a:off x="3511696" y="4098388"/>
              <a:ext cx="147831" cy="291991"/>
              <a:chOff x="3527539" y="4476677"/>
              <a:chExt cx="159232" cy="314510"/>
            </a:xfrm>
          </p:grpSpPr>
          <p:sp>
            <p:nvSpPr>
              <p:cNvPr id="9110" name="Google Shape;9110;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8"/>
            <p:cNvGrpSpPr/>
            <p:nvPr/>
          </p:nvGrpSpPr>
          <p:grpSpPr>
            <a:xfrm>
              <a:off x="3207874" y="4098388"/>
              <a:ext cx="147831" cy="291991"/>
              <a:chOff x="3527539" y="4476677"/>
              <a:chExt cx="159232" cy="314510"/>
            </a:xfrm>
          </p:grpSpPr>
          <p:sp>
            <p:nvSpPr>
              <p:cNvPr id="9113" name="Google Shape;9113;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58"/>
            <p:cNvGrpSpPr/>
            <p:nvPr/>
          </p:nvGrpSpPr>
          <p:grpSpPr>
            <a:xfrm>
              <a:off x="2933305" y="4097347"/>
              <a:ext cx="118572" cy="294074"/>
              <a:chOff x="3343310" y="4475555"/>
              <a:chExt cx="127717" cy="316753"/>
            </a:xfrm>
          </p:grpSpPr>
          <p:sp>
            <p:nvSpPr>
              <p:cNvPr id="9116" name="Google Shape;9116;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8" name="Google Shape;9118;p58"/>
          <p:cNvGrpSpPr/>
          <p:nvPr/>
        </p:nvGrpSpPr>
        <p:grpSpPr>
          <a:xfrm>
            <a:off x="4256912" y="1866676"/>
            <a:ext cx="1433821" cy="191501"/>
            <a:chOff x="4273350" y="2080469"/>
            <a:chExt cx="1433821" cy="191501"/>
          </a:xfrm>
        </p:grpSpPr>
        <p:grpSp>
          <p:nvGrpSpPr>
            <p:cNvPr id="9119" name="Google Shape;9119;p58"/>
            <p:cNvGrpSpPr/>
            <p:nvPr/>
          </p:nvGrpSpPr>
          <p:grpSpPr>
            <a:xfrm>
              <a:off x="4273350" y="2080469"/>
              <a:ext cx="1433821" cy="0"/>
              <a:chOff x="5224975" y="2962250"/>
              <a:chExt cx="1544400" cy="0"/>
            </a:xfrm>
          </p:grpSpPr>
          <p:cxnSp>
            <p:nvCxnSpPr>
              <p:cNvPr id="9120" name="Google Shape;9120;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21" name="Google Shape;9121;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122" name="Google Shape;9122;p58"/>
            <p:cNvGrpSpPr/>
            <p:nvPr/>
          </p:nvGrpSpPr>
          <p:grpSpPr>
            <a:xfrm>
              <a:off x="4273350" y="2271969"/>
              <a:ext cx="1433821" cy="0"/>
              <a:chOff x="5224975" y="2962250"/>
              <a:chExt cx="1544400" cy="0"/>
            </a:xfrm>
          </p:grpSpPr>
          <p:cxnSp>
            <p:nvCxnSpPr>
              <p:cNvPr id="9123" name="Google Shape;9123;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24" name="Google Shape;9124;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125" name="Google Shape;9125;p58"/>
          <p:cNvGrpSpPr/>
          <p:nvPr/>
        </p:nvGrpSpPr>
        <p:grpSpPr>
          <a:xfrm>
            <a:off x="4258467" y="969244"/>
            <a:ext cx="1430711" cy="743389"/>
            <a:chOff x="5159450" y="1919950"/>
            <a:chExt cx="1541050" cy="862500"/>
          </a:xfrm>
        </p:grpSpPr>
        <p:sp>
          <p:nvSpPr>
            <p:cNvPr id="9126" name="Google Shape;9126;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127" name="Google Shape;9127;p58"/>
            <p:cNvGrpSpPr/>
            <p:nvPr/>
          </p:nvGrpSpPr>
          <p:grpSpPr>
            <a:xfrm>
              <a:off x="5159450" y="1919950"/>
              <a:ext cx="1541050" cy="862500"/>
              <a:chOff x="5159450" y="1919950"/>
              <a:chExt cx="1541050" cy="862500"/>
            </a:xfrm>
          </p:grpSpPr>
          <p:cxnSp>
            <p:nvCxnSpPr>
              <p:cNvPr id="9128" name="Google Shape;9128;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129" name="Google Shape;9129;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130" name="Google Shape;9130;p58"/>
          <p:cNvGrpSpPr/>
          <p:nvPr/>
        </p:nvGrpSpPr>
        <p:grpSpPr>
          <a:xfrm>
            <a:off x="4248581" y="2192571"/>
            <a:ext cx="1450484" cy="1052087"/>
            <a:chOff x="5230575" y="1554475"/>
            <a:chExt cx="2137150" cy="1550150"/>
          </a:xfrm>
        </p:grpSpPr>
        <p:sp>
          <p:nvSpPr>
            <p:cNvPr id="9131" name="Google Shape;9131;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58"/>
          <p:cNvGrpSpPr/>
          <p:nvPr/>
        </p:nvGrpSpPr>
        <p:grpSpPr>
          <a:xfrm rot="10800000">
            <a:off x="4265131" y="3284761"/>
            <a:ext cx="1417383" cy="887946"/>
            <a:chOff x="5645403" y="2920021"/>
            <a:chExt cx="2650800" cy="2180614"/>
          </a:xfrm>
        </p:grpSpPr>
        <p:sp>
          <p:nvSpPr>
            <p:cNvPr id="9145" name="Google Shape;9145;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6" name="Google Shape;9146;p58"/>
            <p:cNvCxnSpPr>
              <a:stCxn id="914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147" name="Google Shape;9147;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8" name="Google Shape;9148;p58"/>
            <p:cNvCxnSpPr>
              <a:endCxn id="9147"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149" name="Google Shape;9149;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0" name="Google Shape;9150;p58"/>
            <p:cNvCxnSpPr>
              <a:stCxn id="9149"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151" name="Google Shape;9151;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2" name="Google Shape;9152;p58"/>
            <p:cNvCxnSpPr>
              <a:endCxn id="915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153" name="Google Shape;9153;p58"/>
          <p:cNvGrpSpPr/>
          <p:nvPr/>
        </p:nvGrpSpPr>
        <p:grpSpPr>
          <a:xfrm>
            <a:off x="7365491" y="2188116"/>
            <a:ext cx="1071743" cy="1021579"/>
            <a:chOff x="7189833" y="2022667"/>
            <a:chExt cx="1251159" cy="1192597"/>
          </a:xfrm>
        </p:grpSpPr>
        <p:sp>
          <p:nvSpPr>
            <p:cNvPr id="9154" name="Google Shape;9154;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58"/>
          <p:cNvGrpSpPr/>
          <p:nvPr/>
        </p:nvGrpSpPr>
        <p:grpSpPr>
          <a:xfrm>
            <a:off x="706762" y="2614523"/>
            <a:ext cx="1695374" cy="1560837"/>
            <a:chOff x="727421" y="2828315"/>
            <a:chExt cx="1695374" cy="1560837"/>
          </a:xfrm>
        </p:grpSpPr>
        <p:grpSp>
          <p:nvGrpSpPr>
            <p:cNvPr id="9159" name="Google Shape;9159;p58"/>
            <p:cNvGrpSpPr/>
            <p:nvPr/>
          </p:nvGrpSpPr>
          <p:grpSpPr>
            <a:xfrm>
              <a:off x="819108" y="2882501"/>
              <a:ext cx="103104" cy="1426186"/>
              <a:chOff x="4674013" y="3100904"/>
              <a:chExt cx="122758" cy="1698043"/>
            </a:xfrm>
          </p:grpSpPr>
          <p:sp>
            <p:nvSpPr>
              <p:cNvPr id="9160" name="Google Shape;9160;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58"/>
            <p:cNvGrpSpPr/>
            <p:nvPr/>
          </p:nvGrpSpPr>
          <p:grpSpPr>
            <a:xfrm>
              <a:off x="1062475" y="2882501"/>
              <a:ext cx="103104" cy="1426186"/>
              <a:chOff x="4940438" y="3100904"/>
              <a:chExt cx="122758" cy="1698043"/>
            </a:xfrm>
          </p:grpSpPr>
          <p:sp>
            <p:nvSpPr>
              <p:cNvPr id="9168" name="Google Shape;9168;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58"/>
            <p:cNvGrpSpPr/>
            <p:nvPr/>
          </p:nvGrpSpPr>
          <p:grpSpPr>
            <a:xfrm>
              <a:off x="1299324" y="2882501"/>
              <a:ext cx="103104" cy="1426186"/>
              <a:chOff x="5206863" y="3100904"/>
              <a:chExt cx="122758" cy="1698043"/>
            </a:xfrm>
          </p:grpSpPr>
          <p:sp>
            <p:nvSpPr>
              <p:cNvPr id="9176" name="Google Shape;9176;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58"/>
            <p:cNvGrpSpPr/>
            <p:nvPr/>
          </p:nvGrpSpPr>
          <p:grpSpPr>
            <a:xfrm>
              <a:off x="1786057" y="2882501"/>
              <a:ext cx="103104" cy="1426186"/>
              <a:chOff x="6006138" y="3143629"/>
              <a:chExt cx="122758" cy="1698043"/>
            </a:xfrm>
          </p:grpSpPr>
          <p:sp>
            <p:nvSpPr>
              <p:cNvPr id="9184" name="Google Shape;9184;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58"/>
            <p:cNvGrpSpPr/>
            <p:nvPr/>
          </p:nvGrpSpPr>
          <p:grpSpPr>
            <a:xfrm>
              <a:off x="2029422" y="2882501"/>
              <a:ext cx="103104" cy="1426186"/>
              <a:chOff x="6805413" y="3100904"/>
              <a:chExt cx="122758" cy="1698043"/>
            </a:xfrm>
          </p:grpSpPr>
          <p:sp>
            <p:nvSpPr>
              <p:cNvPr id="9192" name="Google Shape;9192;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58"/>
            <p:cNvGrpSpPr/>
            <p:nvPr/>
          </p:nvGrpSpPr>
          <p:grpSpPr>
            <a:xfrm>
              <a:off x="727421" y="2828315"/>
              <a:ext cx="1695374" cy="1560837"/>
              <a:chOff x="734799" y="2782450"/>
              <a:chExt cx="1571100" cy="1577400"/>
            </a:xfrm>
          </p:grpSpPr>
          <p:cxnSp>
            <p:nvCxnSpPr>
              <p:cNvPr id="9200" name="Google Shape;9200;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201" name="Google Shape;9201;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202" name="Google Shape;9202;p58"/>
            <p:cNvGrpSpPr/>
            <p:nvPr/>
          </p:nvGrpSpPr>
          <p:grpSpPr>
            <a:xfrm>
              <a:off x="2272795" y="2882501"/>
              <a:ext cx="103104" cy="1426186"/>
              <a:chOff x="5206863" y="3100904"/>
              <a:chExt cx="122758" cy="1698043"/>
            </a:xfrm>
          </p:grpSpPr>
          <p:sp>
            <p:nvSpPr>
              <p:cNvPr id="9203" name="Google Shape;9203;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58"/>
            <p:cNvGrpSpPr/>
            <p:nvPr/>
          </p:nvGrpSpPr>
          <p:grpSpPr>
            <a:xfrm>
              <a:off x="1542694" y="2882501"/>
              <a:ext cx="103104" cy="1426186"/>
              <a:chOff x="6006138" y="3143629"/>
              <a:chExt cx="122758" cy="1698043"/>
            </a:xfrm>
          </p:grpSpPr>
          <p:sp>
            <p:nvSpPr>
              <p:cNvPr id="9211" name="Google Shape;9211;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8" name="Google Shape;9218;p58"/>
          <p:cNvGrpSpPr/>
          <p:nvPr/>
        </p:nvGrpSpPr>
        <p:grpSpPr>
          <a:xfrm>
            <a:off x="5915341" y="2192094"/>
            <a:ext cx="1248543" cy="1025319"/>
            <a:chOff x="5183758" y="1210600"/>
            <a:chExt cx="3605380" cy="2960783"/>
          </a:xfrm>
        </p:grpSpPr>
        <p:sp>
          <p:nvSpPr>
            <p:cNvPr id="9219" name="Google Shape;9219;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23" name="Google Shape;9223;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224" name="Google Shape;9224;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225" name="Google Shape;9225;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226" name="Google Shape;9226;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227" name="Google Shape;9227;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58"/>
          <p:cNvGrpSpPr/>
          <p:nvPr/>
        </p:nvGrpSpPr>
        <p:grpSpPr>
          <a:xfrm>
            <a:off x="5772403" y="3330411"/>
            <a:ext cx="2664831" cy="843440"/>
            <a:chOff x="5916567" y="1099697"/>
            <a:chExt cx="2556683" cy="809211"/>
          </a:xfrm>
        </p:grpSpPr>
        <p:sp>
          <p:nvSpPr>
            <p:cNvPr id="9229" name="Google Shape;9229;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58"/>
          <p:cNvGrpSpPr/>
          <p:nvPr/>
        </p:nvGrpSpPr>
        <p:grpSpPr>
          <a:xfrm>
            <a:off x="5879943" y="979270"/>
            <a:ext cx="1299851" cy="1023338"/>
            <a:chOff x="5900602" y="1193063"/>
            <a:chExt cx="1299851" cy="1023338"/>
          </a:xfrm>
        </p:grpSpPr>
        <p:grpSp>
          <p:nvGrpSpPr>
            <p:cNvPr id="9238" name="Google Shape;9238;p58"/>
            <p:cNvGrpSpPr/>
            <p:nvPr/>
          </p:nvGrpSpPr>
          <p:grpSpPr>
            <a:xfrm>
              <a:off x="6743564" y="1193063"/>
              <a:ext cx="456889" cy="700379"/>
              <a:chOff x="6743564" y="1193063"/>
              <a:chExt cx="456889" cy="700379"/>
            </a:xfrm>
          </p:grpSpPr>
          <p:grpSp>
            <p:nvGrpSpPr>
              <p:cNvPr id="9239" name="Google Shape;9239;p58"/>
              <p:cNvGrpSpPr/>
              <p:nvPr/>
            </p:nvGrpSpPr>
            <p:grpSpPr>
              <a:xfrm>
                <a:off x="6743564" y="1690731"/>
                <a:ext cx="214402" cy="202710"/>
                <a:chOff x="6743564" y="1690731"/>
                <a:chExt cx="214402" cy="202710"/>
              </a:xfrm>
            </p:grpSpPr>
            <p:sp>
              <p:nvSpPr>
                <p:cNvPr id="9240" name="Google Shape;9240;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58"/>
              <p:cNvGrpSpPr/>
              <p:nvPr/>
            </p:nvGrpSpPr>
            <p:grpSpPr>
              <a:xfrm>
                <a:off x="6915505" y="1193063"/>
                <a:ext cx="284947" cy="589637"/>
                <a:chOff x="6915505" y="1193063"/>
                <a:chExt cx="284947" cy="589637"/>
              </a:xfrm>
            </p:grpSpPr>
            <p:sp>
              <p:nvSpPr>
                <p:cNvPr id="9243" name="Google Shape;9243;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4" name="Google Shape;9244;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245" name="Google Shape;9245;p58"/>
            <p:cNvGrpSpPr/>
            <p:nvPr/>
          </p:nvGrpSpPr>
          <p:grpSpPr>
            <a:xfrm>
              <a:off x="6520337" y="1193063"/>
              <a:ext cx="341815" cy="801589"/>
              <a:chOff x="6520337" y="1193063"/>
              <a:chExt cx="341815" cy="801589"/>
            </a:xfrm>
          </p:grpSpPr>
          <p:grpSp>
            <p:nvGrpSpPr>
              <p:cNvPr id="9246" name="Google Shape;9246;p58"/>
              <p:cNvGrpSpPr/>
              <p:nvPr/>
            </p:nvGrpSpPr>
            <p:grpSpPr>
              <a:xfrm>
                <a:off x="6520337" y="1589527"/>
                <a:ext cx="213950" cy="405125"/>
                <a:chOff x="6520337" y="1589527"/>
                <a:chExt cx="213950" cy="405125"/>
              </a:xfrm>
            </p:grpSpPr>
            <p:sp>
              <p:nvSpPr>
                <p:cNvPr id="9247" name="Google Shape;9247;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58"/>
              <p:cNvGrpSpPr/>
              <p:nvPr/>
            </p:nvGrpSpPr>
            <p:grpSpPr>
              <a:xfrm>
                <a:off x="6577204" y="1193063"/>
                <a:ext cx="284947" cy="453562"/>
                <a:chOff x="6577204" y="1193063"/>
                <a:chExt cx="284947" cy="453562"/>
              </a:xfrm>
            </p:grpSpPr>
            <p:sp>
              <p:nvSpPr>
                <p:cNvPr id="9250" name="Google Shape;9250;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1" name="Google Shape;9251;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252" name="Google Shape;9252;p58"/>
            <p:cNvGrpSpPr/>
            <p:nvPr/>
          </p:nvGrpSpPr>
          <p:grpSpPr>
            <a:xfrm>
              <a:off x="6238903" y="1193063"/>
              <a:ext cx="300475" cy="901782"/>
              <a:chOff x="6238903" y="1193063"/>
              <a:chExt cx="300475" cy="901782"/>
            </a:xfrm>
          </p:grpSpPr>
          <p:grpSp>
            <p:nvGrpSpPr>
              <p:cNvPr id="9253" name="Google Shape;9253;p58"/>
              <p:cNvGrpSpPr/>
              <p:nvPr/>
            </p:nvGrpSpPr>
            <p:grpSpPr>
              <a:xfrm>
                <a:off x="6290865" y="1489315"/>
                <a:ext cx="248514" cy="605530"/>
                <a:chOff x="6290865" y="1489315"/>
                <a:chExt cx="248514" cy="605530"/>
              </a:xfrm>
            </p:grpSpPr>
            <p:sp>
              <p:nvSpPr>
                <p:cNvPr id="9254" name="Google Shape;9254;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58"/>
              <p:cNvGrpSpPr/>
              <p:nvPr/>
            </p:nvGrpSpPr>
            <p:grpSpPr>
              <a:xfrm>
                <a:off x="6238903" y="1193063"/>
                <a:ext cx="284947" cy="327512"/>
                <a:chOff x="6238903" y="1193063"/>
                <a:chExt cx="284947" cy="327512"/>
              </a:xfrm>
            </p:grpSpPr>
            <p:sp>
              <p:nvSpPr>
                <p:cNvPr id="9257" name="Google Shape;9257;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8" name="Google Shape;9258;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259" name="Google Shape;9259;p58"/>
            <p:cNvGrpSpPr/>
            <p:nvPr/>
          </p:nvGrpSpPr>
          <p:grpSpPr>
            <a:xfrm>
              <a:off x="5900602" y="1193063"/>
              <a:ext cx="444345" cy="1023338"/>
              <a:chOff x="5900602" y="1193063"/>
              <a:chExt cx="444345" cy="1023338"/>
            </a:xfrm>
          </p:grpSpPr>
          <p:grpSp>
            <p:nvGrpSpPr>
              <p:cNvPr id="9260" name="Google Shape;9260;p58"/>
              <p:cNvGrpSpPr/>
              <p:nvPr/>
            </p:nvGrpSpPr>
            <p:grpSpPr>
              <a:xfrm>
                <a:off x="6046501" y="1367785"/>
                <a:ext cx="298446" cy="848616"/>
                <a:chOff x="6046501" y="1367785"/>
                <a:chExt cx="298446" cy="848616"/>
              </a:xfrm>
            </p:grpSpPr>
            <p:sp>
              <p:nvSpPr>
                <p:cNvPr id="9261" name="Google Shape;9261;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58"/>
              <p:cNvGrpSpPr/>
              <p:nvPr/>
            </p:nvGrpSpPr>
            <p:grpSpPr>
              <a:xfrm>
                <a:off x="5900602" y="1193063"/>
                <a:ext cx="284947" cy="182312"/>
                <a:chOff x="5900602" y="1193063"/>
                <a:chExt cx="284947" cy="182312"/>
              </a:xfrm>
            </p:grpSpPr>
            <p:sp>
              <p:nvSpPr>
                <p:cNvPr id="9264" name="Google Shape;9264;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5" name="Google Shape;9265;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266" name="Google Shape;9266;p58"/>
          <p:cNvGrpSpPr/>
          <p:nvPr/>
        </p:nvGrpSpPr>
        <p:grpSpPr>
          <a:xfrm>
            <a:off x="7217825" y="979415"/>
            <a:ext cx="1219413" cy="1051365"/>
            <a:chOff x="7287122" y="1165658"/>
            <a:chExt cx="1219413" cy="1051365"/>
          </a:xfrm>
        </p:grpSpPr>
        <p:grpSp>
          <p:nvGrpSpPr>
            <p:cNvPr id="9267" name="Google Shape;9267;p58"/>
            <p:cNvGrpSpPr/>
            <p:nvPr/>
          </p:nvGrpSpPr>
          <p:grpSpPr>
            <a:xfrm>
              <a:off x="7287122" y="1969723"/>
              <a:ext cx="1219413" cy="247300"/>
              <a:chOff x="7287122" y="1969723"/>
              <a:chExt cx="1219413" cy="247300"/>
            </a:xfrm>
          </p:grpSpPr>
          <p:sp>
            <p:nvSpPr>
              <p:cNvPr id="9268" name="Google Shape;9268;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9" name="Google Shape;9269;p58"/>
              <p:cNvGrpSpPr/>
              <p:nvPr/>
            </p:nvGrpSpPr>
            <p:grpSpPr>
              <a:xfrm>
                <a:off x="7287122" y="2063892"/>
                <a:ext cx="1151753" cy="73428"/>
                <a:chOff x="7287122" y="2063892"/>
                <a:chExt cx="1151753" cy="73428"/>
              </a:xfrm>
            </p:grpSpPr>
            <p:sp>
              <p:nvSpPr>
                <p:cNvPr id="9270" name="Google Shape;9270;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1" name="Google Shape;9271;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272" name="Google Shape;9272;p58"/>
            <p:cNvGrpSpPr/>
            <p:nvPr/>
          </p:nvGrpSpPr>
          <p:grpSpPr>
            <a:xfrm>
              <a:off x="7287122" y="1712201"/>
              <a:ext cx="1219403" cy="246767"/>
              <a:chOff x="7287122" y="1712201"/>
              <a:chExt cx="1219403" cy="246767"/>
            </a:xfrm>
          </p:grpSpPr>
          <p:sp>
            <p:nvSpPr>
              <p:cNvPr id="9273" name="Google Shape;9273;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4" name="Google Shape;9274;p58"/>
              <p:cNvGrpSpPr/>
              <p:nvPr/>
            </p:nvGrpSpPr>
            <p:grpSpPr>
              <a:xfrm>
                <a:off x="7287122" y="1842861"/>
                <a:ext cx="1005303" cy="73419"/>
                <a:chOff x="7287122" y="1842861"/>
                <a:chExt cx="1005303" cy="73419"/>
              </a:xfrm>
            </p:grpSpPr>
            <p:sp>
              <p:nvSpPr>
                <p:cNvPr id="9275" name="Google Shape;9275;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6" name="Google Shape;9276;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277" name="Google Shape;9277;p58"/>
            <p:cNvGrpSpPr/>
            <p:nvPr/>
          </p:nvGrpSpPr>
          <p:grpSpPr>
            <a:xfrm>
              <a:off x="7287122" y="1447520"/>
              <a:ext cx="1219403" cy="286667"/>
              <a:chOff x="7287122" y="1447520"/>
              <a:chExt cx="1219403" cy="286667"/>
            </a:xfrm>
          </p:grpSpPr>
          <p:sp>
            <p:nvSpPr>
              <p:cNvPr id="9278" name="Google Shape;9278;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9" name="Google Shape;9279;p58"/>
              <p:cNvGrpSpPr/>
              <p:nvPr/>
            </p:nvGrpSpPr>
            <p:grpSpPr>
              <a:xfrm>
                <a:off x="7287122" y="1581977"/>
                <a:ext cx="852803" cy="73428"/>
                <a:chOff x="7287122" y="1581977"/>
                <a:chExt cx="852803" cy="73428"/>
              </a:xfrm>
            </p:grpSpPr>
            <p:sp>
              <p:nvSpPr>
                <p:cNvPr id="9280" name="Google Shape;9280;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1" name="Google Shape;9281;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282" name="Google Shape;9282;p58"/>
            <p:cNvGrpSpPr/>
            <p:nvPr/>
          </p:nvGrpSpPr>
          <p:grpSpPr>
            <a:xfrm>
              <a:off x="7287122" y="1165658"/>
              <a:ext cx="1219403" cy="344253"/>
              <a:chOff x="7287122" y="1165658"/>
              <a:chExt cx="1219403" cy="344253"/>
            </a:xfrm>
          </p:grpSpPr>
          <p:sp>
            <p:nvSpPr>
              <p:cNvPr id="9283" name="Google Shape;9283;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58"/>
              <p:cNvGrpSpPr/>
              <p:nvPr/>
            </p:nvGrpSpPr>
            <p:grpSpPr>
              <a:xfrm>
                <a:off x="7287122" y="1341025"/>
                <a:ext cx="695703" cy="73419"/>
                <a:chOff x="7287122" y="1341025"/>
                <a:chExt cx="695703" cy="73419"/>
              </a:xfrm>
            </p:grpSpPr>
            <p:sp>
              <p:nvSpPr>
                <p:cNvPr id="9285" name="Google Shape;9285;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6" name="Google Shape;9286;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90" name="Shape 9290"/>
        <p:cNvGrpSpPr/>
        <p:nvPr/>
      </p:nvGrpSpPr>
      <p:grpSpPr>
        <a:xfrm>
          <a:off x="0" y="0"/>
          <a:ext cx="0" cy="0"/>
          <a:chOff x="0" y="0"/>
          <a:chExt cx="0" cy="0"/>
        </a:xfrm>
      </p:grpSpPr>
      <p:grpSp>
        <p:nvGrpSpPr>
          <p:cNvPr id="9291" name="Google Shape;9291;p59"/>
          <p:cNvGrpSpPr/>
          <p:nvPr/>
        </p:nvGrpSpPr>
        <p:grpSpPr>
          <a:xfrm>
            <a:off x="846551" y="2273217"/>
            <a:ext cx="415546" cy="355053"/>
            <a:chOff x="866243" y="2291587"/>
            <a:chExt cx="415546" cy="355053"/>
          </a:xfrm>
        </p:grpSpPr>
        <p:sp>
          <p:nvSpPr>
            <p:cNvPr id="9292" name="Google Shape;9292;p5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7" name="Google Shape;9297;p59"/>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8" name="Google Shape;9298;p59"/>
          <p:cNvGrpSpPr/>
          <p:nvPr/>
        </p:nvGrpSpPr>
        <p:grpSpPr>
          <a:xfrm>
            <a:off x="1938828" y="2284205"/>
            <a:ext cx="359213" cy="327807"/>
            <a:chOff x="1958520" y="2302574"/>
            <a:chExt cx="359213" cy="327807"/>
          </a:xfrm>
        </p:grpSpPr>
        <p:sp>
          <p:nvSpPr>
            <p:cNvPr id="9299" name="Google Shape;9299;p5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59"/>
          <p:cNvGrpSpPr/>
          <p:nvPr/>
        </p:nvGrpSpPr>
        <p:grpSpPr>
          <a:xfrm>
            <a:off x="2560190" y="2269057"/>
            <a:ext cx="207582" cy="359594"/>
            <a:chOff x="2656082" y="2287427"/>
            <a:chExt cx="207582" cy="359594"/>
          </a:xfrm>
        </p:grpSpPr>
        <p:sp>
          <p:nvSpPr>
            <p:cNvPr id="9303" name="Google Shape;9303;p5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59"/>
          <p:cNvGrpSpPr/>
          <p:nvPr/>
        </p:nvGrpSpPr>
        <p:grpSpPr>
          <a:xfrm>
            <a:off x="3029961" y="2303099"/>
            <a:ext cx="362991" cy="290018"/>
            <a:chOff x="3049653" y="2321468"/>
            <a:chExt cx="362991" cy="290018"/>
          </a:xfrm>
        </p:grpSpPr>
        <p:sp>
          <p:nvSpPr>
            <p:cNvPr id="9308" name="Google Shape;9308;p5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59"/>
          <p:cNvGrpSpPr/>
          <p:nvPr/>
        </p:nvGrpSpPr>
        <p:grpSpPr>
          <a:xfrm>
            <a:off x="3544551" y="2271534"/>
            <a:ext cx="422342" cy="355243"/>
            <a:chOff x="3564243" y="2289904"/>
            <a:chExt cx="422342" cy="355243"/>
          </a:xfrm>
        </p:grpSpPr>
        <p:sp>
          <p:nvSpPr>
            <p:cNvPr id="9313" name="Google Shape;9313;p5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8" name="Google Shape;9318;p59"/>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9" name="Google Shape;9319;p59"/>
          <p:cNvGrpSpPr/>
          <p:nvPr/>
        </p:nvGrpSpPr>
        <p:grpSpPr>
          <a:xfrm>
            <a:off x="4668202" y="2271344"/>
            <a:ext cx="359594" cy="353909"/>
            <a:chOff x="4687894" y="2289713"/>
            <a:chExt cx="359594" cy="353909"/>
          </a:xfrm>
        </p:grpSpPr>
        <p:sp>
          <p:nvSpPr>
            <p:cNvPr id="9320" name="Google Shape;9320;p5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59"/>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4" name="Google Shape;9324;p59"/>
          <p:cNvGrpSpPr/>
          <p:nvPr/>
        </p:nvGrpSpPr>
        <p:grpSpPr>
          <a:xfrm>
            <a:off x="6352932" y="2289857"/>
            <a:ext cx="263567" cy="317614"/>
            <a:chOff x="6421399" y="2308227"/>
            <a:chExt cx="263567" cy="317614"/>
          </a:xfrm>
        </p:grpSpPr>
        <p:sp>
          <p:nvSpPr>
            <p:cNvPr id="9325" name="Google Shape;9325;p5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59"/>
          <p:cNvGrpSpPr/>
          <p:nvPr/>
        </p:nvGrpSpPr>
        <p:grpSpPr>
          <a:xfrm>
            <a:off x="6850501" y="2277250"/>
            <a:ext cx="360356" cy="343462"/>
            <a:chOff x="6870193" y="2295620"/>
            <a:chExt cx="360356" cy="343462"/>
          </a:xfrm>
        </p:grpSpPr>
        <p:sp>
          <p:nvSpPr>
            <p:cNvPr id="9330" name="Google Shape;9330;p5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59"/>
          <p:cNvGrpSpPr/>
          <p:nvPr/>
        </p:nvGrpSpPr>
        <p:grpSpPr>
          <a:xfrm>
            <a:off x="7421773" y="2284490"/>
            <a:ext cx="342192" cy="327140"/>
            <a:chOff x="7441465" y="2302860"/>
            <a:chExt cx="342192" cy="327140"/>
          </a:xfrm>
        </p:grpSpPr>
        <p:sp>
          <p:nvSpPr>
            <p:cNvPr id="9333" name="Google Shape;9333;p5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59"/>
          <p:cNvGrpSpPr/>
          <p:nvPr/>
        </p:nvGrpSpPr>
        <p:grpSpPr>
          <a:xfrm>
            <a:off x="7969991" y="2331837"/>
            <a:ext cx="332761" cy="234066"/>
            <a:chOff x="7989683" y="2350207"/>
            <a:chExt cx="332761" cy="234066"/>
          </a:xfrm>
        </p:grpSpPr>
        <p:sp>
          <p:nvSpPr>
            <p:cNvPr id="9336" name="Google Shape;9336;p5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59"/>
          <p:cNvGrpSpPr/>
          <p:nvPr/>
        </p:nvGrpSpPr>
        <p:grpSpPr>
          <a:xfrm>
            <a:off x="5803602" y="2291381"/>
            <a:ext cx="315327" cy="314978"/>
            <a:chOff x="5823294" y="2309751"/>
            <a:chExt cx="315327" cy="314978"/>
          </a:xfrm>
        </p:grpSpPr>
        <p:sp>
          <p:nvSpPr>
            <p:cNvPr id="9343" name="Google Shape;9343;p5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59"/>
          <p:cNvGrpSpPr/>
          <p:nvPr/>
        </p:nvGrpSpPr>
        <p:grpSpPr>
          <a:xfrm>
            <a:off x="2477583" y="2725790"/>
            <a:ext cx="370930" cy="370549"/>
            <a:chOff x="2497275" y="2744159"/>
            <a:chExt cx="370930" cy="370549"/>
          </a:xfrm>
        </p:grpSpPr>
        <p:sp>
          <p:nvSpPr>
            <p:cNvPr id="9361" name="Google Shape;9361;p5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59"/>
          <p:cNvGrpSpPr/>
          <p:nvPr/>
        </p:nvGrpSpPr>
        <p:grpSpPr>
          <a:xfrm>
            <a:off x="841248" y="2728108"/>
            <a:ext cx="371883" cy="365691"/>
            <a:chOff x="860940" y="2746477"/>
            <a:chExt cx="371883" cy="365691"/>
          </a:xfrm>
        </p:grpSpPr>
        <p:sp>
          <p:nvSpPr>
            <p:cNvPr id="9368" name="Google Shape;9368;p5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59"/>
          <p:cNvGrpSpPr/>
          <p:nvPr/>
        </p:nvGrpSpPr>
        <p:grpSpPr>
          <a:xfrm>
            <a:off x="1431144" y="2747889"/>
            <a:ext cx="283985" cy="341080"/>
            <a:chOff x="1493849" y="2775533"/>
            <a:chExt cx="283985" cy="341080"/>
          </a:xfrm>
        </p:grpSpPr>
        <p:sp>
          <p:nvSpPr>
            <p:cNvPr id="9374" name="Google Shape;9374;p5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59"/>
          <p:cNvGrpSpPr/>
          <p:nvPr/>
        </p:nvGrpSpPr>
        <p:grpSpPr>
          <a:xfrm>
            <a:off x="1933144" y="2756052"/>
            <a:ext cx="372835" cy="342573"/>
            <a:chOff x="1952836" y="2774422"/>
            <a:chExt cx="372835" cy="342573"/>
          </a:xfrm>
        </p:grpSpPr>
        <p:sp>
          <p:nvSpPr>
            <p:cNvPr id="9377" name="Google Shape;9377;p5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59"/>
          <p:cNvGrpSpPr/>
          <p:nvPr/>
        </p:nvGrpSpPr>
        <p:grpSpPr>
          <a:xfrm>
            <a:off x="3060224" y="2726107"/>
            <a:ext cx="332729" cy="372518"/>
            <a:chOff x="3079916" y="2744477"/>
            <a:chExt cx="332729" cy="372518"/>
          </a:xfrm>
        </p:grpSpPr>
        <p:sp>
          <p:nvSpPr>
            <p:cNvPr id="9381" name="Google Shape;9381;p5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59"/>
          <p:cNvGrpSpPr/>
          <p:nvPr/>
        </p:nvGrpSpPr>
        <p:grpSpPr>
          <a:xfrm>
            <a:off x="3600884" y="2727155"/>
            <a:ext cx="336889" cy="355592"/>
            <a:chOff x="3620576" y="2745525"/>
            <a:chExt cx="336889" cy="355592"/>
          </a:xfrm>
        </p:grpSpPr>
        <p:sp>
          <p:nvSpPr>
            <p:cNvPr id="9385" name="Google Shape;9385;p5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59"/>
          <p:cNvGrpSpPr/>
          <p:nvPr/>
        </p:nvGrpSpPr>
        <p:grpSpPr>
          <a:xfrm>
            <a:off x="4107123" y="2742334"/>
            <a:ext cx="380393" cy="363118"/>
            <a:chOff x="4126815" y="2760704"/>
            <a:chExt cx="380393" cy="363118"/>
          </a:xfrm>
        </p:grpSpPr>
        <p:sp>
          <p:nvSpPr>
            <p:cNvPr id="9388" name="Google Shape;9388;p5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59"/>
          <p:cNvGrpSpPr/>
          <p:nvPr/>
        </p:nvGrpSpPr>
        <p:grpSpPr>
          <a:xfrm>
            <a:off x="4656294" y="2727314"/>
            <a:ext cx="381346" cy="368644"/>
            <a:chOff x="4675986" y="2745684"/>
            <a:chExt cx="381346" cy="368644"/>
          </a:xfrm>
        </p:grpSpPr>
        <p:sp>
          <p:nvSpPr>
            <p:cNvPr id="9393" name="Google Shape;9393;p5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59"/>
          <p:cNvGrpSpPr/>
          <p:nvPr/>
        </p:nvGrpSpPr>
        <p:grpSpPr>
          <a:xfrm>
            <a:off x="5200924" y="2772692"/>
            <a:ext cx="373185" cy="302466"/>
            <a:chOff x="5220616" y="2791061"/>
            <a:chExt cx="373185" cy="302466"/>
          </a:xfrm>
        </p:grpSpPr>
        <p:sp>
          <p:nvSpPr>
            <p:cNvPr id="9396" name="Google Shape;9396;p5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59"/>
          <p:cNvGrpSpPr/>
          <p:nvPr/>
        </p:nvGrpSpPr>
        <p:grpSpPr>
          <a:xfrm>
            <a:off x="5768969" y="2754147"/>
            <a:ext cx="284366" cy="344097"/>
            <a:chOff x="5864861" y="2772517"/>
            <a:chExt cx="284366" cy="344097"/>
          </a:xfrm>
        </p:grpSpPr>
        <p:sp>
          <p:nvSpPr>
            <p:cNvPr id="9415" name="Google Shape;9415;p5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1" name="Google Shape;9421;p59"/>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2" name="Google Shape;9422;p59"/>
          <p:cNvGrpSpPr/>
          <p:nvPr/>
        </p:nvGrpSpPr>
        <p:grpSpPr>
          <a:xfrm>
            <a:off x="6954467" y="2771168"/>
            <a:ext cx="255247" cy="327458"/>
            <a:chOff x="6974158" y="2789537"/>
            <a:chExt cx="255247" cy="327458"/>
          </a:xfrm>
        </p:grpSpPr>
        <p:sp>
          <p:nvSpPr>
            <p:cNvPr id="9423" name="Google Shape;9423;p5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59"/>
          <p:cNvGrpSpPr/>
          <p:nvPr/>
        </p:nvGrpSpPr>
        <p:grpSpPr>
          <a:xfrm>
            <a:off x="7511005" y="2771930"/>
            <a:ext cx="244291" cy="326314"/>
            <a:chOff x="7530697" y="2790299"/>
            <a:chExt cx="244291" cy="326314"/>
          </a:xfrm>
        </p:grpSpPr>
        <p:sp>
          <p:nvSpPr>
            <p:cNvPr id="9430" name="Google Shape;9430;p5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59"/>
          <p:cNvGrpSpPr/>
          <p:nvPr/>
        </p:nvGrpSpPr>
        <p:grpSpPr>
          <a:xfrm>
            <a:off x="7968499" y="2813878"/>
            <a:ext cx="332348" cy="283985"/>
            <a:chOff x="7988191" y="2832248"/>
            <a:chExt cx="332348" cy="283985"/>
          </a:xfrm>
        </p:grpSpPr>
        <p:sp>
          <p:nvSpPr>
            <p:cNvPr id="9437" name="Google Shape;9437;p5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0" name="Google Shape;9440;p59"/>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1" name="Google Shape;9441;p59"/>
          <p:cNvGrpSpPr/>
          <p:nvPr/>
        </p:nvGrpSpPr>
        <p:grpSpPr>
          <a:xfrm>
            <a:off x="3568748" y="3239998"/>
            <a:ext cx="364484" cy="262423"/>
            <a:chOff x="3588440" y="3258368"/>
            <a:chExt cx="364484" cy="262423"/>
          </a:xfrm>
        </p:grpSpPr>
        <p:sp>
          <p:nvSpPr>
            <p:cNvPr id="9442" name="Google Shape;9442;p5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8" name="Google Shape;9448;p59"/>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9" name="Google Shape;9449;p59"/>
          <p:cNvGrpSpPr/>
          <p:nvPr/>
        </p:nvGrpSpPr>
        <p:grpSpPr>
          <a:xfrm>
            <a:off x="5746125" y="3209355"/>
            <a:ext cx="364865" cy="324822"/>
            <a:chOff x="5765817" y="3227724"/>
            <a:chExt cx="364865" cy="324822"/>
          </a:xfrm>
        </p:grpSpPr>
        <p:sp>
          <p:nvSpPr>
            <p:cNvPr id="9450" name="Google Shape;9450;p5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59"/>
          <p:cNvGrpSpPr/>
          <p:nvPr/>
        </p:nvGrpSpPr>
        <p:grpSpPr>
          <a:xfrm>
            <a:off x="6208891" y="3219294"/>
            <a:ext cx="446539" cy="303895"/>
            <a:chOff x="6228583" y="3237664"/>
            <a:chExt cx="446539" cy="303895"/>
          </a:xfrm>
        </p:grpSpPr>
        <p:sp>
          <p:nvSpPr>
            <p:cNvPr id="9454" name="Google Shape;9454;p5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59"/>
          <p:cNvGrpSpPr/>
          <p:nvPr/>
        </p:nvGrpSpPr>
        <p:grpSpPr>
          <a:xfrm>
            <a:off x="846170" y="3188936"/>
            <a:ext cx="364484" cy="364897"/>
            <a:chOff x="865862" y="3207306"/>
            <a:chExt cx="364484" cy="364897"/>
          </a:xfrm>
        </p:grpSpPr>
        <p:sp>
          <p:nvSpPr>
            <p:cNvPr id="9472" name="Google Shape;9472;p5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59"/>
          <p:cNvGrpSpPr/>
          <p:nvPr/>
        </p:nvGrpSpPr>
        <p:grpSpPr>
          <a:xfrm>
            <a:off x="1384925" y="3208593"/>
            <a:ext cx="370168" cy="325965"/>
            <a:chOff x="1404617" y="3226962"/>
            <a:chExt cx="370168" cy="325965"/>
          </a:xfrm>
        </p:grpSpPr>
        <p:sp>
          <p:nvSpPr>
            <p:cNvPr id="9487" name="Google Shape;9487;p5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59"/>
          <p:cNvGrpSpPr/>
          <p:nvPr/>
        </p:nvGrpSpPr>
        <p:grpSpPr>
          <a:xfrm>
            <a:off x="1933711" y="3197724"/>
            <a:ext cx="366389" cy="354481"/>
            <a:chOff x="1954741" y="3212419"/>
            <a:chExt cx="366389" cy="354481"/>
          </a:xfrm>
        </p:grpSpPr>
        <p:sp>
          <p:nvSpPr>
            <p:cNvPr id="9497" name="Google Shape;9497;p5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59"/>
          <p:cNvGrpSpPr/>
          <p:nvPr/>
        </p:nvGrpSpPr>
        <p:grpSpPr>
          <a:xfrm>
            <a:off x="3023547" y="3197256"/>
            <a:ext cx="366008" cy="348670"/>
            <a:chOff x="3043239" y="3215626"/>
            <a:chExt cx="366008" cy="348670"/>
          </a:xfrm>
        </p:grpSpPr>
        <p:sp>
          <p:nvSpPr>
            <p:cNvPr id="9505" name="Google Shape;9505;p5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59"/>
          <p:cNvGrpSpPr/>
          <p:nvPr/>
        </p:nvGrpSpPr>
        <p:grpSpPr>
          <a:xfrm>
            <a:off x="4198641" y="3166613"/>
            <a:ext cx="209107" cy="383442"/>
            <a:chOff x="4218333" y="3184982"/>
            <a:chExt cx="209107" cy="383442"/>
          </a:xfrm>
        </p:grpSpPr>
        <p:sp>
          <p:nvSpPr>
            <p:cNvPr id="9508" name="Google Shape;9508;p5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0" name="Google Shape;9510;p59"/>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1" name="Google Shape;9511;p59"/>
          <p:cNvGrpSpPr/>
          <p:nvPr/>
        </p:nvGrpSpPr>
        <p:grpSpPr>
          <a:xfrm>
            <a:off x="6876953" y="3197637"/>
            <a:ext cx="322917" cy="347876"/>
            <a:chOff x="6896644" y="3216007"/>
            <a:chExt cx="322917" cy="347876"/>
          </a:xfrm>
        </p:grpSpPr>
        <p:sp>
          <p:nvSpPr>
            <p:cNvPr id="9512" name="Google Shape;9512;p5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59"/>
          <p:cNvGrpSpPr/>
          <p:nvPr/>
        </p:nvGrpSpPr>
        <p:grpSpPr>
          <a:xfrm>
            <a:off x="7409674" y="3204814"/>
            <a:ext cx="334634" cy="333904"/>
            <a:chOff x="7429366" y="3223183"/>
            <a:chExt cx="334634" cy="333904"/>
          </a:xfrm>
        </p:grpSpPr>
        <p:sp>
          <p:nvSpPr>
            <p:cNvPr id="9520" name="Google Shape;9520;p5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2" name="Google Shape;9522;p59"/>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3" name="Google Shape;9523;p59"/>
          <p:cNvGrpSpPr/>
          <p:nvPr/>
        </p:nvGrpSpPr>
        <p:grpSpPr>
          <a:xfrm>
            <a:off x="5196764" y="3707114"/>
            <a:ext cx="356196" cy="265631"/>
            <a:chOff x="5216456" y="3725484"/>
            <a:chExt cx="356196" cy="265631"/>
          </a:xfrm>
        </p:grpSpPr>
        <p:sp>
          <p:nvSpPr>
            <p:cNvPr id="9524" name="Google Shape;9524;p5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59"/>
          <p:cNvGrpSpPr/>
          <p:nvPr/>
        </p:nvGrpSpPr>
        <p:grpSpPr>
          <a:xfrm>
            <a:off x="6829701" y="3715625"/>
            <a:ext cx="355053" cy="248038"/>
            <a:chOff x="6849393" y="3733994"/>
            <a:chExt cx="355053" cy="248038"/>
          </a:xfrm>
        </p:grpSpPr>
        <p:sp>
          <p:nvSpPr>
            <p:cNvPr id="9527" name="Google Shape;9527;p5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59"/>
          <p:cNvGrpSpPr/>
          <p:nvPr/>
        </p:nvGrpSpPr>
        <p:grpSpPr>
          <a:xfrm>
            <a:off x="7899305" y="3696318"/>
            <a:ext cx="392111" cy="280206"/>
            <a:chOff x="7918997" y="3714687"/>
            <a:chExt cx="392111" cy="280206"/>
          </a:xfrm>
        </p:grpSpPr>
        <p:sp>
          <p:nvSpPr>
            <p:cNvPr id="9533" name="Google Shape;9533;p5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8" name="Google Shape;9538;p59"/>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9" name="Google Shape;9539;p59"/>
          <p:cNvGrpSpPr/>
          <p:nvPr/>
        </p:nvGrpSpPr>
        <p:grpSpPr>
          <a:xfrm>
            <a:off x="1389085" y="3662594"/>
            <a:ext cx="357720" cy="355148"/>
            <a:chOff x="1408777" y="3680964"/>
            <a:chExt cx="357720" cy="355148"/>
          </a:xfrm>
        </p:grpSpPr>
        <p:sp>
          <p:nvSpPr>
            <p:cNvPr id="9540" name="Google Shape;9540;p5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59"/>
          <p:cNvGrpSpPr/>
          <p:nvPr/>
        </p:nvGrpSpPr>
        <p:grpSpPr>
          <a:xfrm>
            <a:off x="1933144" y="3662594"/>
            <a:ext cx="357720" cy="355148"/>
            <a:chOff x="1952836" y="3680964"/>
            <a:chExt cx="357720" cy="355148"/>
          </a:xfrm>
        </p:grpSpPr>
        <p:sp>
          <p:nvSpPr>
            <p:cNvPr id="9546" name="Google Shape;9546;p5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59"/>
          <p:cNvGrpSpPr/>
          <p:nvPr/>
        </p:nvGrpSpPr>
        <p:grpSpPr>
          <a:xfrm>
            <a:off x="2477202" y="3662594"/>
            <a:ext cx="357720" cy="355148"/>
            <a:chOff x="2496894" y="3680964"/>
            <a:chExt cx="357720" cy="355148"/>
          </a:xfrm>
        </p:grpSpPr>
        <p:sp>
          <p:nvSpPr>
            <p:cNvPr id="9552" name="Google Shape;9552;p5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59"/>
          <p:cNvGrpSpPr/>
          <p:nvPr/>
        </p:nvGrpSpPr>
        <p:grpSpPr>
          <a:xfrm>
            <a:off x="3021292" y="3662689"/>
            <a:ext cx="356164" cy="355815"/>
            <a:chOff x="3040984" y="3681059"/>
            <a:chExt cx="356164" cy="355815"/>
          </a:xfrm>
        </p:grpSpPr>
        <p:sp>
          <p:nvSpPr>
            <p:cNvPr id="9558" name="Google Shape;9558;p5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59"/>
          <p:cNvGrpSpPr/>
          <p:nvPr/>
        </p:nvGrpSpPr>
        <p:grpSpPr>
          <a:xfrm>
            <a:off x="3564589" y="3680821"/>
            <a:ext cx="358069" cy="317995"/>
            <a:chOff x="3584280" y="3699191"/>
            <a:chExt cx="358069" cy="317995"/>
          </a:xfrm>
        </p:grpSpPr>
        <p:sp>
          <p:nvSpPr>
            <p:cNvPr id="9562" name="Google Shape;9562;p5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59"/>
          <p:cNvGrpSpPr/>
          <p:nvPr/>
        </p:nvGrpSpPr>
        <p:grpSpPr>
          <a:xfrm>
            <a:off x="4109790" y="3662689"/>
            <a:ext cx="355402" cy="354291"/>
            <a:chOff x="4129482" y="3681059"/>
            <a:chExt cx="355402" cy="354291"/>
          </a:xfrm>
        </p:grpSpPr>
        <p:sp>
          <p:nvSpPr>
            <p:cNvPr id="9567" name="Google Shape;9567;p5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59"/>
          <p:cNvGrpSpPr/>
          <p:nvPr/>
        </p:nvGrpSpPr>
        <p:grpSpPr>
          <a:xfrm>
            <a:off x="4653849" y="3661927"/>
            <a:ext cx="355434" cy="355815"/>
            <a:chOff x="4673540" y="3680297"/>
            <a:chExt cx="355434" cy="355815"/>
          </a:xfrm>
        </p:grpSpPr>
        <p:sp>
          <p:nvSpPr>
            <p:cNvPr id="9572" name="Google Shape;9572;p5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59"/>
          <p:cNvGrpSpPr/>
          <p:nvPr/>
        </p:nvGrpSpPr>
        <p:grpSpPr>
          <a:xfrm>
            <a:off x="5759716" y="3680821"/>
            <a:ext cx="317645" cy="318757"/>
            <a:chOff x="5779408" y="3699191"/>
            <a:chExt cx="317645" cy="318757"/>
          </a:xfrm>
        </p:grpSpPr>
        <p:sp>
          <p:nvSpPr>
            <p:cNvPr id="9576" name="Google Shape;9576;p5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8" name="Google Shape;9578;p59"/>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9" name="Google Shape;9579;p59"/>
          <p:cNvGrpSpPr/>
          <p:nvPr/>
        </p:nvGrpSpPr>
        <p:grpSpPr>
          <a:xfrm>
            <a:off x="7370743" y="3662499"/>
            <a:ext cx="372073" cy="355243"/>
            <a:chOff x="7390435" y="3680868"/>
            <a:chExt cx="372073" cy="355243"/>
          </a:xfrm>
        </p:grpSpPr>
        <p:sp>
          <p:nvSpPr>
            <p:cNvPr id="9580" name="Google Shape;9580;p5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59"/>
          <p:cNvGrpSpPr/>
          <p:nvPr/>
        </p:nvGrpSpPr>
        <p:grpSpPr>
          <a:xfrm>
            <a:off x="1392301" y="4119346"/>
            <a:ext cx="374709" cy="374010"/>
            <a:chOff x="1421638" y="4125629"/>
            <a:chExt cx="374709" cy="374010"/>
          </a:xfrm>
        </p:grpSpPr>
        <p:sp>
          <p:nvSpPr>
            <p:cNvPr id="9587" name="Google Shape;9587;p5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59"/>
          <p:cNvGrpSpPr/>
          <p:nvPr/>
        </p:nvGrpSpPr>
        <p:grpSpPr>
          <a:xfrm>
            <a:off x="1943917" y="4135255"/>
            <a:ext cx="357720" cy="342192"/>
            <a:chOff x="1973254" y="4156304"/>
            <a:chExt cx="357720" cy="342192"/>
          </a:xfrm>
        </p:grpSpPr>
        <p:sp>
          <p:nvSpPr>
            <p:cNvPr id="9590" name="Google Shape;9590;p5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59"/>
          <p:cNvGrpSpPr/>
          <p:nvPr/>
        </p:nvGrpSpPr>
        <p:grpSpPr>
          <a:xfrm>
            <a:off x="2494422" y="4136192"/>
            <a:ext cx="341049" cy="340318"/>
            <a:chOff x="2523759" y="4135505"/>
            <a:chExt cx="341049" cy="340318"/>
          </a:xfrm>
        </p:grpSpPr>
        <p:sp>
          <p:nvSpPr>
            <p:cNvPr id="9597" name="Google Shape;9597;p5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59"/>
          <p:cNvGrpSpPr/>
          <p:nvPr/>
        </p:nvGrpSpPr>
        <p:grpSpPr>
          <a:xfrm>
            <a:off x="3011266" y="4131175"/>
            <a:ext cx="392079" cy="350353"/>
            <a:chOff x="3040603" y="4130360"/>
            <a:chExt cx="392079" cy="350353"/>
          </a:xfrm>
        </p:grpSpPr>
        <p:sp>
          <p:nvSpPr>
            <p:cNvPr id="9600" name="Google Shape;9600;p5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59"/>
          <p:cNvGrpSpPr/>
          <p:nvPr/>
        </p:nvGrpSpPr>
        <p:grpSpPr>
          <a:xfrm>
            <a:off x="3632807" y="4136192"/>
            <a:ext cx="232955" cy="340318"/>
            <a:chOff x="3662144" y="4135505"/>
            <a:chExt cx="232955" cy="340318"/>
          </a:xfrm>
        </p:grpSpPr>
        <p:sp>
          <p:nvSpPr>
            <p:cNvPr id="9611" name="Google Shape;9611;p5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59"/>
          <p:cNvGrpSpPr/>
          <p:nvPr/>
        </p:nvGrpSpPr>
        <p:grpSpPr>
          <a:xfrm>
            <a:off x="4119801" y="4122029"/>
            <a:ext cx="344065" cy="368644"/>
            <a:chOff x="4149138" y="4121151"/>
            <a:chExt cx="344065" cy="368644"/>
          </a:xfrm>
        </p:grpSpPr>
        <p:sp>
          <p:nvSpPr>
            <p:cNvPr id="9616" name="Google Shape;9616;p5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8" name="Google Shape;9628;p59"/>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9" name="Google Shape;9629;p59"/>
          <p:cNvGrpSpPr/>
          <p:nvPr/>
        </p:nvGrpSpPr>
        <p:grpSpPr>
          <a:xfrm>
            <a:off x="5176925" y="4174949"/>
            <a:ext cx="397763" cy="262804"/>
            <a:chOff x="5206262" y="4174817"/>
            <a:chExt cx="397763" cy="262804"/>
          </a:xfrm>
        </p:grpSpPr>
        <p:sp>
          <p:nvSpPr>
            <p:cNvPr id="9630" name="Google Shape;9630;p5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59"/>
          <p:cNvGrpSpPr/>
          <p:nvPr/>
        </p:nvGrpSpPr>
        <p:grpSpPr>
          <a:xfrm>
            <a:off x="5698279" y="4161342"/>
            <a:ext cx="440505" cy="290018"/>
            <a:chOff x="5727616" y="4204699"/>
            <a:chExt cx="440505" cy="290018"/>
          </a:xfrm>
        </p:grpSpPr>
        <p:sp>
          <p:nvSpPr>
            <p:cNvPr id="9638" name="Google Shape;9638;p5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59"/>
          <p:cNvGrpSpPr/>
          <p:nvPr/>
        </p:nvGrpSpPr>
        <p:grpSpPr>
          <a:xfrm>
            <a:off x="6380726" y="4124093"/>
            <a:ext cx="159950" cy="364516"/>
            <a:chOff x="6410063" y="4135124"/>
            <a:chExt cx="159950" cy="364516"/>
          </a:xfrm>
        </p:grpSpPr>
        <p:sp>
          <p:nvSpPr>
            <p:cNvPr id="9647" name="Google Shape;9647;p5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59"/>
          <p:cNvGrpSpPr/>
          <p:nvPr/>
        </p:nvGrpSpPr>
        <p:grpSpPr>
          <a:xfrm>
            <a:off x="6641065" y="4124284"/>
            <a:ext cx="214378" cy="364135"/>
            <a:chOff x="6924652" y="4135505"/>
            <a:chExt cx="214378" cy="364135"/>
          </a:xfrm>
        </p:grpSpPr>
        <p:sp>
          <p:nvSpPr>
            <p:cNvPr id="9652" name="Google Shape;9652;p5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6" name="Google Shape;9656;p5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657" name="Google Shape;9657;p5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658" name="Google Shape;9658;p59"/>
          <p:cNvGrpSpPr/>
          <p:nvPr/>
        </p:nvGrpSpPr>
        <p:grpSpPr>
          <a:xfrm>
            <a:off x="841240" y="4119220"/>
            <a:ext cx="374177" cy="374263"/>
            <a:chOff x="775325" y="4143525"/>
            <a:chExt cx="468776" cy="468884"/>
          </a:xfrm>
        </p:grpSpPr>
        <p:sp>
          <p:nvSpPr>
            <p:cNvPr id="9659" name="Google Shape;9659;p5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59"/>
          <p:cNvGrpSpPr/>
          <p:nvPr/>
        </p:nvGrpSpPr>
        <p:grpSpPr>
          <a:xfrm>
            <a:off x="7015917" y="4114633"/>
            <a:ext cx="219464" cy="383437"/>
            <a:chOff x="1426400" y="1814750"/>
            <a:chExt cx="407850" cy="712575"/>
          </a:xfrm>
        </p:grpSpPr>
        <p:sp>
          <p:nvSpPr>
            <p:cNvPr id="9664" name="Google Shape;9664;p5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9"/>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9"/>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59"/>
          <p:cNvGrpSpPr/>
          <p:nvPr/>
        </p:nvGrpSpPr>
        <p:grpSpPr>
          <a:xfrm>
            <a:off x="7391519" y="4149408"/>
            <a:ext cx="313833" cy="313887"/>
            <a:chOff x="1910075" y="2021700"/>
            <a:chExt cx="583225" cy="583325"/>
          </a:xfrm>
        </p:grpSpPr>
        <p:sp>
          <p:nvSpPr>
            <p:cNvPr id="9668" name="Google Shape;9668;p5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9"/>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59"/>
          <p:cNvGrpSpPr/>
          <p:nvPr/>
        </p:nvGrpSpPr>
        <p:grpSpPr>
          <a:xfrm>
            <a:off x="7861486" y="4189187"/>
            <a:ext cx="441255" cy="234329"/>
            <a:chOff x="2749275" y="2099575"/>
            <a:chExt cx="820025" cy="435475"/>
          </a:xfrm>
        </p:grpSpPr>
        <p:sp>
          <p:nvSpPr>
            <p:cNvPr id="9672" name="Google Shape;9672;p59"/>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9"/>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9" name="Shape 9679"/>
        <p:cNvGrpSpPr/>
        <p:nvPr/>
      </p:nvGrpSpPr>
      <p:grpSpPr>
        <a:xfrm>
          <a:off x="0" y="0"/>
          <a:ext cx="0" cy="0"/>
          <a:chOff x="0" y="0"/>
          <a:chExt cx="0" cy="0"/>
        </a:xfrm>
      </p:grpSpPr>
      <p:grpSp>
        <p:nvGrpSpPr>
          <p:cNvPr id="9680" name="Google Shape;9680;p60"/>
          <p:cNvGrpSpPr/>
          <p:nvPr/>
        </p:nvGrpSpPr>
        <p:grpSpPr>
          <a:xfrm>
            <a:off x="1989449" y="4101269"/>
            <a:ext cx="374774" cy="346073"/>
            <a:chOff x="1989449" y="4282269"/>
            <a:chExt cx="374774" cy="346073"/>
          </a:xfrm>
        </p:grpSpPr>
        <p:sp>
          <p:nvSpPr>
            <p:cNvPr id="9681" name="Google Shape;9681;p6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60"/>
          <p:cNvGrpSpPr/>
          <p:nvPr/>
        </p:nvGrpSpPr>
        <p:grpSpPr>
          <a:xfrm>
            <a:off x="2487439" y="4099740"/>
            <a:ext cx="198775" cy="348972"/>
            <a:chOff x="2487439" y="4280740"/>
            <a:chExt cx="198775" cy="348972"/>
          </a:xfrm>
        </p:grpSpPr>
        <p:sp>
          <p:nvSpPr>
            <p:cNvPr id="9687" name="Google Shape;9687;p6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60"/>
          <p:cNvGrpSpPr/>
          <p:nvPr/>
        </p:nvGrpSpPr>
        <p:grpSpPr>
          <a:xfrm>
            <a:off x="2810958" y="4092923"/>
            <a:ext cx="353145" cy="361873"/>
            <a:chOff x="2810958" y="4273923"/>
            <a:chExt cx="353145" cy="361873"/>
          </a:xfrm>
        </p:grpSpPr>
        <p:sp>
          <p:nvSpPr>
            <p:cNvPr id="9692" name="Google Shape;9692;p6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0"/>
          <p:cNvGrpSpPr/>
          <p:nvPr/>
        </p:nvGrpSpPr>
        <p:grpSpPr>
          <a:xfrm>
            <a:off x="6275635" y="4101651"/>
            <a:ext cx="209383" cy="366778"/>
            <a:chOff x="6275635" y="4282651"/>
            <a:chExt cx="209383" cy="366778"/>
          </a:xfrm>
        </p:grpSpPr>
        <p:sp>
          <p:nvSpPr>
            <p:cNvPr id="9700" name="Google Shape;9700;p6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60"/>
          <p:cNvGrpSpPr/>
          <p:nvPr/>
        </p:nvGrpSpPr>
        <p:grpSpPr>
          <a:xfrm>
            <a:off x="6701186" y="4102033"/>
            <a:ext cx="280292" cy="366396"/>
            <a:chOff x="6701186" y="4283033"/>
            <a:chExt cx="280292" cy="366396"/>
          </a:xfrm>
        </p:grpSpPr>
        <p:sp>
          <p:nvSpPr>
            <p:cNvPr id="9703" name="Google Shape;9703;p6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0"/>
          <p:cNvGrpSpPr/>
          <p:nvPr/>
        </p:nvGrpSpPr>
        <p:grpSpPr>
          <a:xfrm>
            <a:off x="2609571" y="3643958"/>
            <a:ext cx="373627" cy="347347"/>
            <a:chOff x="2609571" y="3824958"/>
            <a:chExt cx="373627" cy="347347"/>
          </a:xfrm>
        </p:grpSpPr>
        <p:sp>
          <p:nvSpPr>
            <p:cNvPr id="9706" name="Google Shape;9706;p6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8" name="Google Shape;9708;p6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9" name="Google Shape;9709;p60"/>
          <p:cNvGrpSpPr/>
          <p:nvPr/>
        </p:nvGrpSpPr>
        <p:grpSpPr>
          <a:xfrm>
            <a:off x="916127" y="3626056"/>
            <a:ext cx="221902" cy="380795"/>
            <a:chOff x="916127" y="3807056"/>
            <a:chExt cx="221902" cy="380795"/>
          </a:xfrm>
        </p:grpSpPr>
        <p:sp>
          <p:nvSpPr>
            <p:cNvPr id="9710" name="Google Shape;9710;p6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4" name="Google Shape;9714;p6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6" name="Google Shape;9716;p60"/>
          <p:cNvGrpSpPr/>
          <p:nvPr/>
        </p:nvGrpSpPr>
        <p:grpSpPr>
          <a:xfrm>
            <a:off x="3513010" y="3635134"/>
            <a:ext cx="362223" cy="361108"/>
            <a:chOff x="3513010" y="3816134"/>
            <a:chExt cx="362223" cy="361108"/>
          </a:xfrm>
        </p:grpSpPr>
        <p:sp>
          <p:nvSpPr>
            <p:cNvPr id="9717" name="Google Shape;9717;p6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60"/>
          <p:cNvGrpSpPr/>
          <p:nvPr/>
        </p:nvGrpSpPr>
        <p:grpSpPr>
          <a:xfrm>
            <a:off x="3950316" y="3639307"/>
            <a:ext cx="369805" cy="353782"/>
            <a:chOff x="3950316" y="3820307"/>
            <a:chExt cx="369805" cy="353782"/>
          </a:xfrm>
        </p:grpSpPr>
        <p:sp>
          <p:nvSpPr>
            <p:cNvPr id="9722" name="Google Shape;9722;p6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60"/>
          <p:cNvGrpSpPr/>
          <p:nvPr/>
        </p:nvGrpSpPr>
        <p:grpSpPr>
          <a:xfrm>
            <a:off x="1761909" y="3630961"/>
            <a:ext cx="307974" cy="371716"/>
            <a:chOff x="1761909" y="3811961"/>
            <a:chExt cx="307974" cy="371716"/>
          </a:xfrm>
        </p:grpSpPr>
        <p:sp>
          <p:nvSpPr>
            <p:cNvPr id="9727" name="Google Shape;9727;p6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60"/>
          <p:cNvGrpSpPr/>
          <p:nvPr/>
        </p:nvGrpSpPr>
        <p:grpSpPr>
          <a:xfrm>
            <a:off x="5373342" y="3627935"/>
            <a:ext cx="231395" cy="353145"/>
            <a:chOff x="5373342" y="3808935"/>
            <a:chExt cx="231395" cy="353145"/>
          </a:xfrm>
        </p:grpSpPr>
        <p:sp>
          <p:nvSpPr>
            <p:cNvPr id="9738" name="Google Shape;9738;p6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7" name="Google Shape;9747;p6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8" name="Google Shape;9748;p60"/>
          <p:cNvGrpSpPr/>
          <p:nvPr/>
        </p:nvGrpSpPr>
        <p:grpSpPr>
          <a:xfrm>
            <a:off x="5833775" y="3628445"/>
            <a:ext cx="235185" cy="352253"/>
            <a:chOff x="5833775" y="3809445"/>
            <a:chExt cx="235185" cy="352253"/>
          </a:xfrm>
        </p:grpSpPr>
        <p:sp>
          <p:nvSpPr>
            <p:cNvPr id="9749" name="Google Shape;9749;p6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60"/>
          <p:cNvGrpSpPr/>
          <p:nvPr/>
        </p:nvGrpSpPr>
        <p:grpSpPr>
          <a:xfrm>
            <a:off x="4942472" y="3628318"/>
            <a:ext cx="238976" cy="352762"/>
            <a:chOff x="4942472" y="3809318"/>
            <a:chExt cx="238976" cy="352762"/>
          </a:xfrm>
        </p:grpSpPr>
        <p:sp>
          <p:nvSpPr>
            <p:cNvPr id="9753" name="Google Shape;9753;p6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60"/>
          <p:cNvGrpSpPr/>
          <p:nvPr/>
        </p:nvGrpSpPr>
        <p:grpSpPr>
          <a:xfrm>
            <a:off x="6266525" y="3626788"/>
            <a:ext cx="260223" cy="353527"/>
            <a:chOff x="6266525" y="3807788"/>
            <a:chExt cx="260223" cy="353527"/>
          </a:xfrm>
        </p:grpSpPr>
        <p:sp>
          <p:nvSpPr>
            <p:cNvPr id="9761" name="Google Shape;9761;p6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5" name="Google Shape;9765;p6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6" name="Google Shape;9766;p60"/>
          <p:cNvGrpSpPr/>
          <p:nvPr/>
        </p:nvGrpSpPr>
        <p:grpSpPr>
          <a:xfrm>
            <a:off x="7184363" y="3628604"/>
            <a:ext cx="202184" cy="352762"/>
            <a:chOff x="7184363" y="3809604"/>
            <a:chExt cx="202184" cy="352762"/>
          </a:xfrm>
        </p:grpSpPr>
        <p:sp>
          <p:nvSpPr>
            <p:cNvPr id="9767" name="Google Shape;9767;p6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0"/>
          <p:cNvGrpSpPr/>
          <p:nvPr/>
        </p:nvGrpSpPr>
        <p:grpSpPr>
          <a:xfrm>
            <a:off x="7571624" y="3627935"/>
            <a:ext cx="292047" cy="352762"/>
            <a:chOff x="7571624" y="3808935"/>
            <a:chExt cx="292047" cy="352762"/>
          </a:xfrm>
        </p:grpSpPr>
        <p:sp>
          <p:nvSpPr>
            <p:cNvPr id="9770" name="Google Shape;9770;p6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60"/>
          <p:cNvGrpSpPr/>
          <p:nvPr/>
        </p:nvGrpSpPr>
        <p:grpSpPr>
          <a:xfrm>
            <a:off x="2174559" y="3175116"/>
            <a:ext cx="364135" cy="359930"/>
            <a:chOff x="2174559" y="3356116"/>
            <a:chExt cx="364135" cy="359930"/>
          </a:xfrm>
        </p:grpSpPr>
        <p:sp>
          <p:nvSpPr>
            <p:cNvPr id="9777" name="Google Shape;9777;p6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0"/>
          <p:cNvGrpSpPr/>
          <p:nvPr/>
        </p:nvGrpSpPr>
        <p:grpSpPr>
          <a:xfrm>
            <a:off x="1731934" y="3174639"/>
            <a:ext cx="368371" cy="361554"/>
            <a:chOff x="1731934" y="3355639"/>
            <a:chExt cx="368371" cy="361554"/>
          </a:xfrm>
        </p:grpSpPr>
        <p:sp>
          <p:nvSpPr>
            <p:cNvPr id="9780" name="Google Shape;9780;p6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60"/>
          <p:cNvGrpSpPr/>
          <p:nvPr/>
        </p:nvGrpSpPr>
        <p:grpSpPr>
          <a:xfrm>
            <a:off x="3990517" y="3173173"/>
            <a:ext cx="279559" cy="363402"/>
            <a:chOff x="3990517" y="3354173"/>
            <a:chExt cx="279559" cy="363402"/>
          </a:xfrm>
        </p:grpSpPr>
        <p:sp>
          <p:nvSpPr>
            <p:cNvPr id="9783" name="Google Shape;9783;p6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60"/>
          <p:cNvGrpSpPr/>
          <p:nvPr/>
        </p:nvGrpSpPr>
        <p:grpSpPr>
          <a:xfrm>
            <a:off x="3497847" y="3236374"/>
            <a:ext cx="379680" cy="237606"/>
            <a:chOff x="3497847" y="3417374"/>
            <a:chExt cx="379680" cy="237606"/>
          </a:xfrm>
        </p:grpSpPr>
        <p:sp>
          <p:nvSpPr>
            <p:cNvPr id="9787" name="Google Shape;9787;p6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60"/>
          <p:cNvGrpSpPr/>
          <p:nvPr/>
        </p:nvGrpSpPr>
        <p:grpSpPr>
          <a:xfrm>
            <a:off x="2612597" y="3186075"/>
            <a:ext cx="376271" cy="337982"/>
            <a:chOff x="2612597" y="3367075"/>
            <a:chExt cx="376271" cy="337982"/>
          </a:xfrm>
        </p:grpSpPr>
        <p:sp>
          <p:nvSpPr>
            <p:cNvPr id="9792" name="Google Shape;9792;p6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60"/>
          <p:cNvGrpSpPr/>
          <p:nvPr/>
        </p:nvGrpSpPr>
        <p:grpSpPr>
          <a:xfrm>
            <a:off x="3071914" y="3183431"/>
            <a:ext cx="343652" cy="342505"/>
            <a:chOff x="3071914" y="3364431"/>
            <a:chExt cx="343652" cy="342505"/>
          </a:xfrm>
        </p:grpSpPr>
        <p:sp>
          <p:nvSpPr>
            <p:cNvPr id="9795" name="Google Shape;9795;p6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0"/>
          <p:cNvGrpSpPr/>
          <p:nvPr/>
        </p:nvGrpSpPr>
        <p:grpSpPr>
          <a:xfrm>
            <a:off x="897141" y="3178875"/>
            <a:ext cx="257962" cy="352762"/>
            <a:chOff x="897141" y="3359875"/>
            <a:chExt cx="257962" cy="352762"/>
          </a:xfrm>
        </p:grpSpPr>
        <p:sp>
          <p:nvSpPr>
            <p:cNvPr id="9801" name="Google Shape;9801;p6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60"/>
          <p:cNvGrpSpPr/>
          <p:nvPr/>
        </p:nvGrpSpPr>
        <p:grpSpPr>
          <a:xfrm>
            <a:off x="1333682" y="3163330"/>
            <a:ext cx="271213" cy="383088"/>
            <a:chOff x="1333682" y="3344330"/>
            <a:chExt cx="271213" cy="383088"/>
          </a:xfrm>
        </p:grpSpPr>
        <p:sp>
          <p:nvSpPr>
            <p:cNvPr id="9810" name="Google Shape;9810;p6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60"/>
          <p:cNvGrpSpPr/>
          <p:nvPr/>
        </p:nvGrpSpPr>
        <p:grpSpPr>
          <a:xfrm>
            <a:off x="6664394" y="3165974"/>
            <a:ext cx="353113" cy="351998"/>
            <a:chOff x="6664394" y="3346974"/>
            <a:chExt cx="353113" cy="351998"/>
          </a:xfrm>
        </p:grpSpPr>
        <p:sp>
          <p:nvSpPr>
            <p:cNvPr id="9822" name="Google Shape;9822;p6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60"/>
          <p:cNvGrpSpPr/>
          <p:nvPr/>
        </p:nvGrpSpPr>
        <p:grpSpPr>
          <a:xfrm>
            <a:off x="849741" y="1778307"/>
            <a:ext cx="399398" cy="375443"/>
            <a:chOff x="849741" y="1959307"/>
            <a:chExt cx="399398" cy="375443"/>
          </a:xfrm>
        </p:grpSpPr>
        <p:sp>
          <p:nvSpPr>
            <p:cNvPr id="9828" name="Google Shape;9828;p6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60"/>
          <p:cNvGrpSpPr/>
          <p:nvPr/>
        </p:nvGrpSpPr>
        <p:grpSpPr>
          <a:xfrm>
            <a:off x="1284212" y="1782766"/>
            <a:ext cx="379489" cy="366046"/>
            <a:chOff x="1284212" y="1963766"/>
            <a:chExt cx="379489" cy="366046"/>
          </a:xfrm>
        </p:grpSpPr>
        <p:sp>
          <p:nvSpPr>
            <p:cNvPr id="9831" name="Google Shape;9831;p6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60"/>
          <p:cNvGrpSpPr/>
          <p:nvPr/>
        </p:nvGrpSpPr>
        <p:grpSpPr>
          <a:xfrm>
            <a:off x="3037766" y="1788564"/>
            <a:ext cx="370219" cy="354928"/>
            <a:chOff x="3037766" y="1969564"/>
            <a:chExt cx="370219" cy="354928"/>
          </a:xfrm>
        </p:grpSpPr>
        <p:sp>
          <p:nvSpPr>
            <p:cNvPr id="9834" name="Google Shape;9834;p6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60"/>
          <p:cNvGrpSpPr/>
          <p:nvPr/>
        </p:nvGrpSpPr>
        <p:grpSpPr>
          <a:xfrm>
            <a:off x="3982553" y="1790730"/>
            <a:ext cx="304566" cy="350501"/>
            <a:chOff x="3982553" y="1971730"/>
            <a:chExt cx="304566" cy="350501"/>
          </a:xfrm>
        </p:grpSpPr>
        <p:sp>
          <p:nvSpPr>
            <p:cNvPr id="9839" name="Google Shape;9839;p6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60"/>
          <p:cNvGrpSpPr/>
          <p:nvPr/>
        </p:nvGrpSpPr>
        <p:grpSpPr>
          <a:xfrm>
            <a:off x="2567841" y="1813124"/>
            <a:ext cx="399812" cy="306477"/>
            <a:chOff x="2567841" y="1994124"/>
            <a:chExt cx="399812" cy="306477"/>
          </a:xfrm>
        </p:grpSpPr>
        <p:sp>
          <p:nvSpPr>
            <p:cNvPr id="9842" name="Google Shape;9842;p6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60"/>
          <p:cNvGrpSpPr/>
          <p:nvPr/>
        </p:nvGrpSpPr>
        <p:grpSpPr>
          <a:xfrm>
            <a:off x="2212084" y="1779358"/>
            <a:ext cx="324698" cy="372863"/>
            <a:chOff x="2212084" y="1960358"/>
            <a:chExt cx="324698" cy="372863"/>
          </a:xfrm>
        </p:grpSpPr>
        <p:sp>
          <p:nvSpPr>
            <p:cNvPr id="9846" name="Google Shape;9846;p6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60"/>
          <p:cNvGrpSpPr/>
          <p:nvPr/>
        </p:nvGrpSpPr>
        <p:grpSpPr>
          <a:xfrm>
            <a:off x="1805901" y="1779358"/>
            <a:ext cx="284847" cy="373627"/>
            <a:chOff x="1805901" y="1960358"/>
            <a:chExt cx="284847" cy="373627"/>
          </a:xfrm>
        </p:grpSpPr>
        <p:sp>
          <p:nvSpPr>
            <p:cNvPr id="9850" name="Google Shape;9850;p6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2" name="Google Shape;9852;p6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5" name="Google Shape;9855;p60"/>
          <p:cNvGrpSpPr/>
          <p:nvPr/>
        </p:nvGrpSpPr>
        <p:grpSpPr>
          <a:xfrm>
            <a:off x="6656812" y="1848388"/>
            <a:ext cx="368690" cy="245793"/>
            <a:chOff x="6656812" y="2029388"/>
            <a:chExt cx="368690" cy="245793"/>
          </a:xfrm>
        </p:grpSpPr>
        <p:sp>
          <p:nvSpPr>
            <p:cNvPr id="9856" name="Google Shape;9856;p6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60"/>
          <p:cNvGrpSpPr/>
          <p:nvPr/>
        </p:nvGrpSpPr>
        <p:grpSpPr>
          <a:xfrm>
            <a:off x="4869651" y="1831218"/>
            <a:ext cx="376654" cy="281566"/>
            <a:chOff x="4869651" y="2012218"/>
            <a:chExt cx="376654" cy="281566"/>
          </a:xfrm>
        </p:grpSpPr>
        <p:sp>
          <p:nvSpPr>
            <p:cNvPr id="9867" name="Google Shape;9867;p6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60"/>
          <p:cNvGrpSpPr/>
          <p:nvPr/>
        </p:nvGrpSpPr>
        <p:grpSpPr>
          <a:xfrm>
            <a:off x="5306224" y="1831313"/>
            <a:ext cx="367925" cy="281694"/>
            <a:chOff x="5306224" y="2012313"/>
            <a:chExt cx="367925" cy="281694"/>
          </a:xfrm>
        </p:grpSpPr>
        <p:sp>
          <p:nvSpPr>
            <p:cNvPr id="9872" name="Google Shape;9872;p6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4" name="Google Shape;9874;p6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5" name="Google Shape;9875;p60"/>
          <p:cNvGrpSpPr/>
          <p:nvPr/>
        </p:nvGrpSpPr>
        <p:grpSpPr>
          <a:xfrm>
            <a:off x="6195998" y="1802102"/>
            <a:ext cx="368308" cy="338746"/>
            <a:chOff x="6195998" y="1983102"/>
            <a:chExt cx="368308" cy="338746"/>
          </a:xfrm>
        </p:grpSpPr>
        <p:sp>
          <p:nvSpPr>
            <p:cNvPr id="9876" name="Google Shape;9876;p6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60"/>
          <p:cNvGrpSpPr/>
          <p:nvPr/>
        </p:nvGrpSpPr>
        <p:grpSpPr>
          <a:xfrm>
            <a:off x="7542031" y="1830835"/>
            <a:ext cx="369072" cy="280037"/>
            <a:chOff x="7542031" y="2011835"/>
            <a:chExt cx="369072" cy="280037"/>
          </a:xfrm>
        </p:grpSpPr>
        <p:sp>
          <p:nvSpPr>
            <p:cNvPr id="9880" name="Google Shape;9880;p6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60"/>
          <p:cNvGrpSpPr/>
          <p:nvPr/>
        </p:nvGrpSpPr>
        <p:grpSpPr>
          <a:xfrm>
            <a:off x="8010427" y="3167503"/>
            <a:ext cx="278795" cy="351615"/>
            <a:chOff x="8010427" y="3348503"/>
            <a:chExt cx="278795" cy="351615"/>
          </a:xfrm>
        </p:grpSpPr>
        <p:sp>
          <p:nvSpPr>
            <p:cNvPr id="9890" name="Google Shape;9890;p6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6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5" name="Google Shape;9895;p60"/>
          <p:cNvGrpSpPr/>
          <p:nvPr/>
        </p:nvGrpSpPr>
        <p:grpSpPr>
          <a:xfrm>
            <a:off x="7141900" y="3168204"/>
            <a:ext cx="281057" cy="351010"/>
            <a:chOff x="7141900" y="3349204"/>
            <a:chExt cx="281057" cy="351010"/>
          </a:xfrm>
        </p:grpSpPr>
        <p:sp>
          <p:nvSpPr>
            <p:cNvPr id="9896" name="Google Shape;9896;p6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0"/>
          <p:cNvGrpSpPr/>
          <p:nvPr/>
        </p:nvGrpSpPr>
        <p:grpSpPr>
          <a:xfrm>
            <a:off x="5314188" y="3169032"/>
            <a:ext cx="363752" cy="353113"/>
            <a:chOff x="5314188" y="3350032"/>
            <a:chExt cx="363752" cy="353113"/>
          </a:xfrm>
        </p:grpSpPr>
        <p:sp>
          <p:nvSpPr>
            <p:cNvPr id="9900" name="Google Shape;9900;p6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60"/>
          <p:cNvGrpSpPr/>
          <p:nvPr/>
        </p:nvGrpSpPr>
        <p:grpSpPr>
          <a:xfrm>
            <a:off x="5829984" y="3169032"/>
            <a:ext cx="220755" cy="352348"/>
            <a:chOff x="5829984" y="3350032"/>
            <a:chExt cx="220755" cy="352348"/>
          </a:xfrm>
        </p:grpSpPr>
        <p:sp>
          <p:nvSpPr>
            <p:cNvPr id="9903" name="Google Shape;9903;p6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60"/>
          <p:cNvGrpSpPr/>
          <p:nvPr/>
        </p:nvGrpSpPr>
        <p:grpSpPr>
          <a:xfrm>
            <a:off x="4882170" y="3168841"/>
            <a:ext cx="358464" cy="352316"/>
            <a:chOff x="4882170" y="3349841"/>
            <a:chExt cx="358464" cy="352316"/>
          </a:xfrm>
        </p:grpSpPr>
        <p:sp>
          <p:nvSpPr>
            <p:cNvPr id="9908" name="Google Shape;9908;p6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0" name="Google Shape;9910;p6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2" name="Google Shape;9912;p60"/>
          <p:cNvGrpSpPr/>
          <p:nvPr/>
        </p:nvGrpSpPr>
        <p:grpSpPr>
          <a:xfrm>
            <a:off x="3044965" y="2254220"/>
            <a:ext cx="400194" cy="324316"/>
            <a:chOff x="3044965" y="2435220"/>
            <a:chExt cx="400194" cy="324316"/>
          </a:xfrm>
        </p:grpSpPr>
        <p:sp>
          <p:nvSpPr>
            <p:cNvPr id="9913" name="Google Shape;9913;p6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60"/>
          <p:cNvGrpSpPr/>
          <p:nvPr/>
        </p:nvGrpSpPr>
        <p:grpSpPr>
          <a:xfrm>
            <a:off x="6203579" y="3167981"/>
            <a:ext cx="351615" cy="350373"/>
            <a:chOff x="6203579" y="3348981"/>
            <a:chExt cx="351615" cy="350373"/>
          </a:xfrm>
        </p:grpSpPr>
        <p:sp>
          <p:nvSpPr>
            <p:cNvPr id="9917" name="Google Shape;9917;p6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60"/>
          <p:cNvGrpSpPr/>
          <p:nvPr/>
        </p:nvGrpSpPr>
        <p:grpSpPr>
          <a:xfrm>
            <a:off x="4878379" y="2292892"/>
            <a:ext cx="367161" cy="287523"/>
            <a:chOff x="4878379" y="2473892"/>
            <a:chExt cx="367161" cy="287523"/>
          </a:xfrm>
        </p:grpSpPr>
        <p:sp>
          <p:nvSpPr>
            <p:cNvPr id="9923" name="Google Shape;9923;p6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0"/>
          <p:cNvGrpSpPr/>
          <p:nvPr/>
        </p:nvGrpSpPr>
        <p:grpSpPr>
          <a:xfrm>
            <a:off x="1325719" y="2706689"/>
            <a:ext cx="290581" cy="372481"/>
            <a:chOff x="1325719" y="2887689"/>
            <a:chExt cx="290581" cy="372481"/>
          </a:xfrm>
        </p:grpSpPr>
        <p:sp>
          <p:nvSpPr>
            <p:cNvPr id="9929" name="Google Shape;9929;p6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1" name="Google Shape;9931;p6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2" name="Google Shape;9932;p60"/>
          <p:cNvGrpSpPr/>
          <p:nvPr/>
        </p:nvGrpSpPr>
        <p:grpSpPr>
          <a:xfrm>
            <a:off x="3510335" y="2711499"/>
            <a:ext cx="360726" cy="361204"/>
            <a:chOff x="3510335" y="2892499"/>
            <a:chExt cx="360726" cy="361204"/>
          </a:xfrm>
        </p:grpSpPr>
        <p:sp>
          <p:nvSpPr>
            <p:cNvPr id="9933" name="Google Shape;9933;p6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60"/>
          <p:cNvGrpSpPr/>
          <p:nvPr/>
        </p:nvGrpSpPr>
        <p:grpSpPr>
          <a:xfrm>
            <a:off x="3086313" y="2696049"/>
            <a:ext cx="320143" cy="392581"/>
            <a:chOff x="3086313" y="2877049"/>
            <a:chExt cx="320143" cy="392581"/>
          </a:xfrm>
        </p:grpSpPr>
        <p:sp>
          <p:nvSpPr>
            <p:cNvPr id="9939" name="Google Shape;9939;p6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1" name="Google Shape;9951;p6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2" name="Google Shape;9952;p60"/>
          <p:cNvGrpSpPr/>
          <p:nvPr/>
        </p:nvGrpSpPr>
        <p:grpSpPr>
          <a:xfrm>
            <a:off x="861113" y="2704746"/>
            <a:ext cx="333809" cy="373277"/>
            <a:chOff x="861113" y="2885746"/>
            <a:chExt cx="333809" cy="373277"/>
          </a:xfrm>
        </p:grpSpPr>
        <p:sp>
          <p:nvSpPr>
            <p:cNvPr id="9953" name="Google Shape;9953;p6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6" name="Google Shape;9956;p6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8" name="Google Shape;9958;p60"/>
          <p:cNvGrpSpPr/>
          <p:nvPr/>
        </p:nvGrpSpPr>
        <p:grpSpPr>
          <a:xfrm>
            <a:off x="1297654" y="1323481"/>
            <a:ext cx="349354" cy="362223"/>
            <a:chOff x="1297654" y="1504481"/>
            <a:chExt cx="349354" cy="362223"/>
          </a:xfrm>
        </p:grpSpPr>
        <p:sp>
          <p:nvSpPr>
            <p:cNvPr id="9959" name="Google Shape;9959;p6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2" name="Google Shape;9962;p6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3" name="Google Shape;9963;p60"/>
          <p:cNvGrpSpPr/>
          <p:nvPr/>
        </p:nvGrpSpPr>
        <p:grpSpPr>
          <a:xfrm>
            <a:off x="852385" y="1329916"/>
            <a:ext cx="353145" cy="351998"/>
            <a:chOff x="852385" y="1510916"/>
            <a:chExt cx="353145" cy="351998"/>
          </a:xfrm>
        </p:grpSpPr>
        <p:sp>
          <p:nvSpPr>
            <p:cNvPr id="9964" name="Google Shape;9964;p6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0"/>
          <p:cNvGrpSpPr/>
          <p:nvPr/>
        </p:nvGrpSpPr>
        <p:grpSpPr>
          <a:xfrm>
            <a:off x="1745217" y="1334471"/>
            <a:ext cx="343269" cy="342505"/>
            <a:chOff x="1745217" y="1515471"/>
            <a:chExt cx="343269" cy="342505"/>
          </a:xfrm>
        </p:grpSpPr>
        <p:sp>
          <p:nvSpPr>
            <p:cNvPr id="9968" name="Google Shape;9968;p6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2" name="Google Shape;9972;p6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3" name="Google Shape;9973;p60"/>
          <p:cNvGrpSpPr/>
          <p:nvPr/>
        </p:nvGrpSpPr>
        <p:grpSpPr>
          <a:xfrm>
            <a:off x="3042703" y="1348137"/>
            <a:ext cx="411535" cy="315587"/>
            <a:chOff x="3042703" y="1529137"/>
            <a:chExt cx="411535" cy="315587"/>
          </a:xfrm>
        </p:grpSpPr>
        <p:sp>
          <p:nvSpPr>
            <p:cNvPr id="9974" name="Google Shape;9974;p6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60"/>
          <p:cNvGrpSpPr/>
          <p:nvPr/>
        </p:nvGrpSpPr>
        <p:grpSpPr>
          <a:xfrm>
            <a:off x="2629289" y="1363682"/>
            <a:ext cx="350501" cy="284497"/>
            <a:chOff x="2629289" y="1544682"/>
            <a:chExt cx="350501" cy="284497"/>
          </a:xfrm>
        </p:grpSpPr>
        <p:sp>
          <p:nvSpPr>
            <p:cNvPr id="9985" name="Google Shape;9985;p6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60"/>
          <p:cNvGrpSpPr/>
          <p:nvPr/>
        </p:nvGrpSpPr>
        <p:grpSpPr>
          <a:xfrm>
            <a:off x="5305077" y="1321633"/>
            <a:ext cx="367893" cy="365218"/>
            <a:chOff x="5305077" y="1502633"/>
            <a:chExt cx="367893" cy="365218"/>
          </a:xfrm>
        </p:grpSpPr>
        <p:sp>
          <p:nvSpPr>
            <p:cNvPr id="9991" name="Google Shape;9991;p6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60"/>
          <p:cNvGrpSpPr/>
          <p:nvPr/>
        </p:nvGrpSpPr>
        <p:grpSpPr>
          <a:xfrm>
            <a:off x="7100170" y="1319117"/>
            <a:ext cx="368308" cy="367033"/>
            <a:chOff x="7100170" y="1500117"/>
            <a:chExt cx="368308" cy="367033"/>
          </a:xfrm>
        </p:grpSpPr>
        <p:sp>
          <p:nvSpPr>
            <p:cNvPr id="9994" name="Google Shape;9994;p6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7" name="Google Shape;10007;p6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8" name="Google Shape;10008;p60"/>
          <p:cNvGrpSpPr/>
          <p:nvPr/>
        </p:nvGrpSpPr>
        <p:grpSpPr>
          <a:xfrm>
            <a:off x="6649231" y="1319021"/>
            <a:ext cx="390287" cy="367065"/>
            <a:chOff x="6649231" y="1500021"/>
            <a:chExt cx="390287" cy="367065"/>
          </a:xfrm>
        </p:grpSpPr>
        <p:sp>
          <p:nvSpPr>
            <p:cNvPr id="10009" name="Google Shape;10009;p6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60"/>
          <p:cNvGrpSpPr/>
          <p:nvPr/>
        </p:nvGrpSpPr>
        <p:grpSpPr>
          <a:xfrm>
            <a:off x="5746938" y="1362503"/>
            <a:ext cx="387261" cy="280356"/>
            <a:chOff x="5746938" y="1543503"/>
            <a:chExt cx="387261" cy="280356"/>
          </a:xfrm>
        </p:grpSpPr>
        <p:sp>
          <p:nvSpPr>
            <p:cNvPr id="10022" name="Google Shape;10022;p6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60"/>
          <p:cNvGrpSpPr/>
          <p:nvPr/>
        </p:nvGrpSpPr>
        <p:grpSpPr>
          <a:xfrm>
            <a:off x="6196730" y="1344346"/>
            <a:ext cx="369072" cy="317467"/>
            <a:chOff x="6196730" y="1525346"/>
            <a:chExt cx="369072" cy="317467"/>
          </a:xfrm>
        </p:grpSpPr>
        <p:sp>
          <p:nvSpPr>
            <p:cNvPr id="10025" name="Google Shape;10025;p6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60"/>
          <p:cNvGrpSpPr/>
          <p:nvPr/>
        </p:nvGrpSpPr>
        <p:grpSpPr>
          <a:xfrm>
            <a:off x="4940592" y="1319690"/>
            <a:ext cx="246558" cy="367161"/>
            <a:chOff x="4940592" y="1500690"/>
            <a:chExt cx="246558" cy="367161"/>
          </a:xfrm>
        </p:grpSpPr>
        <p:sp>
          <p:nvSpPr>
            <p:cNvPr id="10029" name="Google Shape;10029;p6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60"/>
          <p:cNvGrpSpPr/>
          <p:nvPr/>
        </p:nvGrpSpPr>
        <p:grpSpPr>
          <a:xfrm>
            <a:off x="7964906" y="1318894"/>
            <a:ext cx="380858" cy="367575"/>
            <a:chOff x="7964906" y="1499894"/>
            <a:chExt cx="380858" cy="367575"/>
          </a:xfrm>
        </p:grpSpPr>
        <p:sp>
          <p:nvSpPr>
            <p:cNvPr id="10034" name="Google Shape;10034;p6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7" name="Google Shape;10037;p6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8" name="Google Shape;10038;p60"/>
          <p:cNvGrpSpPr/>
          <p:nvPr/>
        </p:nvGrpSpPr>
        <p:grpSpPr>
          <a:xfrm>
            <a:off x="8007400" y="2721278"/>
            <a:ext cx="285230" cy="355597"/>
            <a:chOff x="8007400" y="2902278"/>
            <a:chExt cx="285230" cy="355597"/>
          </a:xfrm>
        </p:grpSpPr>
        <p:sp>
          <p:nvSpPr>
            <p:cNvPr id="10039" name="Google Shape;10039;p6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60"/>
          <p:cNvGrpSpPr/>
          <p:nvPr/>
        </p:nvGrpSpPr>
        <p:grpSpPr>
          <a:xfrm>
            <a:off x="6219124" y="2721788"/>
            <a:ext cx="318231" cy="355470"/>
            <a:chOff x="6219124" y="2902788"/>
            <a:chExt cx="318231" cy="355470"/>
          </a:xfrm>
        </p:grpSpPr>
        <p:sp>
          <p:nvSpPr>
            <p:cNvPr id="10042" name="Google Shape;10042;p6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60"/>
          <p:cNvGrpSpPr/>
          <p:nvPr/>
        </p:nvGrpSpPr>
        <p:grpSpPr>
          <a:xfrm>
            <a:off x="4969421" y="2721852"/>
            <a:ext cx="185109" cy="355406"/>
            <a:chOff x="4969421" y="2902852"/>
            <a:chExt cx="185109" cy="355406"/>
          </a:xfrm>
        </p:grpSpPr>
        <p:sp>
          <p:nvSpPr>
            <p:cNvPr id="10046" name="Google Shape;10046;p6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2" name="Google Shape;10052;p6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4" name="Google Shape;10054;p60"/>
          <p:cNvGrpSpPr/>
          <p:nvPr/>
        </p:nvGrpSpPr>
        <p:grpSpPr>
          <a:xfrm>
            <a:off x="6685259" y="2721852"/>
            <a:ext cx="311414" cy="355406"/>
            <a:chOff x="6685259" y="2902852"/>
            <a:chExt cx="311414" cy="355406"/>
          </a:xfrm>
        </p:grpSpPr>
        <p:sp>
          <p:nvSpPr>
            <p:cNvPr id="10055" name="Google Shape;10055;p6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60"/>
          <p:cNvGrpSpPr/>
          <p:nvPr/>
        </p:nvGrpSpPr>
        <p:grpSpPr>
          <a:xfrm>
            <a:off x="5309250" y="2722170"/>
            <a:ext cx="359579" cy="355852"/>
            <a:chOff x="5309250" y="2903170"/>
            <a:chExt cx="359579" cy="355852"/>
          </a:xfrm>
        </p:grpSpPr>
        <p:sp>
          <p:nvSpPr>
            <p:cNvPr id="10059" name="Google Shape;10059;p6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60"/>
          <p:cNvGrpSpPr/>
          <p:nvPr/>
        </p:nvGrpSpPr>
        <p:grpSpPr>
          <a:xfrm>
            <a:off x="2199565" y="2240172"/>
            <a:ext cx="312179" cy="353431"/>
            <a:chOff x="2199565" y="2421172"/>
            <a:chExt cx="312179" cy="353431"/>
          </a:xfrm>
        </p:grpSpPr>
        <p:sp>
          <p:nvSpPr>
            <p:cNvPr id="10063" name="Google Shape;10063;p6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60"/>
          <p:cNvGrpSpPr/>
          <p:nvPr/>
        </p:nvGrpSpPr>
        <p:grpSpPr>
          <a:xfrm>
            <a:off x="1750887" y="2244727"/>
            <a:ext cx="320143" cy="343269"/>
            <a:chOff x="1750887" y="2425727"/>
            <a:chExt cx="320143" cy="343269"/>
          </a:xfrm>
        </p:grpSpPr>
        <p:sp>
          <p:nvSpPr>
            <p:cNvPr id="10066" name="Google Shape;10066;p6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0"/>
          <p:cNvGrpSpPr/>
          <p:nvPr/>
        </p:nvGrpSpPr>
        <p:grpSpPr>
          <a:xfrm>
            <a:off x="1298037" y="2244727"/>
            <a:ext cx="338364" cy="342887"/>
            <a:chOff x="1298037" y="2425727"/>
            <a:chExt cx="338364" cy="342887"/>
          </a:xfrm>
        </p:grpSpPr>
        <p:sp>
          <p:nvSpPr>
            <p:cNvPr id="10069" name="Google Shape;10069;p6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3" name="Google Shape;10073;p6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4" name="Google Shape;10074;p60"/>
          <p:cNvGrpSpPr/>
          <p:nvPr/>
        </p:nvGrpSpPr>
        <p:grpSpPr>
          <a:xfrm>
            <a:off x="3974207" y="2248009"/>
            <a:ext cx="320143" cy="338491"/>
            <a:chOff x="3974207" y="2429009"/>
            <a:chExt cx="320143" cy="338491"/>
          </a:xfrm>
        </p:grpSpPr>
        <p:sp>
          <p:nvSpPr>
            <p:cNvPr id="10075" name="Google Shape;10075;p6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60"/>
          <p:cNvGrpSpPr/>
          <p:nvPr/>
        </p:nvGrpSpPr>
        <p:grpSpPr>
          <a:xfrm>
            <a:off x="2623237" y="2250047"/>
            <a:ext cx="355024" cy="332630"/>
            <a:chOff x="2623237" y="2431047"/>
            <a:chExt cx="355024" cy="332630"/>
          </a:xfrm>
        </p:grpSpPr>
        <p:sp>
          <p:nvSpPr>
            <p:cNvPr id="10078" name="Google Shape;10078;p6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60"/>
          <p:cNvGrpSpPr/>
          <p:nvPr/>
        </p:nvGrpSpPr>
        <p:grpSpPr>
          <a:xfrm>
            <a:off x="6657194" y="2253073"/>
            <a:ext cx="375507" cy="367925"/>
            <a:chOff x="6657194" y="2434073"/>
            <a:chExt cx="375507" cy="367925"/>
          </a:xfrm>
        </p:grpSpPr>
        <p:sp>
          <p:nvSpPr>
            <p:cNvPr id="10083" name="Google Shape;10083;p6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60"/>
          <p:cNvGrpSpPr/>
          <p:nvPr/>
        </p:nvGrpSpPr>
        <p:grpSpPr>
          <a:xfrm>
            <a:off x="7101317" y="2260655"/>
            <a:ext cx="367925" cy="352380"/>
            <a:chOff x="7101317" y="2441655"/>
            <a:chExt cx="367925" cy="352380"/>
          </a:xfrm>
        </p:grpSpPr>
        <p:sp>
          <p:nvSpPr>
            <p:cNvPr id="10087" name="Google Shape;10087;p6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60"/>
          <p:cNvGrpSpPr/>
          <p:nvPr/>
        </p:nvGrpSpPr>
        <p:grpSpPr>
          <a:xfrm>
            <a:off x="5756399" y="2253456"/>
            <a:ext cx="367925" cy="367161"/>
            <a:chOff x="5756399" y="2434456"/>
            <a:chExt cx="367925" cy="367161"/>
          </a:xfrm>
        </p:grpSpPr>
        <p:sp>
          <p:nvSpPr>
            <p:cNvPr id="10090" name="Google Shape;10090;p6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7" name="Google Shape;10097;p6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9" name="Google Shape;10099;p60"/>
          <p:cNvGrpSpPr/>
          <p:nvPr/>
        </p:nvGrpSpPr>
        <p:grpSpPr>
          <a:xfrm>
            <a:off x="7964906" y="2253073"/>
            <a:ext cx="373627" cy="367925"/>
            <a:chOff x="7964906" y="2434073"/>
            <a:chExt cx="373627" cy="367925"/>
          </a:xfrm>
        </p:grpSpPr>
        <p:sp>
          <p:nvSpPr>
            <p:cNvPr id="10100" name="Google Shape;10100;p6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60"/>
          <p:cNvGrpSpPr/>
          <p:nvPr/>
        </p:nvGrpSpPr>
        <p:grpSpPr>
          <a:xfrm>
            <a:off x="6194086" y="2256737"/>
            <a:ext cx="369837" cy="360471"/>
            <a:chOff x="6194086" y="2437737"/>
            <a:chExt cx="369837" cy="360471"/>
          </a:xfrm>
        </p:grpSpPr>
        <p:sp>
          <p:nvSpPr>
            <p:cNvPr id="10103" name="Google Shape;10103;p6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5" name="Google Shape;10105;p6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106" name="Google Shape;10106;p6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10" name="Shape 10110"/>
        <p:cNvGrpSpPr/>
        <p:nvPr/>
      </p:nvGrpSpPr>
      <p:grpSpPr>
        <a:xfrm>
          <a:off x="0" y="0"/>
          <a:ext cx="0" cy="0"/>
          <a:chOff x="0" y="0"/>
          <a:chExt cx="0" cy="0"/>
        </a:xfrm>
      </p:grpSpPr>
      <p:grpSp>
        <p:nvGrpSpPr>
          <p:cNvPr id="10111" name="Google Shape;10111;p61"/>
          <p:cNvGrpSpPr/>
          <p:nvPr/>
        </p:nvGrpSpPr>
        <p:grpSpPr>
          <a:xfrm>
            <a:off x="3122257" y="1334344"/>
            <a:ext cx="294850" cy="349434"/>
            <a:chOff x="3122257" y="1508594"/>
            <a:chExt cx="294850" cy="349434"/>
          </a:xfrm>
        </p:grpSpPr>
        <p:sp>
          <p:nvSpPr>
            <p:cNvPr id="10112" name="Google Shape;10112;p6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61"/>
          <p:cNvGrpSpPr/>
          <p:nvPr/>
        </p:nvGrpSpPr>
        <p:grpSpPr>
          <a:xfrm>
            <a:off x="910723" y="1333962"/>
            <a:ext cx="251660" cy="350166"/>
            <a:chOff x="910723" y="1508212"/>
            <a:chExt cx="251660" cy="350166"/>
          </a:xfrm>
        </p:grpSpPr>
        <p:sp>
          <p:nvSpPr>
            <p:cNvPr id="10118" name="Google Shape;10118;p6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61"/>
          <p:cNvGrpSpPr/>
          <p:nvPr/>
        </p:nvGrpSpPr>
        <p:grpSpPr>
          <a:xfrm>
            <a:off x="1308631" y="1333580"/>
            <a:ext cx="350166" cy="350198"/>
            <a:chOff x="1308631" y="1507830"/>
            <a:chExt cx="350166" cy="350198"/>
          </a:xfrm>
        </p:grpSpPr>
        <p:sp>
          <p:nvSpPr>
            <p:cNvPr id="10136" name="Google Shape;10136;p6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61"/>
          <p:cNvGrpSpPr/>
          <p:nvPr/>
        </p:nvGrpSpPr>
        <p:grpSpPr>
          <a:xfrm>
            <a:off x="1756921" y="1335489"/>
            <a:ext cx="345997" cy="345997"/>
            <a:chOff x="1756921" y="1509739"/>
            <a:chExt cx="345997" cy="345997"/>
          </a:xfrm>
        </p:grpSpPr>
        <p:sp>
          <p:nvSpPr>
            <p:cNvPr id="10141" name="Google Shape;10141;p6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61"/>
          <p:cNvGrpSpPr/>
          <p:nvPr/>
        </p:nvGrpSpPr>
        <p:grpSpPr>
          <a:xfrm>
            <a:off x="2216956" y="1336253"/>
            <a:ext cx="318721" cy="345615"/>
            <a:chOff x="2216956" y="1510503"/>
            <a:chExt cx="318721" cy="345615"/>
          </a:xfrm>
        </p:grpSpPr>
        <p:sp>
          <p:nvSpPr>
            <p:cNvPr id="10159" name="Google Shape;10159;p6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1"/>
          <p:cNvGrpSpPr/>
          <p:nvPr/>
        </p:nvGrpSpPr>
        <p:grpSpPr>
          <a:xfrm>
            <a:off x="3988156" y="1394211"/>
            <a:ext cx="349052" cy="230049"/>
            <a:chOff x="3988156" y="1568461"/>
            <a:chExt cx="349052" cy="230049"/>
          </a:xfrm>
        </p:grpSpPr>
        <p:sp>
          <p:nvSpPr>
            <p:cNvPr id="10165" name="Google Shape;10165;p6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61"/>
          <p:cNvGrpSpPr/>
          <p:nvPr/>
        </p:nvGrpSpPr>
        <p:grpSpPr>
          <a:xfrm>
            <a:off x="2633037" y="1325623"/>
            <a:ext cx="379002" cy="366112"/>
            <a:chOff x="2633037" y="1499873"/>
            <a:chExt cx="379002" cy="366112"/>
          </a:xfrm>
        </p:grpSpPr>
        <p:sp>
          <p:nvSpPr>
            <p:cNvPr id="10173" name="Google Shape;10173;p6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61"/>
          <p:cNvGrpSpPr/>
          <p:nvPr/>
        </p:nvGrpSpPr>
        <p:grpSpPr>
          <a:xfrm>
            <a:off x="6675256" y="1341919"/>
            <a:ext cx="327823" cy="357009"/>
            <a:chOff x="6675256" y="1516169"/>
            <a:chExt cx="327823" cy="357009"/>
          </a:xfrm>
        </p:grpSpPr>
        <p:sp>
          <p:nvSpPr>
            <p:cNvPr id="10180" name="Google Shape;10180;p6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61"/>
          <p:cNvGrpSpPr/>
          <p:nvPr/>
        </p:nvGrpSpPr>
        <p:grpSpPr>
          <a:xfrm>
            <a:off x="8020159" y="1342301"/>
            <a:ext cx="300897" cy="356627"/>
            <a:chOff x="8020159" y="1516551"/>
            <a:chExt cx="300897" cy="356627"/>
          </a:xfrm>
        </p:grpSpPr>
        <p:sp>
          <p:nvSpPr>
            <p:cNvPr id="10190" name="Google Shape;10190;p6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61"/>
          <p:cNvGrpSpPr/>
          <p:nvPr/>
        </p:nvGrpSpPr>
        <p:grpSpPr>
          <a:xfrm>
            <a:off x="5377363" y="1341919"/>
            <a:ext cx="257357" cy="356627"/>
            <a:chOff x="5377363" y="1516169"/>
            <a:chExt cx="257357" cy="356627"/>
          </a:xfrm>
        </p:grpSpPr>
        <p:sp>
          <p:nvSpPr>
            <p:cNvPr id="10196" name="Google Shape;10196;p6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1"/>
          <p:cNvGrpSpPr/>
          <p:nvPr/>
        </p:nvGrpSpPr>
        <p:grpSpPr>
          <a:xfrm>
            <a:off x="4880567" y="1361620"/>
            <a:ext cx="356245" cy="317607"/>
            <a:chOff x="4880567" y="1535870"/>
            <a:chExt cx="356245" cy="317607"/>
          </a:xfrm>
        </p:grpSpPr>
        <p:sp>
          <p:nvSpPr>
            <p:cNvPr id="10214" name="Google Shape;10214;p6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61"/>
          <p:cNvGrpSpPr/>
          <p:nvPr/>
        </p:nvGrpSpPr>
        <p:grpSpPr>
          <a:xfrm>
            <a:off x="5771483" y="1341537"/>
            <a:ext cx="357359" cy="357391"/>
            <a:chOff x="5771483" y="1515787"/>
            <a:chExt cx="357359" cy="357391"/>
          </a:xfrm>
        </p:grpSpPr>
        <p:sp>
          <p:nvSpPr>
            <p:cNvPr id="10220" name="Google Shape;10220;p6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61"/>
          <p:cNvGrpSpPr/>
          <p:nvPr/>
        </p:nvGrpSpPr>
        <p:grpSpPr>
          <a:xfrm>
            <a:off x="7121669" y="1359360"/>
            <a:ext cx="321362" cy="321362"/>
            <a:chOff x="7121669" y="1533610"/>
            <a:chExt cx="321362" cy="321362"/>
          </a:xfrm>
        </p:grpSpPr>
        <p:sp>
          <p:nvSpPr>
            <p:cNvPr id="10225" name="Google Shape;10225;p6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61"/>
          <p:cNvGrpSpPr/>
          <p:nvPr/>
        </p:nvGrpSpPr>
        <p:grpSpPr>
          <a:xfrm>
            <a:off x="7562766" y="1340614"/>
            <a:ext cx="327059" cy="360192"/>
            <a:chOff x="7562766" y="1514864"/>
            <a:chExt cx="327059" cy="360192"/>
          </a:xfrm>
        </p:grpSpPr>
        <p:sp>
          <p:nvSpPr>
            <p:cNvPr id="10230" name="Google Shape;10230;p6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61"/>
          <p:cNvGrpSpPr/>
          <p:nvPr/>
        </p:nvGrpSpPr>
        <p:grpSpPr>
          <a:xfrm>
            <a:off x="6221229" y="1324423"/>
            <a:ext cx="361636" cy="362183"/>
            <a:chOff x="6259175" y="1559008"/>
            <a:chExt cx="271743" cy="272093"/>
          </a:xfrm>
        </p:grpSpPr>
        <p:sp>
          <p:nvSpPr>
            <p:cNvPr id="10235" name="Google Shape;10235;p6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61"/>
          <p:cNvGrpSpPr/>
          <p:nvPr/>
        </p:nvGrpSpPr>
        <p:grpSpPr>
          <a:xfrm>
            <a:off x="6671087" y="1835054"/>
            <a:ext cx="332757" cy="281833"/>
            <a:chOff x="6671087" y="2009304"/>
            <a:chExt cx="332757" cy="281833"/>
          </a:xfrm>
        </p:grpSpPr>
        <p:sp>
          <p:nvSpPr>
            <p:cNvPr id="10253" name="Google Shape;10253;p6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5" name="Google Shape;10255;p6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6" name="Google Shape;10256;p61"/>
          <p:cNvGrpSpPr/>
          <p:nvPr/>
        </p:nvGrpSpPr>
        <p:grpSpPr>
          <a:xfrm>
            <a:off x="2201806" y="1802335"/>
            <a:ext cx="349784" cy="349434"/>
            <a:chOff x="2201806" y="1976585"/>
            <a:chExt cx="349784" cy="349434"/>
          </a:xfrm>
        </p:grpSpPr>
        <p:sp>
          <p:nvSpPr>
            <p:cNvPr id="10257" name="Google Shape;10257;p6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61"/>
          <p:cNvGrpSpPr/>
          <p:nvPr/>
        </p:nvGrpSpPr>
        <p:grpSpPr>
          <a:xfrm>
            <a:off x="3094217" y="1802335"/>
            <a:ext cx="350198" cy="350548"/>
            <a:chOff x="3094217" y="1976585"/>
            <a:chExt cx="350198" cy="350548"/>
          </a:xfrm>
        </p:grpSpPr>
        <p:sp>
          <p:nvSpPr>
            <p:cNvPr id="10262" name="Google Shape;10262;p6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5" name="Google Shape;10275;p6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6" name="Google Shape;10276;p61"/>
          <p:cNvGrpSpPr/>
          <p:nvPr/>
        </p:nvGrpSpPr>
        <p:grpSpPr>
          <a:xfrm>
            <a:off x="3979435" y="1802335"/>
            <a:ext cx="345265" cy="349848"/>
            <a:chOff x="3979435" y="1976585"/>
            <a:chExt cx="345265" cy="349848"/>
          </a:xfrm>
        </p:grpSpPr>
        <p:sp>
          <p:nvSpPr>
            <p:cNvPr id="10277" name="Google Shape;10277;p6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1"/>
          <p:cNvGrpSpPr/>
          <p:nvPr/>
        </p:nvGrpSpPr>
        <p:grpSpPr>
          <a:xfrm>
            <a:off x="3541011" y="1334344"/>
            <a:ext cx="350166" cy="349434"/>
            <a:chOff x="3541011" y="1508594"/>
            <a:chExt cx="350166" cy="349434"/>
          </a:xfrm>
        </p:grpSpPr>
        <p:sp>
          <p:nvSpPr>
            <p:cNvPr id="10295" name="Google Shape;10295;p6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61"/>
          <p:cNvGrpSpPr/>
          <p:nvPr/>
        </p:nvGrpSpPr>
        <p:grpSpPr>
          <a:xfrm>
            <a:off x="3576626" y="1801571"/>
            <a:ext cx="284251" cy="351694"/>
            <a:chOff x="3576626" y="1975821"/>
            <a:chExt cx="284251" cy="351694"/>
          </a:xfrm>
        </p:grpSpPr>
        <p:sp>
          <p:nvSpPr>
            <p:cNvPr id="10309" name="Google Shape;10309;p6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1"/>
          <p:cNvGrpSpPr/>
          <p:nvPr/>
        </p:nvGrpSpPr>
        <p:grpSpPr>
          <a:xfrm>
            <a:off x="2722090" y="2715912"/>
            <a:ext cx="238770" cy="371841"/>
            <a:chOff x="2722090" y="2890162"/>
            <a:chExt cx="238770" cy="371841"/>
          </a:xfrm>
        </p:grpSpPr>
        <p:sp>
          <p:nvSpPr>
            <p:cNvPr id="10313" name="Google Shape;10313;p6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6" name="Google Shape;10316;p6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7" name="Google Shape;10317;p61"/>
          <p:cNvGrpSpPr/>
          <p:nvPr/>
        </p:nvGrpSpPr>
        <p:grpSpPr>
          <a:xfrm>
            <a:off x="6216367" y="1795906"/>
            <a:ext cx="361147" cy="361147"/>
            <a:chOff x="6216367" y="1970156"/>
            <a:chExt cx="361147" cy="361147"/>
          </a:xfrm>
        </p:grpSpPr>
        <p:sp>
          <p:nvSpPr>
            <p:cNvPr id="10318" name="Google Shape;10318;p6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61"/>
          <p:cNvGrpSpPr/>
          <p:nvPr/>
        </p:nvGrpSpPr>
        <p:grpSpPr>
          <a:xfrm>
            <a:off x="1289311" y="2751972"/>
            <a:ext cx="408156" cy="299783"/>
            <a:chOff x="1289311" y="2926222"/>
            <a:chExt cx="408156" cy="299783"/>
          </a:xfrm>
        </p:grpSpPr>
        <p:sp>
          <p:nvSpPr>
            <p:cNvPr id="10323" name="Google Shape;10323;p6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1"/>
          <p:cNvGrpSpPr/>
          <p:nvPr/>
        </p:nvGrpSpPr>
        <p:grpSpPr>
          <a:xfrm>
            <a:off x="7978465" y="1795142"/>
            <a:ext cx="361147" cy="360797"/>
            <a:chOff x="7978465" y="1969392"/>
            <a:chExt cx="361147" cy="360797"/>
          </a:xfrm>
        </p:grpSpPr>
        <p:sp>
          <p:nvSpPr>
            <p:cNvPr id="10326" name="Google Shape;10326;p6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5" name="Google Shape;10335;p6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6" name="Google Shape;10336;p61"/>
          <p:cNvGrpSpPr/>
          <p:nvPr/>
        </p:nvGrpSpPr>
        <p:grpSpPr>
          <a:xfrm>
            <a:off x="854261" y="2734563"/>
            <a:ext cx="377474" cy="335748"/>
            <a:chOff x="854261" y="2908813"/>
            <a:chExt cx="377474" cy="335748"/>
          </a:xfrm>
        </p:grpSpPr>
        <p:sp>
          <p:nvSpPr>
            <p:cNvPr id="10337" name="Google Shape;10337;p6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2" name="Google Shape;10342;p61"/>
          <p:cNvGrpSpPr/>
          <p:nvPr/>
        </p:nvGrpSpPr>
        <p:grpSpPr>
          <a:xfrm>
            <a:off x="1749728" y="2720527"/>
            <a:ext cx="386927" cy="363438"/>
            <a:chOff x="1749728" y="2894777"/>
            <a:chExt cx="386927" cy="363438"/>
          </a:xfrm>
        </p:grpSpPr>
        <p:sp>
          <p:nvSpPr>
            <p:cNvPr id="10343" name="Google Shape;10343;p6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61"/>
          <p:cNvGrpSpPr/>
          <p:nvPr/>
        </p:nvGrpSpPr>
        <p:grpSpPr>
          <a:xfrm>
            <a:off x="7098912" y="1795142"/>
            <a:ext cx="359651" cy="361560"/>
            <a:chOff x="7098912" y="1969392"/>
            <a:chExt cx="359651" cy="361560"/>
          </a:xfrm>
        </p:grpSpPr>
        <p:sp>
          <p:nvSpPr>
            <p:cNvPr id="10351" name="Google Shape;10351;p6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4" name="Google Shape;10364;p6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5" name="Google Shape;10365;p61"/>
          <p:cNvGrpSpPr/>
          <p:nvPr/>
        </p:nvGrpSpPr>
        <p:grpSpPr>
          <a:xfrm>
            <a:off x="5352728" y="1815989"/>
            <a:ext cx="327091" cy="322508"/>
            <a:chOff x="5352728" y="1990239"/>
            <a:chExt cx="327091" cy="322508"/>
          </a:xfrm>
        </p:grpSpPr>
        <p:sp>
          <p:nvSpPr>
            <p:cNvPr id="10366" name="Google Shape;10366;p6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61"/>
          <p:cNvGrpSpPr/>
          <p:nvPr/>
        </p:nvGrpSpPr>
        <p:grpSpPr>
          <a:xfrm>
            <a:off x="7538896" y="1795906"/>
            <a:ext cx="361147" cy="361529"/>
            <a:chOff x="7538896" y="1970156"/>
            <a:chExt cx="361147" cy="361529"/>
          </a:xfrm>
        </p:grpSpPr>
        <p:sp>
          <p:nvSpPr>
            <p:cNvPr id="10370" name="Google Shape;10370;p6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1"/>
          <p:cNvGrpSpPr/>
          <p:nvPr/>
        </p:nvGrpSpPr>
        <p:grpSpPr>
          <a:xfrm>
            <a:off x="4896099" y="1796670"/>
            <a:ext cx="358155" cy="358123"/>
            <a:chOff x="4896099" y="1970920"/>
            <a:chExt cx="358155" cy="358123"/>
          </a:xfrm>
        </p:grpSpPr>
        <p:sp>
          <p:nvSpPr>
            <p:cNvPr id="10377" name="Google Shape;10377;p6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61"/>
          <p:cNvGrpSpPr/>
          <p:nvPr/>
        </p:nvGrpSpPr>
        <p:grpSpPr>
          <a:xfrm>
            <a:off x="4048787" y="2802769"/>
            <a:ext cx="283488" cy="198604"/>
            <a:chOff x="4048787" y="2977019"/>
            <a:chExt cx="283488" cy="198604"/>
          </a:xfrm>
        </p:grpSpPr>
        <p:sp>
          <p:nvSpPr>
            <p:cNvPr id="10381" name="Google Shape;10381;p6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61"/>
          <p:cNvGrpSpPr/>
          <p:nvPr/>
        </p:nvGrpSpPr>
        <p:grpSpPr>
          <a:xfrm>
            <a:off x="4054103" y="2255941"/>
            <a:ext cx="218687" cy="349052"/>
            <a:chOff x="4054103" y="2430191"/>
            <a:chExt cx="218687" cy="349052"/>
          </a:xfrm>
        </p:grpSpPr>
        <p:sp>
          <p:nvSpPr>
            <p:cNvPr id="10388" name="Google Shape;10388;p6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61"/>
          <p:cNvGrpSpPr/>
          <p:nvPr/>
        </p:nvGrpSpPr>
        <p:grpSpPr>
          <a:xfrm>
            <a:off x="2185128" y="2253299"/>
            <a:ext cx="382758" cy="356595"/>
            <a:chOff x="2185128" y="2427549"/>
            <a:chExt cx="382758" cy="356595"/>
          </a:xfrm>
        </p:grpSpPr>
        <p:sp>
          <p:nvSpPr>
            <p:cNvPr id="10391" name="Google Shape;10391;p6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61"/>
          <p:cNvGrpSpPr/>
          <p:nvPr/>
        </p:nvGrpSpPr>
        <p:grpSpPr>
          <a:xfrm>
            <a:off x="2656907" y="2265043"/>
            <a:ext cx="332757" cy="332343"/>
            <a:chOff x="2656907" y="2439293"/>
            <a:chExt cx="332757" cy="332343"/>
          </a:xfrm>
        </p:grpSpPr>
        <p:sp>
          <p:nvSpPr>
            <p:cNvPr id="10396" name="Google Shape;10396;p6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61"/>
          <p:cNvGrpSpPr/>
          <p:nvPr/>
        </p:nvGrpSpPr>
        <p:grpSpPr>
          <a:xfrm>
            <a:off x="1731523" y="2248366"/>
            <a:ext cx="399435" cy="365698"/>
            <a:chOff x="1731523" y="2422616"/>
            <a:chExt cx="399435" cy="365698"/>
          </a:xfrm>
        </p:grpSpPr>
        <p:sp>
          <p:nvSpPr>
            <p:cNvPr id="10404" name="Google Shape;10404;p6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61"/>
          <p:cNvGrpSpPr/>
          <p:nvPr/>
        </p:nvGrpSpPr>
        <p:grpSpPr>
          <a:xfrm>
            <a:off x="3097241" y="2259314"/>
            <a:ext cx="344883" cy="343387"/>
            <a:chOff x="3097241" y="2433564"/>
            <a:chExt cx="344883" cy="343387"/>
          </a:xfrm>
        </p:grpSpPr>
        <p:sp>
          <p:nvSpPr>
            <p:cNvPr id="10408" name="Google Shape;10408;p6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61"/>
          <p:cNvGrpSpPr/>
          <p:nvPr/>
        </p:nvGrpSpPr>
        <p:grpSpPr>
          <a:xfrm>
            <a:off x="1278299" y="2265043"/>
            <a:ext cx="410829" cy="332343"/>
            <a:chOff x="1278299" y="2439293"/>
            <a:chExt cx="410829" cy="332343"/>
          </a:xfrm>
        </p:grpSpPr>
        <p:sp>
          <p:nvSpPr>
            <p:cNvPr id="10418" name="Google Shape;10418;p6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61"/>
          <p:cNvGrpSpPr/>
          <p:nvPr/>
        </p:nvGrpSpPr>
        <p:grpSpPr>
          <a:xfrm>
            <a:off x="2661459" y="1840751"/>
            <a:ext cx="322508" cy="273494"/>
            <a:chOff x="2661459" y="2015001"/>
            <a:chExt cx="322508" cy="273494"/>
          </a:xfrm>
        </p:grpSpPr>
        <p:sp>
          <p:nvSpPr>
            <p:cNvPr id="10427" name="Google Shape;10427;p6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61"/>
          <p:cNvGrpSpPr/>
          <p:nvPr/>
        </p:nvGrpSpPr>
        <p:grpSpPr>
          <a:xfrm>
            <a:off x="870939" y="2265043"/>
            <a:ext cx="331993" cy="331993"/>
            <a:chOff x="870939" y="2439293"/>
            <a:chExt cx="331993" cy="331993"/>
          </a:xfrm>
        </p:grpSpPr>
        <p:sp>
          <p:nvSpPr>
            <p:cNvPr id="10430" name="Google Shape;10430;p6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61"/>
          <p:cNvGrpSpPr/>
          <p:nvPr/>
        </p:nvGrpSpPr>
        <p:grpSpPr>
          <a:xfrm>
            <a:off x="6644957" y="2282103"/>
            <a:ext cx="371395" cy="278904"/>
            <a:chOff x="6644957" y="2456353"/>
            <a:chExt cx="371395" cy="278904"/>
          </a:xfrm>
        </p:grpSpPr>
        <p:sp>
          <p:nvSpPr>
            <p:cNvPr id="10447" name="Google Shape;10447;p6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1"/>
          <p:cNvGrpSpPr/>
          <p:nvPr/>
        </p:nvGrpSpPr>
        <p:grpSpPr>
          <a:xfrm>
            <a:off x="5388757" y="2240409"/>
            <a:ext cx="260349" cy="362292"/>
            <a:chOff x="5388757" y="2414659"/>
            <a:chExt cx="260349" cy="362292"/>
          </a:xfrm>
        </p:grpSpPr>
        <p:sp>
          <p:nvSpPr>
            <p:cNvPr id="10453" name="Google Shape;10453;p6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61"/>
          <p:cNvGrpSpPr/>
          <p:nvPr/>
        </p:nvGrpSpPr>
        <p:grpSpPr>
          <a:xfrm>
            <a:off x="3567142" y="2731507"/>
            <a:ext cx="348288" cy="340331"/>
            <a:chOff x="3567142" y="2905757"/>
            <a:chExt cx="348288" cy="340331"/>
          </a:xfrm>
        </p:grpSpPr>
        <p:sp>
          <p:nvSpPr>
            <p:cNvPr id="10474" name="Google Shape;10474;p6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61"/>
          <p:cNvGrpSpPr/>
          <p:nvPr/>
        </p:nvGrpSpPr>
        <p:grpSpPr>
          <a:xfrm>
            <a:off x="870939" y="1801571"/>
            <a:ext cx="332375" cy="350071"/>
            <a:chOff x="870939" y="1975821"/>
            <a:chExt cx="332375" cy="350071"/>
          </a:xfrm>
        </p:grpSpPr>
        <p:sp>
          <p:nvSpPr>
            <p:cNvPr id="10480" name="Google Shape;10480;p6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61"/>
          <p:cNvGrpSpPr/>
          <p:nvPr/>
        </p:nvGrpSpPr>
        <p:grpSpPr>
          <a:xfrm>
            <a:off x="7967103" y="2240791"/>
            <a:ext cx="355863" cy="361911"/>
            <a:chOff x="7967103" y="2415041"/>
            <a:chExt cx="355863" cy="361911"/>
          </a:xfrm>
        </p:grpSpPr>
        <p:sp>
          <p:nvSpPr>
            <p:cNvPr id="10485" name="Google Shape;10485;p6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1"/>
          <p:cNvGrpSpPr/>
          <p:nvPr/>
        </p:nvGrpSpPr>
        <p:grpSpPr>
          <a:xfrm>
            <a:off x="7529411" y="2240409"/>
            <a:ext cx="355863" cy="362292"/>
            <a:chOff x="7529411" y="2414659"/>
            <a:chExt cx="355863" cy="362292"/>
          </a:xfrm>
        </p:grpSpPr>
        <p:sp>
          <p:nvSpPr>
            <p:cNvPr id="10497" name="Google Shape;10497;p6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61"/>
          <p:cNvGrpSpPr/>
          <p:nvPr/>
        </p:nvGrpSpPr>
        <p:grpSpPr>
          <a:xfrm>
            <a:off x="5733194" y="2257468"/>
            <a:ext cx="446826" cy="327059"/>
            <a:chOff x="5733194" y="2431718"/>
            <a:chExt cx="446826" cy="327059"/>
          </a:xfrm>
        </p:grpSpPr>
        <p:sp>
          <p:nvSpPr>
            <p:cNvPr id="10510" name="Google Shape;10510;p6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61"/>
          <p:cNvGrpSpPr/>
          <p:nvPr/>
        </p:nvGrpSpPr>
        <p:grpSpPr>
          <a:xfrm>
            <a:off x="4876780" y="2243814"/>
            <a:ext cx="407774" cy="356627"/>
            <a:chOff x="4876780" y="2418064"/>
            <a:chExt cx="407774" cy="356627"/>
          </a:xfrm>
        </p:grpSpPr>
        <p:sp>
          <p:nvSpPr>
            <p:cNvPr id="10514" name="Google Shape;10514;p6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61"/>
          <p:cNvGrpSpPr/>
          <p:nvPr/>
        </p:nvGrpSpPr>
        <p:grpSpPr>
          <a:xfrm>
            <a:off x="7070872" y="2236621"/>
            <a:ext cx="398321" cy="371013"/>
            <a:chOff x="7070872" y="2410871"/>
            <a:chExt cx="398321" cy="371013"/>
          </a:xfrm>
        </p:grpSpPr>
        <p:sp>
          <p:nvSpPr>
            <p:cNvPr id="10523" name="Google Shape;10523;p6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7" name="Google Shape;10527;p6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8" name="Google Shape;10528;p61"/>
          <p:cNvGrpSpPr/>
          <p:nvPr/>
        </p:nvGrpSpPr>
        <p:grpSpPr>
          <a:xfrm>
            <a:off x="5318259" y="2807861"/>
            <a:ext cx="371013" cy="220787"/>
            <a:chOff x="5318259" y="2982111"/>
            <a:chExt cx="371013" cy="220787"/>
          </a:xfrm>
        </p:grpSpPr>
        <p:sp>
          <p:nvSpPr>
            <p:cNvPr id="10529" name="Google Shape;10529;p6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61"/>
          <p:cNvGrpSpPr/>
          <p:nvPr/>
        </p:nvGrpSpPr>
        <p:grpSpPr>
          <a:xfrm>
            <a:off x="7073928" y="2731507"/>
            <a:ext cx="371395" cy="371809"/>
            <a:chOff x="7073928" y="2905757"/>
            <a:chExt cx="371395" cy="371809"/>
          </a:xfrm>
        </p:grpSpPr>
        <p:sp>
          <p:nvSpPr>
            <p:cNvPr id="10538" name="Google Shape;10538;p6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1"/>
          <p:cNvGrpSpPr/>
          <p:nvPr/>
        </p:nvGrpSpPr>
        <p:grpSpPr>
          <a:xfrm>
            <a:off x="6188327" y="2781158"/>
            <a:ext cx="371395" cy="272857"/>
            <a:chOff x="6188327" y="2955408"/>
            <a:chExt cx="371395" cy="272857"/>
          </a:xfrm>
        </p:grpSpPr>
        <p:sp>
          <p:nvSpPr>
            <p:cNvPr id="10542" name="Google Shape;10542;p6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1"/>
          <p:cNvGrpSpPr/>
          <p:nvPr/>
        </p:nvGrpSpPr>
        <p:grpSpPr>
          <a:xfrm>
            <a:off x="7521454" y="2731889"/>
            <a:ext cx="359651" cy="371013"/>
            <a:chOff x="7521454" y="2906139"/>
            <a:chExt cx="359651" cy="371013"/>
          </a:xfrm>
        </p:grpSpPr>
        <p:sp>
          <p:nvSpPr>
            <p:cNvPr id="10545" name="Google Shape;10545;p6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61"/>
          <p:cNvGrpSpPr/>
          <p:nvPr/>
        </p:nvGrpSpPr>
        <p:grpSpPr>
          <a:xfrm>
            <a:off x="5782845" y="2732271"/>
            <a:ext cx="301661" cy="371013"/>
            <a:chOff x="5782845" y="2906521"/>
            <a:chExt cx="301661" cy="371013"/>
          </a:xfrm>
        </p:grpSpPr>
        <p:sp>
          <p:nvSpPr>
            <p:cNvPr id="10551" name="Google Shape;10551;p6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61"/>
          <p:cNvGrpSpPr/>
          <p:nvPr/>
        </p:nvGrpSpPr>
        <p:grpSpPr>
          <a:xfrm>
            <a:off x="3539102" y="2253299"/>
            <a:ext cx="355099" cy="355481"/>
            <a:chOff x="3539102" y="2427549"/>
            <a:chExt cx="355099" cy="355481"/>
          </a:xfrm>
        </p:grpSpPr>
        <p:sp>
          <p:nvSpPr>
            <p:cNvPr id="10555" name="Google Shape;10555;p6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61"/>
          <p:cNvGrpSpPr/>
          <p:nvPr/>
        </p:nvGrpSpPr>
        <p:grpSpPr>
          <a:xfrm>
            <a:off x="6630539" y="2743252"/>
            <a:ext cx="371777" cy="349434"/>
            <a:chOff x="6630539" y="2917502"/>
            <a:chExt cx="371777" cy="349434"/>
          </a:xfrm>
        </p:grpSpPr>
        <p:sp>
          <p:nvSpPr>
            <p:cNvPr id="10558" name="Google Shape;10558;p6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61"/>
          <p:cNvGrpSpPr/>
          <p:nvPr/>
        </p:nvGrpSpPr>
        <p:grpSpPr>
          <a:xfrm>
            <a:off x="2171474" y="3194979"/>
            <a:ext cx="408156" cy="343737"/>
            <a:chOff x="2171474" y="3369229"/>
            <a:chExt cx="408156" cy="343737"/>
          </a:xfrm>
        </p:grpSpPr>
        <p:sp>
          <p:nvSpPr>
            <p:cNvPr id="10566" name="Google Shape;10566;p6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61"/>
          <p:cNvGrpSpPr/>
          <p:nvPr/>
        </p:nvGrpSpPr>
        <p:grpSpPr>
          <a:xfrm>
            <a:off x="4891198" y="2750858"/>
            <a:ext cx="334634" cy="334634"/>
            <a:chOff x="4891198" y="2925108"/>
            <a:chExt cx="334634" cy="334634"/>
          </a:xfrm>
        </p:grpSpPr>
        <p:sp>
          <p:nvSpPr>
            <p:cNvPr id="10571" name="Google Shape;10571;p6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61"/>
          <p:cNvGrpSpPr/>
          <p:nvPr/>
        </p:nvGrpSpPr>
        <p:grpSpPr>
          <a:xfrm>
            <a:off x="7976174" y="2750858"/>
            <a:ext cx="334666" cy="334634"/>
            <a:chOff x="7976174" y="2925108"/>
            <a:chExt cx="334666" cy="334634"/>
          </a:xfrm>
        </p:grpSpPr>
        <p:sp>
          <p:nvSpPr>
            <p:cNvPr id="10580" name="Google Shape;10580;p6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61"/>
          <p:cNvGrpSpPr/>
          <p:nvPr/>
        </p:nvGrpSpPr>
        <p:grpSpPr>
          <a:xfrm>
            <a:off x="3091957" y="3199881"/>
            <a:ext cx="354717" cy="332757"/>
            <a:chOff x="3091957" y="3374131"/>
            <a:chExt cx="354717" cy="332757"/>
          </a:xfrm>
        </p:grpSpPr>
        <p:sp>
          <p:nvSpPr>
            <p:cNvPr id="10590" name="Google Shape;10590;p6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61"/>
          <p:cNvGrpSpPr/>
          <p:nvPr/>
        </p:nvGrpSpPr>
        <p:grpSpPr>
          <a:xfrm>
            <a:off x="3988156" y="3205960"/>
            <a:ext cx="353954" cy="318880"/>
            <a:chOff x="3988156" y="3380210"/>
            <a:chExt cx="353954" cy="318880"/>
          </a:xfrm>
        </p:grpSpPr>
        <p:sp>
          <p:nvSpPr>
            <p:cNvPr id="10597" name="Google Shape;10597;p6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61"/>
          <p:cNvGrpSpPr/>
          <p:nvPr/>
        </p:nvGrpSpPr>
        <p:grpSpPr>
          <a:xfrm>
            <a:off x="3541011" y="3193070"/>
            <a:ext cx="348257" cy="346188"/>
            <a:chOff x="3541011" y="3367320"/>
            <a:chExt cx="348257" cy="346188"/>
          </a:xfrm>
        </p:grpSpPr>
        <p:sp>
          <p:nvSpPr>
            <p:cNvPr id="10603" name="Google Shape;10603;p6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61"/>
          <p:cNvGrpSpPr/>
          <p:nvPr/>
        </p:nvGrpSpPr>
        <p:grpSpPr>
          <a:xfrm>
            <a:off x="1314678" y="3183967"/>
            <a:ext cx="334666" cy="365348"/>
            <a:chOff x="1314678" y="3358217"/>
            <a:chExt cx="334666" cy="365348"/>
          </a:xfrm>
        </p:grpSpPr>
        <p:sp>
          <p:nvSpPr>
            <p:cNvPr id="10608" name="Google Shape;10608;p6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61"/>
          <p:cNvGrpSpPr/>
          <p:nvPr/>
        </p:nvGrpSpPr>
        <p:grpSpPr>
          <a:xfrm>
            <a:off x="1748582" y="3198385"/>
            <a:ext cx="359269" cy="335780"/>
            <a:chOff x="1748582" y="3372635"/>
            <a:chExt cx="359269" cy="335780"/>
          </a:xfrm>
        </p:grpSpPr>
        <p:sp>
          <p:nvSpPr>
            <p:cNvPr id="10614" name="Google Shape;10614;p6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5" name="Google Shape;10615;p61"/>
            <p:cNvGrpSpPr/>
            <p:nvPr/>
          </p:nvGrpSpPr>
          <p:grpSpPr>
            <a:xfrm>
              <a:off x="1748582" y="3372635"/>
              <a:ext cx="333520" cy="335780"/>
              <a:chOff x="1748582" y="3372635"/>
              <a:chExt cx="333520" cy="335780"/>
            </a:xfrm>
          </p:grpSpPr>
          <p:sp>
            <p:nvSpPr>
              <p:cNvPr id="10616" name="Google Shape;10616;p6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19" name="Google Shape;10619;p61"/>
          <p:cNvGrpSpPr/>
          <p:nvPr/>
        </p:nvGrpSpPr>
        <p:grpSpPr>
          <a:xfrm>
            <a:off x="2640993" y="3183585"/>
            <a:ext cx="365348" cy="364966"/>
            <a:chOff x="2640993" y="3357835"/>
            <a:chExt cx="365348" cy="364966"/>
          </a:xfrm>
        </p:grpSpPr>
        <p:sp>
          <p:nvSpPr>
            <p:cNvPr id="10620" name="Google Shape;10620;p6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61"/>
          <p:cNvGrpSpPr/>
          <p:nvPr/>
        </p:nvGrpSpPr>
        <p:grpSpPr>
          <a:xfrm>
            <a:off x="4886264" y="3191924"/>
            <a:ext cx="350548" cy="350198"/>
            <a:chOff x="4886264" y="3366174"/>
            <a:chExt cx="350548" cy="350198"/>
          </a:xfrm>
        </p:grpSpPr>
        <p:sp>
          <p:nvSpPr>
            <p:cNvPr id="10631" name="Google Shape;10631;p6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61"/>
          <p:cNvGrpSpPr/>
          <p:nvPr/>
        </p:nvGrpSpPr>
        <p:grpSpPr>
          <a:xfrm>
            <a:off x="5331913" y="3239697"/>
            <a:ext cx="347143" cy="254684"/>
            <a:chOff x="5331913" y="3413947"/>
            <a:chExt cx="347143" cy="254684"/>
          </a:xfrm>
        </p:grpSpPr>
        <p:sp>
          <p:nvSpPr>
            <p:cNvPr id="10645" name="Google Shape;10645;p6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61"/>
          <p:cNvGrpSpPr/>
          <p:nvPr/>
        </p:nvGrpSpPr>
        <p:grpSpPr>
          <a:xfrm>
            <a:off x="5776798" y="3235528"/>
            <a:ext cx="346379" cy="264518"/>
            <a:chOff x="5776798" y="3409778"/>
            <a:chExt cx="346379" cy="264518"/>
          </a:xfrm>
        </p:grpSpPr>
        <p:sp>
          <p:nvSpPr>
            <p:cNvPr id="10652" name="Google Shape;10652;p6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61"/>
          <p:cNvGrpSpPr/>
          <p:nvPr/>
        </p:nvGrpSpPr>
        <p:grpSpPr>
          <a:xfrm>
            <a:off x="7108015" y="3222255"/>
            <a:ext cx="344883" cy="290299"/>
            <a:chOff x="7108015" y="3396505"/>
            <a:chExt cx="344883" cy="290299"/>
          </a:xfrm>
        </p:grpSpPr>
        <p:sp>
          <p:nvSpPr>
            <p:cNvPr id="10659" name="Google Shape;10659;p6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61"/>
          <p:cNvGrpSpPr/>
          <p:nvPr/>
        </p:nvGrpSpPr>
        <p:grpSpPr>
          <a:xfrm>
            <a:off x="7551754" y="3216558"/>
            <a:ext cx="344883" cy="301311"/>
            <a:chOff x="7551754" y="3390808"/>
            <a:chExt cx="344883" cy="301311"/>
          </a:xfrm>
        </p:grpSpPr>
        <p:sp>
          <p:nvSpPr>
            <p:cNvPr id="10664" name="Google Shape;10664;p6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61"/>
          <p:cNvGrpSpPr/>
          <p:nvPr/>
        </p:nvGrpSpPr>
        <p:grpSpPr>
          <a:xfrm>
            <a:off x="6707084" y="3213153"/>
            <a:ext cx="261145" cy="308504"/>
            <a:chOff x="6707084" y="3387403"/>
            <a:chExt cx="261145" cy="308504"/>
          </a:xfrm>
        </p:grpSpPr>
        <p:sp>
          <p:nvSpPr>
            <p:cNvPr id="10676" name="Google Shape;10676;p6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61"/>
          <p:cNvGrpSpPr/>
          <p:nvPr/>
        </p:nvGrpSpPr>
        <p:grpSpPr>
          <a:xfrm>
            <a:off x="848978" y="4123387"/>
            <a:ext cx="377824" cy="324418"/>
            <a:chOff x="848978" y="4297637"/>
            <a:chExt cx="377824" cy="324418"/>
          </a:xfrm>
        </p:grpSpPr>
        <p:sp>
          <p:nvSpPr>
            <p:cNvPr id="10681" name="Google Shape;10681;p6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61"/>
          <p:cNvGrpSpPr/>
          <p:nvPr/>
        </p:nvGrpSpPr>
        <p:grpSpPr>
          <a:xfrm>
            <a:off x="1754279" y="4112343"/>
            <a:ext cx="351439" cy="345965"/>
            <a:chOff x="1754279" y="4286593"/>
            <a:chExt cx="351439" cy="345965"/>
          </a:xfrm>
        </p:grpSpPr>
        <p:sp>
          <p:nvSpPr>
            <p:cNvPr id="10684" name="Google Shape;10684;p6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61"/>
          <p:cNvGrpSpPr/>
          <p:nvPr/>
        </p:nvGrpSpPr>
        <p:grpSpPr>
          <a:xfrm>
            <a:off x="3996113" y="4116926"/>
            <a:ext cx="336512" cy="335048"/>
            <a:chOff x="3996113" y="4291176"/>
            <a:chExt cx="336512" cy="335048"/>
          </a:xfrm>
        </p:grpSpPr>
        <p:sp>
          <p:nvSpPr>
            <p:cNvPr id="10690" name="Google Shape;10690;p6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3" name="Google Shape;10693;p6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4" name="Google Shape;10694;p61"/>
          <p:cNvGrpSpPr/>
          <p:nvPr/>
        </p:nvGrpSpPr>
        <p:grpSpPr>
          <a:xfrm>
            <a:off x="2179081" y="4111261"/>
            <a:ext cx="397525" cy="348670"/>
            <a:chOff x="2179081" y="4285511"/>
            <a:chExt cx="397525" cy="348670"/>
          </a:xfrm>
        </p:grpSpPr>
        <p:sp>
          <p:nvSpPr>
            <p:cNvPr id="10695" name="Google Shape;10695;p6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61"/>
          <p:cNvGrpSpPr/>
          <p:nvPr/>
        </p:nvGrpSpPr>
        <p:grpSpPr>
          <a:xfrm>
            <a:off x="3584201" y="4120746"/>
            <a:ext cx="267574" cy="329415"/>
            <a:chOff x="3584201" y="4294996"/>
            <a:chExt cx="267574" cy="329415"/>
          </a:xfrm>
        </p:grpSpPr>
        <p:sp>
          <p:nvSpPr>
            <p:cNvPr id="10698" name="Google Shape;10698;p6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61"/>
          <p:cNvGrpSpPr/>
          <p:nvPr/>
        </p:nvGrpSpPr>
        <p:grpSpPr>
          <a:xfrm>
            <a:off x="3082855" y="4121478"/>
            <a:ext cx="375946" cy="327823"/>
            <a:chOff x="3082855" y="4295728"/>
            <a:chExt cx="375946" cy="327823"/>
          </a:xfrm>
        </p:grpSpPr>
        <p:sp>
          <p:nvSpPr>
            <p:cNvPr id="10703" name="Google Shape;10703;p6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61"/>
          <p:cNvGrpSpPr/>
          <p:nvPr/>
        </p:nvGrpSpPr>
        <p:grpSpPr>
          <a:xfrm>
            <a:off x="2749016" y="4116926"/>
            <a:ext cx="150831" cy="336926"/>
            <a:chOff x="2749016" y="4291176"/>
            <a:chExt cx="150831" cy="336926"/>
          </a:xfrm>
        </p:grpSpPr>
        <p:sp>
          <p:nvSpPr>
            <p:cNvPr id="10715" name="Google Shape;10715;p6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1"/>
          <p:cNvGrpSpPr/>
          <p:nvPr/>
        </p:nvGrpSpPr>
        <p:grpSpPr>
          <a:xfrm>
            <a:off x="7127716" y="4105182"/>
            <a:ext cx="248254" cy="361942"/>
            <a:chOff x="7127716" y="4279432"/>
            <a:chExt cx="248254" cy="361942"/>
          </a:xfrm>
        </p:grpSpPr>
        <p:sp>
          <p:nvSpPr>
            <p:cNvPr id="10720" name="Google Shape;10720;p6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61"/>
          <p:cNvGrpSpPr/>
          <p:nvPr/>
        </p:nvGrpSpPr>
        <p:grpSpPr>
          <a:xfrm>
            <a:off x="7565408" y="4105182"/>
            <a:ext cx="248255" cy="361942"/>
            <a:chOff x="7565408" y="4279432"/>
            <a:chExt cx="248255" cy="361942"/>
          </a:xfrm>
        </p:grpSpPr>
        <p:sp>
          <p:nvSpPr>
            <p:cNvPr id="10730" name="Google Shape;10730;p6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61"/>
          <p:cNvGrpSpPr/>
          <p:nvPr/>
        </p:nvGrpSpPr>
        <p:grpSpPr>
          <a:xfrm>
            <a:off x="6264109" y="4105182"/>
            <a:ext cx="225498" cy="361560"/>
            <a:chOff x="6264109" y="4279432"/>
            <a:chExt cx="225498" cy="361560"/>
          </a:xfrm>
        </p:grpSpPr>
        <p:sp>
          <p:nvSpPr>
            <p:cNvPr id="10739" name="Google Shape;10739;p6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61"/>
          <p:cNvGrpSpPr/>
          <p:nvPr/>
        </p:nvGrpSpPr>
        <p:grpSpPr>
          <a:xfrm>
            <a:off x="7929578" y="4110115"/>
            <a:ext cx="395266" cy="351312"/>
            <a:chOff x="7929578" y="4284365"/>
            <a:chExt cx="395266" cy="351312"/>
          </a:xfrm>
        </p:grpSpPr>
        <p:sp>
          <p:nvSpPr>
            <p:cNvPr id="10742" name="Google Shape;10742;p6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61"/>
          <p:cNvGrpSpPr/>
          <p:nvPr/>
        </p:nvGrpSpPr>
        <p:grpSpPr>
          <a:xfrm>
            <a:off x="6595502" y="4149527"/>
            <a:ext cx="426315" cy="332826"/>
            <a:chOff x="6639652" y="4323777"/>
            <a:chExt cx="426315" cy="332826"/>
          </a:xfrm>
        </p:grpSpPr>
        <p:sp>
          <p:nvSpPr>
            <p:cNvPr id="10747" name="Google Shape;10747;p6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61"/>
          <p:cNvGrpSpPr/>
          <p:nvPr/>
        </p:nvGrpSpPr>
        <p:grpSpPr>
          <a:xfrm>
            <a:off x="5357662" y="4123387"/>
            <a:ext cx="287275" cy="326296"/>
            <a:chOff x="5357662" y="4297637"/>
            <a:chExt cx="287275" cy="326296"/>
          </a:xfrm>
        </p:grpSpPr>
        <p:sp>
          <p:nvSpPr>
            <p:cNvPr id="10758" name="Google Shape;10758;p6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1"/>
          <p:cNvGrpSpPr/>
          <p:nvPr/>
        </p:nvGrpSpPr>
        <p:grpSpPr>
          <a:xfrm>
            <a:off x="5774124" y="4120300"/>
            <a:ext cx="331611" cy="331674"/>
            <a:chOff x="5774124" y="4294550"/>
            <a:chExt cx="331611" cy="331674"/>
          </a:xfrm>
        </p:grpSpPr>
        <p:sp>
          <p:nvSpPr>
            <p:cNvPr id="10764" name="Google Shape;10764;p6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61"/>
          <p:cNvGrpSpPr/>
          <p:nvPr/>
        </p:nvGrpSpPr>
        <p:grpSpPr>
          <a:xfrm>
            <a:off x="4890434" y="4113139"/>
            <a:ext cx="345997" cy="346029"/>
            <a:chOff x="4890434" y="4287389"/>
            <a:chExt cx="345997" cy="346029"/>
          </a:xfrm>
        </p:grpSpPr>
        <p:sp>
          <p:nvSpPr>
            <p:cNvPr id="10767" name="Google Shape;10767;p6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61"/>
          <p:cNvGrpSpPr/>
          <p:nvPr/>
        </p:nvGrpSpPr>
        <p:grpSpPr>
          <a:xfrm>
            <a:off x="2165809" y="3636809"/>
            <a:ext cx="422542" cy="342973"/>
            <a:chOff x="2165809" y="3811059"/>
            <a:chExt cx="422542" cy="342973"/>
          </a:xfrm>
        </p:grpSpPr>
        <p:sp>
          <p:nvSpPr>
            <p:cNvPr id="10775" name="Google Shape;10775;p6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3" name="Google Shape;10793;p6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4" name="Google Shape;10794;p61"/>
          <p:cNvGrpSpPr/>
          <p:nvPr/>
        </p:nvGrpSpPr>
        <p:grpSpPr>
          <a:xfrm>
            <a:off x="903530" y="3631875"/>
            <a:ext cx="264550" cy="353222"/>
            <a:chOff x="903530" y="3806125"/>
            <a:chExt cx="264550" cy="353222"/>
          </a:xfrm>
        </p:grpSpPr>
        <p:sp>
          <p:nvSpPr>
            <p:cNvPr id="10795" name="Google Shape;10795;p6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61"/>
          <p:cNvGrpSpPr/>
          <p:nvPr/>
        </p:nvGrpSpPr>
        <p:grpSpPr>
          <a:xfrm>
            <a:off x="850092" y="3178684"/>
            <a:ext cx="369517" cy="375660"/>
            <a:chOff x="850092" y="3352934"/>
            <a:chExt cx="369517" cy="375660"/>
          </a:xfrm>
        </p:grpSpPr>
        <p:sp>
          <p:nvSpPr>
            <p:cNvPr id="10800" name="Google Shape;10800;p6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61"/>
          <p:cNvGrpSpPr/>
          <p:nvPr/>
        </p:nvGrpSpPr>
        <p:grpSpPr>
          <a:xfrm>
            <a:off x="2611458" y="3642124"/>
            <a:ext cx="426329" cy="332375"/>
            <a:chOff x="2611458" y="3816374"/>
            <a:chExt cx="426329" cy="332375"/>
          </a:xfrm>
        </p:grpSpPr>
        <p:sp>
          <p:nvSpPr>
            <p:cNvPr id="10806" name="Google Shape;10806;p6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6" name="Google Shape;10816;p6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7" name="Google Shape;10817;p61"/>
          <p:cNvGrpSpPr/>
          <p:nvPr/>
        </p:nvGrpSpPr>
        <p:grpSpPr>
          <a:xfrm>
            <a:off x="4019984" y="3631143"/>
            <a:ext cx="293704" cy="353954"/>
            <a:chOff x="4019984" y="3805393"/>
            <a:chExt cx="293704" cy="353954"/>
          </a:xfrm>
        </p:grpSpPr>
        <p:sp>
          <p:nvSpPr>
            <p:cNvPr id="10818" name="Google Shape;10818;p6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61"/>
          <p:cNvGrpSpPr/>
          <p:nvPr/>
        </p:nvGrpSpPr>
        <p:grpSpPr>
          <a:xfrm>
            <a:off x="8006505" y="3215794"/>
            <a:ext cx="323654" cy="303189"/>
            <a:chOff x="8006505" y="3390044"/>
            <a:chExt cx="323654" cy="303189"/>
          </a:xfrm>
        </p:grpSpPr>
        <p:sp>
          <p:nvSpPr>
            <p:cNvPr id="10821" name="Google Shape;10821;p6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61"/>
          <p:cNvGrpSpPr/>
          <p:nvPr/>
        </p:nvGrpSpPr>
        <p:grpSpPr>
          <a:xfrm>
            <a:off x="1299146" y="3632257"/>
            <a:ext cx="367990" cy="351312"/>
            <a:chOff x="1299146" y="3806507"/>
            <a:chExt cx="367990" cy="351312"/>
          </a:xfrm>
        </p:grpSpPr>
        <p:sp>
          <p:nvSpPr>
            <p:cNvPr id="10828" name="Google Shape;10828;p6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0" name="Google Shape;10830;p6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1" name="Google Shape;10831;p61"/>
          <p:cNvGrpSpPr/>
          <p:nvPr/>
        </p:nvGrpSpPr>
        <p:grpSpPr>
          <a:xfrm>
            <a:off x="7550258" y="3658420"/>
            <a:ext cx="371395" cy="301279"/>
            <a:chOff x="7550258" y="3832670"/>
            <a:chExt cx="371395" cy="301279"/>
          </a:xfrm>
        </p:grpSpPr>
        <p:sp>
          <p:nvSpPr>
            <p:cNvPr id="10832" name="Google Shape;10832;p6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0" name="Google Shape;10850;p6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1" name="Google Shape;10851;p61"/>
          <p:cNvGrpSpPr/>
          <p:nvPr/>
        </p:nvGrpSpPr>
        <p:grpSpPr>
          <a:xfrm>
            <a:off x="6659725" y="3633785"/>
            <a:ext cx="367608" cy="350548"/>
            <a:chOff x="6659725" y="3808035"/>
            <a:chExt cx="367608" cy="350548"/>
          </a:xfrm>
        </p:grpSpPr>
        <p:sp>
          <p:nvSpPr>
            <p:cNvPr id="10852" name="Google Shape;10852;p6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61"/>
          <p:cNvGrpSpPr/>
          <p:nvPr/>
        </p:nvGrpSpPr>
        <p:grpSpPr>
          <a:xfrm>
            <a:off x="6219391" y="3642506"/>
            <a:ext cx="356627" cy="334252"/>
            <a:chOff x="6219391" y="3816756"/>
            <a:chExt cx="356627" cy="334252"/>
          </a:xfrm>
        </p:grpSpPr>
        <p:sp>
          <p:nvSpPr>
            <p:cNvPr id="10855" name="Google Shape;10855;p6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61"/>
          <p:cNvGrpSpPr/>
          <p:nvPr/>
        </p:nvGrpSpPr>
        <p:grpSpPr>
          <a:xfrm>
            <a:off x="5778676" y="3652722"/>
            <a:ext cx="349052" cy="313055"/>
            <a:chOff x="5778676" y="3826972"/>
            <a:chExt cx="349052" cy="313055"/>
          </a:xfrm>
        </p:grpSpPr>
        <p:sp>
          <p:nvSpPr>
            <p:cNvPr id="10860" name="Google Shape;10860;p6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61"/>
          <p:cNvGrpSpPr/>
          <p:nvPr/>
        </p:nvGrpSpPr>
        <p:grpSpPr>
          <a:xfrm>
            <a:off x="5355784" y="3660297"/>
            <a:ext cx="299019" cy="297905"/>
            <a:chOff x="5355784" y="3834547"/>
            <a:chExt cx="299019" cy="297905"/>
          </a:xfrm>
        </p:grpSpPr>
        <p:sp>
          <p:nvSpPr>
            <p:cNvPr id="10866" name="Google Shape;10866;p6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61"/>
          <p:cNvGrpSpPr/>
          <p:nvPr/>
        </p:nvGrpSpPr>
        <p:grpSpPr>
          <a:xfrm>
            <a:off x="8036455" y="3633021"/>
            <a:ext cx="292176" cy="353985"/>
            <a:chOff x="8036455" y="3807271"/>
            <a:chExt cx="292176" cy="353985"/>
          </a:xfrm>
        </p:grpSpPr>
        <p:sp>
          <p:nvSpPr>
            <p:cNvPr id="10871" name="Google Shape;10871;p6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3" name="Google Shape;10873;p6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874" name="Google Shape;10874;p6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875" name="Google Shape;10875;p61"/>
          <p:cNvGrpSpPr/>
          <p:nvPr/>
        </p:nvGrpSpPr>
        <p:grpSpPr>
          <a:xfrm>
            <a:off x="4874902" y="3634549"/>
            <a:ext cx="345615" cy="350835"/>
            <a:chOff x="4874902" y="3808799"/>
            <a:chExt cx="345615" cy="350835"/>
          </a:xfrm>
        </p:grpSpPr>
        <p:sp>
          <p:nvSpPr>
            <p:cNvPr id="10876" name="Google Shape;10876;p6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61"/>
          <p:cNvGrpSpPr/>
          <p:nvPr/>
        </p:nvGrpSpPr>
        <p:grpSpPr>
          <a:xfrm>
            <a:off x="3095745" y="3631143"/>
            <a:ext cx="352840" cy="354717"/>
            <a:chOff x="3095745" y="3805393"/>
            <a:chExt cx="352840" cy="354717"/>
          </a:xfrm>
        </p:grpSpPr>
        <p:sp>
          <p:nvSpPr>
            <p:cNvPr id="10894" name="Google Shape;10894;p6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03" name="Shape 10903"/>
        <p:cNvGrpSpPr/>
        <p:nvPr/>
      </p:nvGrpSpPr>
      <p:grpSpPr>
        <a:xfrm>
          <a:off x="0" y="0"/>
          <a:ext cx="0" cy="0"/>
          <a:chOff x="0" y="0"/>
          <a:chExt cx="0" cy="0"/>
        </a:xfrm>
      </p:grpSpPr>
      <p:grpSp>
        <p:nvGrpSpPr>
          <p:cNvPr id="10904" name="Google Shape;10904;p62"/>
          <p:cNvGrpSpPr/>
          <p:nvPr/>
        </p:nvGrpSpPr>
        <p:grpSpPr>
          <a:xfrm>
            <a:off x="2733780" y="4039081"/>
            <a:ext cx="342144" cy="362704"/>
            <a:chOff x="2704005" y="4258781"/>
            <a:chExt cx="342144" cy="362704"/>
          </a:xfrm>
        </p:grpSpPr>
        <p:sp>
          <p:nvSpPr>
            <p:cNvPr id="10905" name="Google Shape;10905;p6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2"/>
          <p:cNvGrpSpPr/>
          <p:nvPr/>
        </p:nvGrpSpPr>
        <p:grpSpPr>
          <a:xfrm>
            <a:off x="2157462" y="4083096"/>
            <a:ext cx="347435" cy="363370"/>
            <a:chOff x="2157462" y="4258496"/>
            <a:chExt cx="347435" cy="363370"/>
          </a:xfrm>
        </p:grpSpPr>
        <p:sp>
          <p:nvSpPr>
            <p:cNvPr id="10913" name="Google Shape;10913;p6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62"/>
          <p:cNvGrpSpPr/>
          <p:nvPr/>
        </p:nvGrpSpPr>
        <p:grpSpPr>
          <a:xfrm>
            <a:off x="4010963" y="3588381"/>
            <a:ext cx="343665" cy="363211"/>
            <a:chOff x="4010963" y="3763781"/>
            <a:chExt cx="343665" cy="363211"/>
          </a:xfrm>
        </p:grpSpPr>
        <p:sp>
          <p:nvSpPr>
            <p:cNvPr id="10917" name="Google Shape;10917;p6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62"/>
          <p:cNvGrpSpPr/>
          <p:nvPr/>
        </p:nvGrpSpPr>
        <p:grpSpPr>
          <a:xfrm>
            <a:off x="2214042" y="3635109"/>
            <a:ext cx="368153" cy="311193"/>
            <a:chOff x="2214042" y="3810509"/>
            <a:chExt cx="368153" cy="311193"/>
          </a:xfrm>
        </p:grpSpPr>
        <p:sp>
          <p:nvSpPr>
            <p:cNvPr id="10923" name="Google Shape;10923;p6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62"/>
          <p:cNvGrpSpPr/>
          <p:nvPr/>
        </p:nvGrpSpPr>
        <p:grpSpPr>
          <a:xfrm>
            <a:off x="1797413" y="3606819"/>
            <a:ext cx="367805" cy="367773"/>
            <a:chOff x="1768938" y="3782219"/>
            <a:chExt cx="367805" cy="367773"/>
          </a:xfrm>
        </p:grpSpPr>
        <p:sp>
          <p:nvSpPr>
            <p:cNvPr id="10926" name="Google Shape;10926;p6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62"/>
          <p:cNvGrpSpPr/>
          <p:nvPr/>
        </p:nvGrpSpPr>
        <p:grpSpPr>
          <a:xfrm>
            <a:off x="2681385" y="3623039"/>
            <a:ext cx="325544" cy="327413"/>
            <a:chOff x="2681385" y="3798439"/>
            <a:chExt cx="325544" cy="327413"/>
          </a:xfrm>
        </p:grpSpPr>
        <p:sp>
          <p:nvSpPr>
            <p:cNvPr id="10932" name="Google Shape;10932;p6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62"/>
          <p:cNvGrpSpPr/>
          <p:nvPr/>
        </p:nvGrpSpPr>
        <p:grpSpPr>
          <a:xfrm>
            <a:off x="6243928" y="4088102"/>
            <a:ext cx="274254" cy="350824"/>
            <a:chOff x="6243928" y="4263502"/>
            <a:chExt cx="274254" cy="350824"/>
          </a:xfrm>
        </p:grpSpPr>
        <p:sp>
          <p:nvSpPr>
            <p:cNvPr id="10940" name="Google Shape;10940;p6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62"/>
          <p:cNvGrpSpPr/>
          <p:nvPr/>
        </p:nvGrpSpPr>
        <p:grpSpPr>
          <a:xfrm>
            <a:off x="3560600" y="3587938"/>
            <a:ext cx="352345" cy="363655"/>
            <a:chOff x="3560600" y="3763338"/>
            <a:chExt cx="352345" cy="363655"/>
          </a:xfrm>
        </p:grpSpPr>
        <p:sp>
          <p:nvSpPr>
            <p:cNvPr id="10949" name="Google Shape;10949;p6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62"/>
          <p:cNvGrpSpPr/>
          <p:nvPr/>
        </p:nvGrpSpPr>
        <p:grpSpPr>
          <a:xfrm>
            <a:off x="5790556" y="4085852"/>
            <a:ext cx="279513" cy="356083"/>
            <a:chOff x="5790556" y="4261252"/>
            <a:chExt cx="279513" cy="356083"/>
          </a:xfrm>
        </p:grpSpPr>
        <p:sp>
          <p:nvSpPr>
            <p:cNvPr id="10953" name="Google Shape;10953;p6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62"/>
          <p:cNvGrpSpPr/>
          <p:nvPr/>
        </p:nvGrpSpPr>
        <p:grpSpPr>
          <a:xfrm>
            <a:off x="5341333" y="4085852"/>
            <a:ext cx="278752" cy="356463"/>
            <a:chOff x="5341333" y="4261252"/>
            <a:chExt cx="278752" cy="356463"/>
          </a:xfrm>
        </p:grpSpPr>
        <p:sp>
          <p:nvSpPr>
            <p:cNvPr id="10961" name="Google Shape;10961;p6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8" name="Google Shape;10968;p6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9" name="Google Shape;10969;p62"/>
          <p:cNvGrpSpPr/>
          <p:nvPr/>
        </p:nvGrpSpPr>
        <p:grpSpPr>
          <a:xfrm>
            <a:off x="3103646" y="3590676"/>
            <a:ext cx="360233" cy="362451"/>
            <a:chOff x="3107608" y="3763401"/>
            <a:chExt cx="360233" cy="362451"/>
          </a:xfrm>
        </p:grpSpPr>
        <p:sp>
          <p:nvSpPr>
            <p:cNvPr id="10970" name="Google Shape;10970;p6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62"/>
          <p:cNvGrpSpPr/>
          <p:nvPr/>
        </p:nvGrpSpPr>
        <p:grpSpPr>
          <a:xfrm>
            <a:off x="889343" y="3625827"/>
            <a:ext cx="351585" cy="339705"/>
            <a:chOff x="889343" y="3801227"/>
            <a:chExt cx="351585" cy="339705"/>
          </a:xfrm>
        </p:grpSpPr>
        <p:sp>
          <p:nvSpPr>
            <p:cNvPr id="10974" name="Google Shape;10974;p6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62"/>
          <p:cNvGrpSpPr/>
          <p:nvPr/>
        </p:nvGrpSpPr>
        <p:grpSpPr>
          <a:xfrm>
            <a:off x="4896609" y="4085472"/>
            <a:ext cx="278784" cy="355323"/>
            <a:chOff x="4896609" y="4260872"/>
            <a:chExt cx="278784" cy="355323"/>
          </a:xfrm>
        </p:grpSpPr>
        <p:sp>
          <p:nvSpPr>
            <p:cNvPr id="10980" name="Google Shape;10980;p6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62"/>
          <p:cNvGrpSpPr/>
          <p:nvPr/>
        </p:nvGrpSpPr>
        <p:grpSpPr>
          <a:xfrm>
            <a:off x="7598438" y="4090731"/>
            <a:ext cx="260283" cy="345914"/>
            <a:chOff x="7598438" y="4266131"/>
            <a:chExt cx="260283" cy="345914"/>
          </a:xfrm>
        </p:grpSpPr>
        <p:sp>
          <p:nvSpPr>
            <p:cNvPr id="10987" name="Google Shape;10987;p6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62"/>
          <p:cNvGrpSpPr/>
          <p:nvPr/>
        </p:nvGrpSpPr>
        <p:grpSpPr>
          <a:xfrm>
            <a:off x="1767069" y="3184746"/>
            <a:ext cx="286324" cy="348163"/>
            <a:chOff x="1767069" y="3360146"/>
            <a:chExt cx="286324" cy="348163"/>
          </a:xfrm>
        </p:grpSpPr>
        <p:sp>
          <p:nvSpPr>
            <p:cNvPr id="10995" name="Google Shape;10995;p6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62"/>
          <p:cNvGrpSpPr/>
          <p:nvPr/>
        </p:nvGrpSpPr>
        <p:grpSpPr>
          <a:xfrm>
            <a:off x="7149944" y="4090731"/>
            <a:ext cx="260283" cy="345914"/>
            <a:chOff x="7149944" y="4266131"/>
            <a:chExt cx="260283" cy="345914"/>
          </a:xfrm>
        </p:grpSpPr>
        <p:sp>
          <p:nvSpPr>
            <p:cNvPr id="11003" name="Google Shape;11003;p6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62"/>
          <p:cNvGrpSpPr/>
          <p:nvPr/>
        </p:nvGrpSpPr>
        <p:grpSpPr>
          <a:xfrm>
            <a:off x="6695051" y="4083951"/>
            <a:ext cx="270104" cy="360233"/>
            <a:chOff x="6695051" y="4259351"/>
            <a:chExt cx="270104" cy="360233"/>
          </a:xfrm>
        </p:grpSpPr>
        <p:sp>
          <p:nvSpPr>
            <p:cNvPr id="11010" name="Google Shape;11010;p6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62"/>
          <p:cNvGrpSpPr/>
          <p:nvPr/>
        </p:nvGrpSpPr>
        <p:grpSpPr>
          <a:xfrm>
            <a:off x="8047661" y="4082051"/>
            <a:ext cx="277263" cy="362514"/>
            <a:chOff x="8047661" y="4257451"/>
            <a:chExt cx="277263" cy="362514"/>
          </a:xfrm>
        </p:grpSpPr>
        <p:sp>
          <p:nvSpPr>
            <p:cNvPr id="11015" name="Google Shape;11015;p6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62"/>
          <p:cNvGrpSpPr/>
          <p:nvPr/>
        </p:nvGrpSpPr>
        <p:grpSpPr>
          <a:xfrm>
            <a:off x="6248078" y="3609068"/>
            <a:ext cx="277263" cy="356115"/>
            <a:chOff x="6248078" y="3784468"/>
            <a:chExt cx="277263" cy="356115"/>
          </a:xfrm>
        </p:grpSpPr>
        <p:sp>
          <p:nvSpPr>
            <p:cNvPr id="11020" name="Google Shape;11020;p6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2"/>
          <p:cNvGrpSpPr/>
          <p:nvPr/>
        </p:nvGrpSpPr>
        <p:grpSpPr>
          <a:xfrm>
            <a:off x="5800725" y="3610589"/>
            <a:ext cx="277644" cy="354594"/>
            <a:chOff x="5800725" y="3785989"/>
            <a:chExt cx="277644" cy="354594"/>
          </a:xfrm>
        </p:grpSpPr>
        <p:sp>
          <p:nvSpPr>
            <p:cNvPr id="11026" name="Google Shape;11026;p6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62"/>
          <p:cNvGrpSpPr/>
          <p:nvPr/>
        </p:nvGrpSpPr>
        <p:grpSpPr>
          <a:xfrm>
            <a:off x="2206122" y="3185348"/>
            <a:ext cx="308183" cy="347561"/>
            <a:chOff x="2206122" y="3360748"/>
            <a:chExt cx="308183" cy="347561"/>
          </a:xfrm>
        </p:grpSpPr>
        <p:sp>
          <p:nvSpPr>
            <p:cNvPr id="11034" name="Google Shape;11034;p6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62"/>
          <p:cNvGrpSpPr/>
          <p:nvPr/>
        </p:nvGrpSpPr>
        <p:grpSpPr>
          <a:xfrm>
            <a:off x="5353403" y="3610209"/>
            <a:ext cx="277992" cy="354974"/>
            <a:chOff x="5353403" y="3785609"/>
            <a:chExt cx="277992" cy="354974"/>
          </a:xfrm>
        </p:grpSpPr>
        <p:sp>
          <p:nvSpPr>
            <p:cNvPr id="11040" name="Google Shape;11040;p6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62"/>
          <p:cNvGrpSpPr/>
          <p:nvPr/>
        </p:nvGrpSpPr>
        <p:grpSpPr>
          <a:xfrm>
            <a:off x="4896229" y="3610589"/>
            <a:ext cx="278784" cy="354594"/>
            <a:chOff x="4896229" y="3785989"/>
            <a:chExt cx="278784" cy="354594"/>
          </a:xfrm>
        </p:grpSpPr>
        <p:sp>
          <p:nvSpPr>
            <p:cNvPr id="11047" name="Google Shape;11047;p6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62"/>
          <p:cNvGrpSpPr/>
          <p:nvPr/>
        </p:nvGrpSpPr>
        <p:grpSpPr>
          <a:xfrm>
            <a:off x="7592387" y="3612458"/>
            <a:ext cx="273874" cy="351204"/>
            <a:chOff x="7592387" y="3787858"/>
            <a:chExt cx="273874" cy="351204"/>
          </a:xfrm>
        </p:grpSpPr>
        <p:sp>
          <p:nvSpPr>
            <p:cNvPr id="11054" name="Google Shape;11054;p6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62"/>
          <p:cNvGrpSpPr/>
          <p:nvPr/>
        </p:nvGrpSpPr>
        <p:grpSpPr>
          <a:xfrm>
            <a:off x="7145794" y="3612458"/>
            <a:ext cx="274254" cy="350444"/>
            <a:chOff x="7145794" y="3787858"/>
            <a:chExt cx="274254" cy="350444"/>
          </a:xfrm>
        </p:grpSpPr>
        <p:sp>
          <p:nvSpPr>
            <p:cNvPr id="11059" name="Google Shape;11059;p6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62"/>
          <p:cNvGrpSpPr/>
          <p:nvPr/>
        </p:nvGrpSpPr>
        <p:grpSpPr>
          <a:xfrm>
            <a:off x="8054060" y="3611698"/>
            <a:ext cx="266334" cy="353834"/>
            <a:chOff x="8054060" y="3787098"/>
            <a:chExt cx="266334" cy="353834"/>
          </a:xfrm>
        </p:grpSpPr>
        <p:sp>
          <p:nvSpPr>
            <p:cNvPr id="11066" name="Google Shape;11066;p6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62"/>
          <p:cNvGrpSpPr/>
          <p:nvPr/>
        </p:nvGrpSpPr>
        <p:grpSpPr>
          <a:xfrm>
            <a:off x="6702211" y="3607199"/>
            <a:ext cx="270104" cy="361754"/>
            <a:chOff x="6702211" y="3782599"/>
            <a:chExt cx="270104" cy="361754"/>
          </a:xfrm>
        </p:grpSpPr>
        <p:sp>
          <p:nvSpPr>
            <p:cNvPr id="11071" name="Google Shape;11071;p6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62"/>
          <p:cNvGrpSpPr/>
          <p:nvPr/>
        </p:nvGrpSpPr>
        <p:grpSpPr>
          <a:xfrm>
            <a:off x="3516886" y="3263327"/>
            <a:ext cx="391854" cy="269922"/>
            <a:chOff x="3516850" y="3406526"/>
            <a:chExt cx="369674" cy="254644"/>
          </a:xfrm>
        </p:grpSpPr>
        <p:sp>
          <p:nvSpPr>
            <p:cNvPr id="11077" name="Google Shape;11077;p6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62"/>
          <p:cNvGrpSpPr/>
          <p:nvPr/>
        </p:nvGrpSpPr>
        <p:grpSpPr>
          <a:xfrm>
            <a:off x="1310655" y="3185127"/>
            <a:ext cx="306314" cy="347403"/>
            <a:chOff x="1310655" y="3360527"/>
            <a:chExt cx="306314" cy="347403"/>
          </a:xfrm>
        </p:grpSpPr>
        <p:sp>
          <p:nvSpPr>
            <p:cNvPr id="11082" name="Google Shape;11082;p6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62"/>
          <p:cNvGrpSpPr/>
          <p:nvPr/>
        </p:nvGrpSpPr>
        <p:grpSpPr>
          <a:xfrm>
            <a:off x="3119678" y="3184746"/>
            <a:ext cx="269343" cy="348543"/>
            <a:chOff x="3119678" y="3360146"/>
            <a:chExt cx="269343" cy="348543"/>
          </a:xfrm>
        </p:grpSpPr>
        <p:sp>
          <p:nvSpPr>
            <p:cNvPr id="11088" name="Google Shape;11088;p6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62"/>
          <p:cNvGrpSpPr/>
          <p:nvPr/>
        </p:nvGrpSpPr>
        <p:grpSpPr>
          <a:xfrm>
            <a:off x="3967213" y="3181547"/>
            <a:ext cx="368185" cy="354753"/>
            <a:chOff x="3967213" y="3356947"/>
            <a:chExt cx="368185" cy="354753"/>
          </a:xfrm>
        </p:grpSpPr>
        <p:sp>
          <p:nvSpPr>
            <p:cNvPr id="11096" name="Google Shape;11096;p6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62"/>
          <p:cNvGrpSpPr/>
          <p:nvPr/>
        </p:nvGrpSpPr>
        <p:grpSpPr>
          <a:xfrm>
            <a:off x="871254" y="3184746"/>
            <a:ext cx="285183" cy="347023"/>
            <a:chOff x="871254" y="3360146"/>
            <a:chExt cx="285183" cy="347023"/>
          </a:xfrm>
        </p:grpSpPr>
        <p:sp>
          <p:nvSpPr>
            <p:cNvPr id="11102" name="Google Shape;11102;p6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62"/>
          <p:cNvGrpSpPr/>
          <p:nvPr/>
        </p:nvGrpSpPr>
        <p:grpSpPr>
          <a:xfrm>
            <a:off x="2665165" y="3184746"/>
            <a:ext cx="281794" cy="349684"/>
            <a:chOff x="2665165" y="3360146"/>
            <a:chExt cx="281794" cy="349684"/>
          </a:xfrm>
        </p:grpSpPr>
        <p:sp>
          <p:nvSpPr>
            <p:cNvPr id="11107" name="Google Shape;11107;p6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62"/>
          <p:cNvGrpSpPr/>
          <p:nvPr/>
        </p:nvGrpSpPr>
        <p:grpSpPr>
          <a:xfrm>
            <a:off x="7156344" y="3172296"/>
            <a:ext cx="264465" cy="353074"/>
            <a:chOff x="7156344" y="3347696"/>
            <a:chExt cx="264465" cy="353074"/>
          </a:xfrm>
        </p:grpSpPr>
        <p:sp>
          <p:nvSpPr>
            <p:cNvPr id="11113" name="Google Shape;11113;p6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62"/>
          <p:cNvGrpSpPr/>
          <p:nvPr/>
        </p:nvGrpSpPr>
        <p:grpSpPr>
          <a:xfrm>
            <a:off x="6703732" y="3171536"/>
            <a:ext cx="264813" cy="352693"/>
            <a:chOff x="6703732" y="3346936"/>
            <a:chExt cx="264813" cy="352693"/>
          </a:xfrm>
        </p:grpSpPr>
        <p:sp>
          <p:nvSpPr>
            <p:cNvPr id="11119" name="Google Shape;11119;p6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62"/>
          <p:cNvGrpSpPr/>
          <p:nvPr/>
        </p:nvGrpSpPr>
        <p:grpSpPr>
          <a:xfrm>
            <a:off x="6252228" y="3171536"/>
            <a:ext cx="265193" cy="352693"/>
            <a:chOff x="6252228" y="3346936"/>
            <a:chExt cx="265193" cy="352693"/>
          </a:xfrm>
        </p:grpSpPr>
        <p:sp>
          <p:nvSpPr>
            <p:cNvPr id="11125" name="Google Shape;11125;p6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62"/>
          <p:cNvGrpSpPr/>
          <p:nvPr/>
        </p:nvGrpSpPr>
        <p:grpSpPr>
          <a:xfrm>
            <a:off x="5801105" y="3172296"/>
            <a:ext cx="264813" cy="351933"/>
            <a:chOff x="5801105" y="3347696"/>
            <a:chExt cx="264813" cy="351933"/>
          </a:xfrm>
        </p:grpSpPr>
        <p:sp>
          <p:nvSpPr>
            <p:cNvPr id="11129" name="Google Shape;11129;p6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62"/>
          <p:cNvGrpSpPr/>
          <p:nvPr/>
        </p:nvGrpSpPr>
        <p:grpSpPr>
          <a:xfrm>
            <a:off x="5349253" y="3171536"/>
            <a:ext cx="265922" cy="352693"/>
            <a:chOff x="5349253" y="3346936"/>
            <a:chExt cx="265922" cy="352693"/>
          </a:xfrm>
        </p:grpSpPr>
        <p:sp>
          <p:nvSpPr>
            <p:cNvPr id="11134" name="Google Shape;11134;p6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62"/>
          <p:cNvGrpSpPr/>
          <p:nvPr/>
        </p:nvGrpSpPr>
        <p:grpSpPr>
          <a:xfrm>
            <a:off x="4907159" y="3171536"/>
            <a:ext cx="264845" cy="354214"/>
            <a:chOff x="4907159" y="3346936"/>
            <a:chExt cx="264845" cy="354214"/>
          </a:xfrm>
        </p:grpSpPr>
        <p:sp>
          <p:nvSpPr>
            <p:cNvPr id="11141" name="Google Shape;11141;p6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62"/>
          <p:cNvGrpSpPr/>
          <p:nvPr/>
        </p:nvGrpSpPr>
        <p:grpSpPr>
          <a:xfrm>
            <a:off x="8048421" y="3159086"/>
            <a:ext cx="276503" cy="369674"/>
            <a:chOff x="8048421" y="3334486"/>
            <a:chExt cx="276503" cy="369674"/>
          </a:xfrm>
        </p:grpSpPr>
        <p:sp>
          <p:nvSpPr>
            <p:cNvPr id="11144" name="Google Shape;11144;p6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62"/>
          <p:cNvGrpSpPr/>
          <p:nvPr/>
        </p:nvGrpSpPr>
        <p:grpSpPr>
          <a:xfrm>
            <a:off x="7575787" y="3154555"/>
            <a:ext cx="295384" cy="376834"/>
            <a:chOff x="7575787" y="3329955"/>
            <a:chExt cx="295384" cy="376834"/>
          </a:xfrm>
        </p:grpSpPr>
        <p:sp>
          <p:nvSpPr>
            <p:cNvPr id="11151" name="Google Shape;11151;p6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62"/>
          <p:cNvGrpSpPr/>
          <p:nvPr/>
        </p:nvGrpSpPr>
        <p:grpSpPr>
          <a:xfrm>
            <a:off x="864062" y="2709103"/>
            <a:ext cx="264084" cy="347783"/>
            <a:chOff x="864062" y="2884503"/>
            <a:chExt cx="264084" cy="347783"/>
          </a:xfrm>
        </p:grpSpPr>
        <p:sp>
          <p:nvSpPr>
            <p:cNvPr id="11158" name="Google Shape;11158;p6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62"/>
          <p:cNvGrpSpPr/>
          <p:nvPr/>
        </p:nvGrpSpPr>
        <p:grpSpPr>
          <a:xfrm>
            <a:off x="3978523" y="2709261"/>
            <a:ext cx="348955" cy="346516"/>
            <a:chOff x="3978523" y="2884661"/>
            <a:chExt cx="348955" cy="346516"/>
          </a:xfrm>
        </p:grpSpPr>
        <p:sp>
          <p:nvSpPr>
            <p:cNvPr id="11169" name="Google Shape;11169;p6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62"/>
          <p:cNvGrpSpPr/>
          <p:nvPr/>
        </p:nvGrpSpPr>
        <p:grpSpPr>
          <a:xfrm>
            <a:off x="3556255" y="2709863"/>
            <a:ext cx="347435" cy="345534"/>
            <a:chOff x="3527780" y="2885263"/>
            <a:chExt cx="347435" cy="345534"/>
          </a:xfrm>
        </p:grpSpPr>
        <p:sp>
          <p:nvSpPr>
            <p:cNvPr id="11178" name="Google Shape;11178;p6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62"/>
          <p:cNvGrpSpPr/>
          <p:nvPr/>
        </p:nvGrpSpPr>
        <p:grpSpPr>
          <a:xfrm>
            <a:off x="2239671" y="2709103"/>
            <a:ext cx="218053" cy="348543"/>
            <a:chOff x="2239671" y="2884503"/>
            <a:chExt cx="218053" cy="348543"/>
          </a:xfrm>
        </p:grpSpPr>
        <p:sp>
          <p:nvSpPr>
            <p:cNvPr id="11202" name="Google Shape;11202;p6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62"/>
          <p:cNvGrpSpPr/>
          <p:nvPr/>
        </p:nvGrpSpPr>
        <p:grpSpPr>
          <a:xfrm>
            <a:off x="2691555" y="2709103"/>
            <a:ext cx="215044" cy="348924"/>
            <a:chOff x="2691555" y="2884503"/>
            <a:chExt cx="215044" cy="348924"/>
          </a:xfrm>
        </p:grpSpPr>
        <p:sp>
          <p:nvSpPr>
            <p:cNvPr id="11208" name="Google Shape;11208;p6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62"/>
          <p:cNvGrpSpPr/>
          <p:nvPr/>
        </p:nvGrpSpPr>
        <p:grpSpPr>
          <a:xfrm>
            <a:off x="1770459" y="2709103"/>
            <a:ext cx="254644" cy="348828"/>
            <a:chOff x="1770459" y="2884503"/>
            <a:chExt cx="254644" cy="348828"/>
          </a:xfrm>
        </p:grpSpPr>
        <p:sp>
          <p:nvSpPr>
            <p:cNvPr id="11212" name="Google Shape;11212;p6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62"/>
          <p:cNvGrpSpPr/>
          <p:nvPr/>
        </p:nvGrpSpPr>
        <p:grpSpPr>
          <a:xfrm>
            <a:off x="1317466" y="2709483"/>
            <a:ext cx="258382" cy="348543"/>
            <a:chOff x="1317466" y="2884883"/>
            <a:chExt cx="258382" cy="348543"/>
          </a:xfrm>
        </p:grpSpPr>
        <p:sp>
          <p:nvSpPr>
            <p:cNvPr id="11221" name="Google Shape;11221;p6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62"/>
          <p:cNvGrpSpPr/>
          <p:nvPr/>
        </p:nvGrpSpPr>
        <p:grpSpPr>
          <a:xfrm>
            <a:off x="3121167" y="2709483"/>
            <a:ext cx="258414" cy="348543"/>
            <a:chOff x="3121167" y="2884883"/>
            <a:chExt cx="258414" cy="348543"/>
          </a:xfrm>
        </p:grpSpPr>
        <p:sp>
          <p:nvSpPr>
            <p:cNvPr id="11230" name="Google Shape;11230;p6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62"/>
          <p:cNvGrpSpPr/>
          <p:nvPr/>
        </p:nvGrpSpPr>
        <p:grpSpPr>
          <a:xfrm>
            <a:off x="4899999" y="2706695"/>
            <a:ext cx="271244" cy="346801"/>
            <a:chOff x="4899999" y="2882095"/>
            <a:chExt cx="271244" cy="346801"/>
          </a:xfrm>
        </p:grpSpPr>
        <p:sp>
          <p:nvSpPr>
            <p:cNvPr id="11239" name="Google Shape;11239;p6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62"/>
          <p:cNvGrpSpPr/>
          <p:nvPr/>
        </p:nvGrpSpPr>
        <p:grpSpPr>
          <a:xfrm>
            <a:off x="7162775" y="2705713"/>
            <a:ext cx="259523" cy="346294"/>
            <a:chOff x="7162775" y="2881113"/>
            <a:chExt cx="259523" cy="346294"/>
          </a:xfrm>
        </p:grpSpPr>
        <p:sp>
          <p:nvSpPr>
            <p:cNvPr id="11250" name="Google Shape;11250;p6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62"/>
          <p:cNvGrpSpPr/>
          <p:nvPr/>
        </p:nvGrpSpPr>
        <p:grpSpPr>
          <a:xfrm>
            <a:off x="6709751" y="2706442"/>
            <a:ext cx="261075" cy="347815"/>
            <a:chOff x="6709751" y="2881842"/>
            <a:chExt cx="261075" cy="347815"/>
          </a:xfrm>
        </p:grpSpPr>
        <p:sp>
          <p:nvSpPr>
            <p:cNvPr id="11257" name="Google Shape;11257;p6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62"/>
          <p:cNvGrpSpPr/>
          <p:nvPr/>
        </p:nvGrpSpPr>
        <p:grpSpPr>
          <a:xfrm>
            <a:off x="5807156" y="2705713"/>
            <a:ext cx="261043" cy="348163"/>
            <a:chOff x="5807156" y="2881113"/>
            <a:chExt cx="261043" cy="348163"/>
          </a:xfrm>
        </p:grpSpPr>
        <p:sp>
          <p:nvSpPr>
            <p:cNvPr id="11264" name="Google Shape;11264;p6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62"/>
          <p:cNvGrpSpPr/>
          <p:nvPr/>
        </p:nvGrpSpPr>
        <p:grpSpPr>
          <a:xfrm>
            <a:off x="5355653" y="2706093"/>
            <a:ext cx="262184" cy="346643"/>
            <a:chOff x="5355653" y="2881493"/>
            <a:chExt cx="262184" cy="346643"/>
          </a:xfrm>
        </p:grpSpPr>
        <p:sp>
          <p:nvSpPr>
            <p:cNvPr id="11270" name="Google Shape;11270;p6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62"/>
          <p:cNvGrpSpPr/>
          <p:nvPr/>
        </p:nvGrpSpPr>
        <p:grpSpPr>
          <a:xfrm>
            <a:off x="8055961" y="2706442"/>
            <a:ext cx="260283" cy="345914"/>
            <a:chOff x="8055961" y="2881842"/>
            <a:chExt cx="260283" cy="345914"/>
          </a:xfrm>
        </p:grpSpPr>
        <p:sp>
          <p:nvSpPr>
            <p:cNvPr id="11276" name="Google Shape;11276;p6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62"/>
          <p:cNvGrpSpPr/>
          <p:nvPr/>
        </p:nvGrpSpPr>
        <p:grpSpPr>
          <a:xfrm>
            <a:off x="7609368" y="2718512"/>
            <a:ext cx="264813" cy="353105"/>
            <a:chOff x="7609368" y="2893912"/>
            <a:chExt cx="264813" cy="353105"/>
          </a:xfrm>
        </p:grpSpPr>
        <p:sp>
          <p:nvSpPr>
            <p:cNvPr id="11281" name="Google Shape;11281;p6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62"/>
          <p:cNvGrpSpPr/>
          <p:nvPr/>
        </p:nvGrpSpPr>
        <p:grpSpPr>
          <a:xfrm>
            <a:off x="6248458" y="2694372"/>
            <a:ext cx="270864" cy="360645"/>
            <a:chOff x="6248458" y="2869772"/>
            <a:chExt cx="270864" cy="360645"/>
          </a:xfrm>
        </p:grpSpPr>
        <p:sp>
          <p:nvSpPr>
            <p:cNvPr id="11288" name="Google Shape;11288;p6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62"/>
          <p:cNvGrpSpPr/>
          <p:nvPr/>
        </p:nvGrpSpPr>
        <p:grpSpPr>
          <a:xfrm>
            <a:off x="3075928" y="2270398"/>
            <a:ext cx="363243" cy="300675"/>
            <a:chOff x="3075928" y="2445798"/>
            <a:chExt cx="363243" cy="300675"/>
          </a:xfrm>
        </p:grpSpPr>
        <p:sp>
          <p:nvSpPr>
            <p:cNvPr id="11294" name="Google Shape;11294;p6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62"/>
          <p:cNvGrpSpPr/>
          <p:nvPr/>
        </p:nvGrpSpPr>
        <p:grpSpPr>
          <a:xfrm>
            <a:off x="2633105" y="2256459"/>
            <a:ext cx="363243" cy="328585"/>
            <a:chOff x="2633105" y="2431859"/>
            <a:chExt cx="363243" cy="328585"/>
          </a:xfrm>
        </p:grpSpPr>
        <p:sp>
          <p:nvSpPr>
            <p:cNvPr id="11306" name="Google Shape;11306;p6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62"/>
          <p:cNvGrpSpPr/>
          <p:nvPr/>
        </p:nvGrpSpPr>
        <p:grpSpPr>
          <a:xfrm>
            <a:off x="2189142" y="2245910"/>
            <a:ext cx="365904" cy="350064"/>
            <a:chOff x="2189142" y="2421310"/>
            <a:chExt cx="365904" cy="350064"/>
          </a:xfrm>
        </p:grpSpPr>
        <p:sp>
          <p:nvSpPr>
            <p:cNvPr id="11315" name="Google Shape;11315;p6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4" name="Google Shape;11324;p6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5" name="Google Shape;11325;p62"/>
          <p:cNvGrpSpPr/>
          <p:nvPr/>
        </p:nvGrpSpPr>
        <p:grpSpPr>
          <a:xfrm>
            <a:off x="3961923" y="2310917"/>
            <a:ext cx="364415" cy="220936"/>
            <a:chOff x="3961923" y="2486317"/>
            <a:chExt cx="364415" cy="220936"/>
          </a:xfrm>
        </p:grpSpPr>
        <p:sp>
          <p:nvSpPr>
            <p:cNvPr id="11326" name="Google Shape;11326;p6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0" name="Google Shape;11330;p6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1" name="Google Shape;11331;p62"/>
          <p:cNvGrpSpPr/>
          <p:nvPr/>
        </p:nvGrpSpPr>
        <p:grpSpPr>
          <a:xfrm>
            <a:off x="1303876" y="2243977"/>
            <a:ext cx="363275" cy="354626"/>
            <a:chOff x="1303876" y="2419377"/>
            <a:chExt cx="363275" cy="354626"/>
          </a:xfrm>
        </p:grpSpPr>
        <p:sp>
          <p:nvSpPr>
            <p:cNvPr id="11332" name="Google Shape;11332;p6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62"/>
          <p:cNvGrpSpPr/>
          <p:nvPr/>
        </p:nvGrpSpPr>
        <p:grpSpPr>
          <a:xfrm>
            <a:off x="861053" y="2239510"/>
            <a:ext cx="362134" cy="363623"/>
            <a:chOff x="861053" y="2414910"/>
            <a:chExt cx="362134" cy="363623"/>
          </a:xfrm>
        </p:grpSpPr>
        <p:sp>
          <p:nvSpPr>
            <p:cNvPr id="11341" name="Google Shape;11341;p6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62"/>
          <p:cNvGrpSpPr/>
          <p:nvPr/>
        </p:nvGrpSpPr>
        <p:grpSpPr>
          <a:xfrm>
            <a:off x="7594288" y="2239859"/>
            <a:ext cx="279513" cy="355735"/>
            <a:chOff x="7594288" y="2415259"/>
            <a:chExt cx="279513" cy="355735"/>
          </a:xfrm>
        </p:grpSpPr>
        <p:sp>
          <p:nvSpPr>
            <p:cNvPr id="11347" name="Google Shape;11347;p6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62"/>
          <p:cNvGrpSpPr/>
          <p:nvPr/>
        </p:nvGrpSpPr>
        <p:grpSpPr>
          <a:xfrm>
            <a:off x="7145794" y="2240239"/>
            <a:ext cx="278784" cy="355735"/>
            <a:chOff x="7145794" y="2415639"/>
            <a:chExt cx="278784" cy="355735"/>
          </a:xfrm>
        </p:grpSpPr>
        <p:sp>
          <p:nvSpPr>
            <p:cNvPr id="11354" name="Google Shape;11354;p6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62"/>
          <p:cNvGrpSpPr/>
          <p:nvPr/>
        </p:nvGrpSpPr>
        <p:grpSpPr>
          <a:xfrm>
            <a:off x="6698441" y="2239130"/>
            <a:ext cx="277644" cy="357984"/>
            <a:chOff x="6698441" y="2414530"/>
            <a:chExt cx="277644" cy="357984"/>
          </a:xfrm>
        </p:grpSpPr>
        <p:sp>
          <p:nvSpPr>
            <p:cNvPr id="11365" name="Google Shape;11365;p6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62"/>
          <p:cNvGrpSpPr/>
          <p:nvPr/>
        </p:nvGrpSpPr>
        <p:grpSpPr>
          <a:xfrm>
            <a:off x="4897750" y="2240239"/>
            <a:ext cx="279513" cy="357255"/>
            <a:chOff x="4897750" y="2415639"/>
            <a:chExt cx="279513" cy="357255"/>
          </a:xfrm>
        </p:grpSpPr>
        <p:sp>
          <p:nvSpPr>
            <p:cNvPr id="11372" name="Google Shape;11372;p6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2"/>
          <p:cNvGrpSpPr/>
          <p:nvPr/>
        </p:nvGrpSpPr>
        <p:grpSpPr>
          <a:xfrm>
            <a:off x="5812066" y="2240619"/>
            <a:ext cx="264813" cy="353454"/>
            <a:chOff x="5812066" y="2416019"/>
            <a:chExt cx="264813" cy="353454"/>
          </a:xfrm>
        </p:grpSpPr>
        <p:sp>
          <p:nvSpPr>
            <p:cNvPr id="11381" name="Google Shape;11381;p6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62"/>
          <p:cNvGrpSpPr/>
          <p:nvPr/>
        </p:nvGrpSpPr>
        <p:grpSpPr>
          <a:xfrm>
            <a:off x="8054820" y="2240999"/>
            <a:ext cx="264433" cy="353454"/>
            <a:chOff x="8054820" y="2416399"/>
            <a:chExt cx="264433" cy="353454"/>
          </a:xfrm>
        </p:grpSpPr>
        <p:sp>
          <p:nvSpPr>
            <p:cNvPr id="11389" name="Google Shape;11389;p6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62"/>
          <p:cNvGrpSpPr/>
          <p:nvPr/>
        </p:nvGrpSpPr>
        <p:grpSpPr>
          <a:xfrm>
            <a:off x="5356413" y="2237990"/>
            <a:ext cx="271212" cy="361374"/>
            <a:chOff x="5356413" y="2413390"/>
            <a:chExt cx="271212" cy="361374"/>
          </a:xfrm>
        </p:grpSpPr>
        <p:sp>
          <p:nvSpPr>
            <p:cNvPr id="11396" name="Google Shape;11396;p6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62"/>
          <p:cNvGrpSpPr/>
          <p:nvPr/>
        </p:nvGrpSpPr>
        <p:grpSpPr>
          <a:xfrm>
            <a:off x="6255238" y="2236849"/>
            <a:ext cx="271244" cy="360994"/>
            <a:chOff x="6255238" y="2412249"/>
            <a:chExt cx="271244" cy="360994"/>
          </a:xfrm>
        </p:grpSpPr>
        <p:sp>
          <p:nvSpPr>
            <p:cNvPr id="11402" name="Google Shape;11402;p6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62"/>
          <p:cNvGrpSpPr/>
          <p:nvPr/>
        </p:nvGrpSpPr>
        <p:grpSpPr>
          <a:xfrm>
            <a:off x="2185372" y="1782399"/>
            <a:ext cx="366664" cy="366981"/>
            <a:chOff x="2185372" y="1957799"/>
            <a:chExt cx="366664" cy="366981"/>
          </a:xfrm>
        </p:grpSpPr>
        <p:sp>
          <p:nvSpPr>
            <p:cNvPr id="11409" name="Google Shape;11409;p6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62"/>
          <p:cNvGrpSpPr/>
          <p:nvPr/>
        </p:nvGrpSpPr>
        <p:grpSpPr>
          <a:xfrm>
            <a:off x="1737258" y="1812971"/>
            <a:ext cx="370814" cy="307359"/>
            <a:chOff x="1737258" y="1988371"/>
            <a:chExt cx="370814" cy="307359"/>
          </a:xfrm>
        </p:grpSpPr>
        <p:sp>
          <p:nvSpPr>
            <p:cNvPr id="11418" name="Google Shape;11418;p6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62"/>
          <p:cNvGrpSpPr/>
          <p:nvPr/>
        </p:nvGrpSpPr>
        <p:grpSpPr>
          <a:xfrm>
            <a:off x="848983" y="1814111"/>
            <a:ext cx="369294" cy="304350"/>
            <a:chOff x="848983" y="1989511"/>
            <a:chExt cx="369294" cy="304350"/>
          </a:xfrm>
        </p:grpSpPr>
        <p:sp>
          <p:nvSpPr>
            <p:cNvPr id="11423" name="Google Shape;11423;p6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62"/>
          <p:cNvGrpSpPr/>
          <p:nvPr/>
        </p:nvGrpSpPr>
        <p:grpSpPr>
          <a:xfrm>
            <a:off x="3074027" y="1808377"/>
            <a:ext cx="380604" cy="313854"/>
            <a:chOff x="3074027" y="1983777"/>
            <a:chExt cx="380604" cy="313854"/>
          </a:xfrm>
        </p:grpSpPr>
        <p:sp>
          <p:nvSpPr>
            <p:cNvPr id="11429" name="Google Shape;11429;p6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62"/>
          <p:cNvGrpSpPr/>
          <p:nvPr/>
        </p:nvGrpSpPr>
        <p:grpSpPr>
          <a:xfrm>
            <a:off x="3522521" y="1800457"/>
            <a:ext cx="367013" cy="331278"/>
            <a:chOff x="3522521" y="1975857"/>
            <a:chExt cx="367013" cy="331278"/>
          </a:xfrm>
        </p:grpSpPr>
        <p:sp>
          <p:nvSpPr>
            <p:cNvPr id="11435" name="Google Shape;11435;p6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2"/>
          <p:cNvGrpSpPr/>
          <p:nvPr/>
        </p:nvGrpSpPr>
        <p:grpSpPr>
          <a:xfrm>
            <a:off x="2630824" y="1801566"/>
            <a:ext cx="368185" cy="330454"/>
            <a:chOff x="2630824" y="1976966"/>
            <a:chExt cx="368185" cy="330454"/>
          </a:xfrm>
        </p:grpSpPr>
        <p:sp>
          <p:nvSpPr>
            <p:cNvPr id="11443" name="Google Shape;11443;p6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62"/>
          <p:cNvGrpSpPr/>
          <p:nvPr/>
        </p:nvGrpSpPr>
        <p:grpSpPr>
          <a:xfrm>
            <a:off x="1293706" y="1791016"/>
            <a:ext cx="369294" cy="350444"/>
            <a:chOff x="1293706" y="1966416"/>
            <a:chExt cx="369294" cy="350444"/>
          </a:xfrm>
        </p:grpSpPr>
        <p:sp>
          <p:nvSpPr>
            <p:cNvPr id="11452" name="Google Shape;11452;p6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62"/>
          <p:cNvGrpSpPr/>
          <p:nvPr/>
        </p:nvGrpSpPr>
        <p:grpSpPr>
          <a:xfrm>
            <a:off x="3967213" y="1800077"/>
            <a:ext cx="368185" cy="331816"/>
            <a:chOff x="3967213" y="1975477"/>
            <a:chExt cx="368185" cy="331816"/>
          </a:xfrm>
        </p:grpSpPr>
        <p:sp>
          <p:nvSpPr>
            <p:cNvPr id="11461" name="Google Shape;11461;p6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62"/>
          <p:cNvGrpSpPr/>
          <p:nvPr/>
        </p:nvGrpSpPr>
        <p:grpSpPr>
          <a:xfrm>
            <a:off x="8047661" y="1793646"/>
            <a:ext cx="279132" cy="356875"/>
            <a:chOff x="8047661" y="1969046"/>
            <a:chExt cx="279132" cy="356875"/>
          </a:xfrm>
        </p:grpSpPr>
        <p:sp>
          <p:nvSpPr>
            <p:cNvPr id="11465" name="Google Shape;11465;p6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62"/>
          <p:cNvGrpSpPr/>
          <p:nvPr/>
        </p:nvGrpSpPr>
        <p:grpSpPr>
          <a:xfrm>
            <a:off x="7596157" y="1792759"/>
            <a:ext cx="279544" cy="358142"/>
            <a:chOff x="7596157" y="1968159"/>
            <a:chExt cx="279544" cy="358142"/>
          </a:xfrm>
        </p:grpSpPr>
        <p:sp>
          <p:nvSpPr>
            <p:cNvPr id="11470" name="Google Shape;11470;p6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62"/>
          <p:cNvGrpSpPr/>
          <p:nvPr/>
        </p:nvGrpSpPr>
        <p:grpSpPr>
          <a:xfrm>
            <a:off x="7147315" y="1793646"/>
            <a:ext cx="279513" cy="357636"/>
            <a:chOff x="7147315" y="1969046"/>
            <a:chExt cx="279513" cy="357636"/>
          </a:xfrm>
        </p:grpSpPr>
        <p:sp>
          <p:nvSpPr>
            <p:cNvPr id="11477" name="Google Shape;11477;p6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62"/>
          <p:cNvGrpSpPr/>
          <p:nvPr/>
        </p:nvGrpSpPr>
        <p:grpSpPr>
          <a:xfrm>
            <a:off x="6697681" y="1792917"/>
            <a:ext cx="280305" cy="359093"/>
            <a:chOff x="6697681" y="1968317"/>
            <a:chExt cx="280305" cy="359093"/>
          </a:xfrm>
        </p:grpSpPr>
        <p:sp>
          <p:nvSpPr>
            <p:cNvPr id="11485" name="Google Shape;11485;p6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62"/>
          <p:cNvGrpSpPr/>
          <p:nvPr/>
        </p:nvGrpSpPr>
        <p:grpSpPr>
          <a:xfrm>
            <a:off x="6248839" y="1792537"/>
            <a:ext cx="280273" cy="358744"/>
            <a:chOff x="6248839" y="1967937"/>
            <a:chExt cx="280273" cy="358744"/>
          </a:xfrm>
        </p:grpSpPr>
        <p:sp>
          <p:nvSpPr>
            <p:cNvPr id="11493" name="Google Shape;11493;p6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62"/>
          <p:cNvGrpSpPr/>
          <p:nvPr/>
        </p:nvGrpSpPr>
        <p:grpSpPr>
          <a:xfrm>
            <a:off x="5801485" y="1793646"/>
            <a:ext cx="279164" cy="357794"/>
            <a:chOff x="5801485" y="1969046"/>
            <a:chExt cx="279164" cy="357794"/>
          </a:xfrm>
        </p:grpSpPr>
        <p:sp>
          <p:nvSpPr>
            <p:cNvPr id="11500" name="Google Shape;11500;p6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62"/>
          <p:cNvGrpSpPr/>
          <p:nvPr/>
        </p:nvGrpSpPr>
        <p:grpSpPr>
          <a:xfrm>
            <a:off x="5352643" y="1793646"/>
            <a:ext cx="278404" cy="358364"/>
            <a:chOff x="5352643" y="1969046"/>
            <a:chExt cx="278404" cy="358364"/>
          </a:xfrm>
        </p:grpSpPr>
        <p:sp>
          <p:nvSpPr>
            <p:cNvPr id="11514" name="Google Shape;11514;p6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62"/>
          <p:cNvGrpSpPr/>
          <p:nvPr/>
        </p:nvGrpSpPr>
        <p:grpSpPr>
          <a:xfrm>
            <a:off x="4897750" y="1792917"/>
            <a:ext cx="279132" cy="358364"/>
            <a:chOff x="4897750" y="1968317"/>
            <a:chExt cx="279132" cy="358364"/>
          </a:xfrm>
        </p:grpSpPr>
        <p:sp>
          <p:nvSpPr>
            <p:cNvPr id="11519" name="Google Shape;11519;p6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2" name="Google Shape;11532;p6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3" name="Google Shape;11533;p62"/>
          <p:cNvGrpSpPr/>
          <p:nvPr/>
        </p:nvGrpSpPr>
        <p:grpSpPr>
          <a:xfrm>
            <a:off x="1767449" y="1337644"/>
            <a:ext cx="324403" cy="347783"/>
            <a:chOff x="1767449" y="1513044"/>
            <a:chExt cx="324403" cy="347783"/>
          </a:xfrm>
        </p:grpSpPr>
        <p:sp>
          <p:nvSpPr>
            <p:cNvPr id="11534" name="Google Shape;11534;p6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62"/>
          <p:cNvGrpSpPr/>
          <p:nvPr/>
        </p:nvGrpSpPr>
        <p:grpSpPr>
          <a:xfrm>
            <a:off x="4007193" y="1337327"/>
            <a:ext cx="320633" cy="348100"/>
            <a:chOff x="4007193" y="1512727"/>
            <a:chExt cx="320633" cy="348100"/>
          </a:xfrm>
        </p:grpSpPr>
        <p:sp>
          <p:nvSpPr>
            <p:cNvPr id="11544" name="Google Shape;11544;p6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62"/>
          <p:cNvGrpSpPr/>
          <p:nvPr/>
        </p:nvGrpSpPr>
        <p:grpSpPr>
          <a:xfrm>
            <a:off x="3530425" y="1333347"/>
            <a:ext cx="368175" cy="344594"/>
            <a:chOff x="3530425" y="1508747"/>
            <a:chExt cx="368175" cy="344594"/>
          </a:xfrm>
        </p:grpSpPr>
        <p:sp>
          <p:nvSpPr>
            <p:cNvPr id="11550" name="Google Shape;11550;p6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62"/>
          <p:cNvGrpSpPr/>
          <p:nvPr/>
        </p:nvGrpSpPr>
        <p:grpSpPr>
          <a:xfrm>
            <a:off x="3127598" y="1337834"/>
            <a:ext cx="289714" cy="347593"/>
            <a:chOff x="3127598" y="1513234"/>
            <a:chExt cx="289714" cy="347593"/>
          </a:xfrm>
        </p:grpSpPr>
        <p:sp>
          <p:nvSpPr>
            <p:cNvPr id="11555" name="Google Shape;11555;p6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62"/>
          <p:cNvGrpSpPr/>
          <p:nvPr/>
        </p:nvGrpSpPr>
        <p:grpSpPr>
          <a:xfrm>
            <a:off x="2662884" y="1337644"/>
            <a:ext cx="322914" cy="348543"/>
            <a:chOff x="2662884" y="1513044"/>
            <a:chExt cx="322914" cy="348543"/>
          </a:xfrm>
        </p:grpSpPr>
        <p:sp>
          <p:nvSpPr>
            <p:cNvPr id="11561" name="Google Shape;11561;p6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62"/>
          <p:cNvGrpSpPr/>
          <p:nvPr/>
        </p:nvGrpSpPr>
        <p:grpSpPr>
          <a:xfrm>
            <a:off x="2232511" y="1337359"/>
            <a:ext cx="299534" cy="348068"/>
            <a:chOff x="2232511" y="1512759"/>
            <a:chExt cx="299534" cy="348068"/>
          </a:xfrm>
        </p:grpSpPr>
        <p:sp>
          <p:nvSpPr>
            <p:cNvPr id="11572" name="Google Shape;11572;p6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62"/>
          <p:cNvGrpSpPr/>
          <p:nvPr/>
        </p:nvGrpSpPr>
        <p:grpSpPr>
          <a:xfrm>
            <a:off x="1331406" y="1337961"/>
            <a:ext cx="301784" cy="348607"/>
            <a:chOff x="1331406" y="1513361"/>
            <a:chExt cx="301784" cy="348607"/>
          </a:xfrm>
        </p:grpSpPr>
        <p:sp>
          <p:nvSpPr>
            <p:cNvPr id="11584" name="Google Shape;11584;p6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62"/>
          <p:cNvGrpSpPr/>
          <p:nvPr/>
        </p:nvGrpSpPr>
        <p:grpSpPr>
          <a:xfrm>
            <a:off x="7144274" y="1324814"/>
            <a:ext cx="282174" cy="355735"/>
            <a:chOff x="7144274" y="1500214"/>
            <a:chExt cx="282174" cy="355735"/>
          </a:xfrm>
        </p:grpSpPr>
        <p:sp>
          <p:nvSpPr>
            <p:cNvPr id="11589" name="Google Shape;11589;p6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62"/>
          <p:cNvGrpSpPr/>
          <p:nvPr/>
        </p:nvGrpSpPr>
        <p:grpSpPr>
          <a:xfrm>
            <a:off x="6685262" y="1324814"/>
            <a:ext cx="289682" cy="354594"/>
            <a:chOff x="6685262" y="1500214"/>
            <a:chExt cx="289682" cy="354594"/>
          </a:xfrm>
        </p:grpSpPr>
        <p:sp>
          <p:nvSpPr>
            <p:cNvPr id="11596" name="Google Shape;11596;p6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62"/>
          <p:cNvGrpSpPr/>
          <p:nvPr/>
        </p:nvGrpSpPr>
        <p:grpSpPr>
          <a:xfrm>
            <a:off x="6200938" y="1325194"/>
            <a:ext cx="322154" cy="355355"/>
            <a:chOff x="6200938" y="1500594"/>
            <a:chExt cx="322154" cy="355355"/>
          </a:xfrm>
        </p:grpSpPr>
        <p:sp>
          <p:nvSpPr>
            <p:cNvPr id="11601" name="Google Shape;11601;p6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62"/>
          <p:cNvGrpSpPr/>
          <p:nvPr/>
        </p:nvGrpSpPr>
        <p:grpSpPr>
          <a:xfrm>
            <a:off x="5289631" y="1324814"/>
            <a:ext cx="332355" cy="354974"/>
            <a:chOff x="5289631" y="1500214"/>
            <a:chExt cx="332355" cy="354974"/>
          </a:xfrm>
        </p:grpSpPr>
        <p:sp>
          <p:nvSpPr>
            <p:cNvPr id="11607" name="Google Shape;11607;p6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62"/>
          <p:cNvGrpSpPr/>
          <p:nvPr/>
        </p:nvGrpSpPr>
        <p:grpSpPr>
          <a:xfrm>
            <a:off x="5748295" y="1324433"/>
            <a:ext cx="323294" cy="356115"/>
            <a:chOff x="5748295" y="1499833"/>
            <a:chExt cx="323294" cy="356115"/>
          </a:xfrm>
        </p:grpSpPr>
        <p:sp>
          <p:nvSpPr>
            <p:cNvPr id="11614" name="Google Shape;11614;p6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62"/>
          <p:cNvGrpSpPr/>
          <p:nvPr/>
        </p:nvGrpSpPr>
        <p:grpSpPr>
          <a:xfrm>
            <a:off x="8047661" y="1325637"/>
            <a:ext cx="278404" cy="355260"/>
            <a:chOff x="8047661" y="1501037"/>
            <a:chExt cx="278404" cy="355260"/>
          </a:xfrm>
        </p:grpSpPr>
        <p:sp>
          <p:nvSpPr>
            <p:cNvPr id="11622" name="Google Shape;11622;p6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62"/>
          <p:cNvGrpSpPr/>
          <p:nvPr/>
        </p:nvGrpSpPr>
        <p:grpSpPr>
          <a:xfrm>
            <a:off x="4903389" y="1324814"/>
            <a:ext cx="267854" cy="355735"/>
            <a:chOff x="4903389" y="1500214"/>
            <a:chExt cx="267854" cy="355735"/>
          </a:xfrm>
        </p:grpSpPr>
        <p:sp>
          <p:nvSpPr>
            <p:cNvPr id="11627" name="Google Shape;11627;p6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62"/>
          <p:cNvGrpSpPr/>
          <p:nvPr/>
        </p:nvGrpSpPr>
        <p:grpSpPr>
          <a:xfrm>
            <a:off x="7613518" y="1325954"/>
            <a:ext cx="264433" cy="353074"/>
            <a:chOff x="7613518" y="1501354"/>
            <a:chExt cx="264433" cy="353074"/>
          </a:xfrm>
        </p:grpSpPr>
        <p:sp>
          <p:nvSpPr>
            <p:cNvPr id="11633" name="Google Shape;11633;p6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9" name="Google Shape;11639;p6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640" name="Google Shape;11640;p6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44" name="Shape 11644"/>
        <p:cNvGrpSpPr/>
        <p:nvPr/>
      </p:nvGrpSpPr>
      <p:grpSpPr>
        <a:xfrm>
          <a:off x="0" y="0"/>
          <a:ext cx="0" cy="0"/>
          <a:chOff x="0" y="0"/>
          <a:chExt cx="0" cy="0"/>
        </a:xfrm>
      </p:grpSpPr>
      <p:grpSp>
        <p:nvGrpSpPr>
          <p:cNvPr id="11645" name="Google Shape;11645;p63"/>
          <p:cNvGrpSpPr/>
          <p:nvPr/>
        </p:nvGrpSpPr>
        <p:grpSpPr>
          <a:xfrm>
            <a:off x="1757085" y="1325225"/>
            <a:ext cx="371069" cy="359396"/>
            <a:chOff x="1757085" y="1500675"/>
            <a:chExt cx="371069" cy="359396"/>
          </a:xfrm>
        </p:grpSpPr>
        <p:sp>
          <p:nvSpPr>
            <p:cNvPr id="11646" name="Google Shape;11646;p6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63"/>
          <p:cNvGrpSpPr/>
          <p:nvPr/>
        </p:nvGrpSpPr>
        <p:grpSpPr>
          <a:xfrm>
            <a:off x="2774209" y="1779241"/>
            <a:ext cx="116693" cy="374186"/>
            <a:chOff x="2774209" y="1954691"/>
            <a:chExt cx="116693" cy="374186"/>
          </a:xfrm>
        </p:grpSpPr>
        <p:sp>
          <p:nvSpPr>
            <p:cNvPr id="11676" name="Google Shape;11676;p6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63"/>
          <p:cNvGrpSpPr/>
          <p:nvPr/>
        </p:nvGrpSpPr>
        <p:grpSpPr>
          <a:xfrm>
            <a:off x="4017435" y="1324462"/>
            <a:ext cx="315092" cy="359397"/>
            <a:chOff x="4017435" y="1499912"/>
            <a:chExt cx="315092" cy="359397"/>
          </a:xfrm>
        </p:grpSpPr>
        <p:sp>
          <p:nvSpPr>
            <p:cNvPr id="11679" name="Google Shape;11679;p6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63"/>
          <p:cNvGrpSpPr/>
          <p:nvPr/>
        </p:nvGrpSpPr>
        <p:grpSpPr>
          <a:xfrm>
            <a:off x="3963652" y="1824309"/>
            <a:ext cx="374154" cy="284050"/>
            <a:chOff x="3963652" y="1999759"/>
            <a:chExt cx="374154" cy="284050"/>
          </a:xfrm>
        </p:grpSpPr>
        <p:sp>
          <p:nvSpPr>
            <p:cNvPr id="11682" name="Google Shape;11682;p6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63"/>
          <p:cNvGrpSpPr/>
          <p:nvPr/>
        </p:nvGrpSpPr>
        <p:grpSpPr>
          <a:xfrm>
            <a:off x="1777536" y="1839416"/>
            <a:ext cx="376444" cy="253772"/>
            <a:chOff x="1777536" y="2014866"/>
            <a:chExt cx="376444" cy="253772"/>
          </a:xfrm>
        </p:grpSpPr>
        <p:sp>
          <p:nvSpPr>
            <p:cNvPr id="11686" name="Google Shape;11686;p6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63"/>
          <p:cNvGrpSpPr/>
          <p:nvPr/>
        </p:nvGrpSpPr>
        <p:grpSpPr>
          <a:xfrm>
            <a:off x="1309875" y="1881876"/>
            <a:ext cx="374154" cy="169680"/>
            <a:chOff x="1309875" y="2057326"/>
            <a:chExt cx="374154" cy="169680"/>
          </a:xfrm>
        </p:grpSpPr>
        <p:sp>
          <p:nvSpPr>
            <p:cNvPr id="11692" name="Google Shape;11692;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3" name="Google Shape;11703;p6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4" name="Google Shape;11704;p63"/>
          <p:cNvGrpSpPr/>
          <p:nvPr/>
        </p:nvGrpSpPr>
        <p:grpSpPr>
          <a:xfrm>
            <a:off x="2347450" y="1779114"/>
            <a:ext cx="113639" cy="373168"/>
            <a:chOff x="2347450" y="1954564"/>
            <a:chExt cx="113639" cy="373168"/>
          </a:xfrm>
        </p:grpSpPr>
        <p:sp>
          <p:nvSpPr>
            <p:cNvPr id="11705" name="Google Shape;11705;p6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7" name="Google Shape;11707;p6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8" name="Google Shape;11708;p63"/>
          <p:cNvGrpSpPr/>
          <p:nvPr/>
        </p:nvGrpSpPr>
        <p:grpSpPr>
          <a:xfrm>
            <a:off x="3110102" y="1324430"/>
            <a:ext cx="330613" cy="358379"/>
            <a:chOff x="3110102" y="1499880"/>
            <a:chExt cx="330613" cy="358379"/>
          </a:xfrm>
        </p:grpSpPr>
        <p:sp>
          <p:nvSpPr>
            <p:cNvPr id="11709" name="Google Shape;11709;p6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6" name="Google Shape;11716;p6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7" name="Google Shape;11717;p63"/>
          <p:cNvGrpSpPr/>
          <p:nvPr/>
        </p:nvGrpSpPr>
        <p:grpSpPr>
          <a:xfrm>
            <a:off x="3485575" y="1824309"/>
            <a:ext cx="373772" cy="284050"/>
            <a:chOff x="3531200" y="1999759"/>
            <a:chExt cx="373772" cy="284050"/>
          </a:xfrm>
        </p:grpSpPr>
        <p:sp>
          <p:nvSpPr>
            <p:cNvPr id="11718" name="Google Shape;11718;p6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63"/>
          <p:cNvGrpSpPr/>
          <p:nvPr/>
        </p:nvGrpSpPr>
        <p:grpSpPr>
          <a:xfrm>
            <a:off x="2667058" y="1324843"/>
            <a:ext cx="330231" cy="359015"/>
            <a:chOff x="2667058" y="1500293"/>
            <a:chExt cx="330231" cy="359015"/>
          </a:xfrm>
        </p:grpSpPr>
        <p:sp>
          <p:nvSpPr>
            <p:cNvPr id="11723" name="Google Shape;11723;p6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63"/>
          <p:cNvGrpSpPr/>
          <p:nvPr/>
        </p:nvGrpSpPr>
        <p:grpSpPr>
          <a:xfrm>
            <a:off x="3567553" y="1324462"/>
            <a:ext cx="320022" cy="359778"/>
            <a:chOff x="3567553" y="1499912"/>
            <a:chExt cx="320022" cy="359778"/>
          </a:xfrm>
        </p:grpSpPr>
        <p:sp>
          <p:nvSpPr>
            <p:cNvPr id="11742" name="Google Shape;11742;p6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63"/>
          <p:cNvGrpSpPr/>
          <p:nvPr/>
        </p:nvGrpSpPr>
        <p:grpSpPr>
          <a:xfrm>
            <a:off x="1309875" y="1324462"/>
            <a:ext cx="359015" cy="358633"/>
            <a:chOff x="1309875" y="1499912"/>
            <a:chExt cx="359015" cy="358633"/>
          </a:xfrm>
        </p:grpSpPr>
        <p:sp>
          <p:nvSpPr>
            <p:cNvPr id="11749" name="Google Shape;11749;p6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63"/>
          <p:cNvGrpSpPr/>
          <p:nvPr/>
        </p:nvGrpSpPr>
        <p:grpSpPr>
          <a:xfrm>
            <a:off x="2219466" y="1324843"/>
            <a:ext cx="330613" cy="359015"/>
            <a:chOff x="2219466" y="1500293"/>
            <a:chExt cx="330613" cy="359015"/>
          </a:xfrm>
        </p:grpSpPr>
        <p:sp>
          <p:nvSpPr>
            <p:cNvPr id="11759" name="Google Shape;11759;p6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63"/>
          <p:cNvGrpSpPr/>
          <p:nvPr/>
        </p:nvGrpSpPr>
        <p:grpSpPr>
          <a:xfrm>
            <a:off x="5343544" y="1333908"/>
            <a:ext cx="244676" cy="351095"/>
            <a:chOff x="5343544" y="1509358"/>
            <a:chExt cx="244676" cy="351095"/>
          </a:xfrm>
        </p:grpSpPr>
        <p:sp>
          <p:nvSpPr>
            <p:cNvPr id="11762" name="Google Shape;11762;p6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63"/>
          <p:cNvGrpSpPr/>
          <p:nvPr/>
        </p:nvGrpSpPr>
        <p:grpSpPr>
          <a:xfrm>
            <a:off x="4882340" y="1333908"/>
            <a:ext cx="246171" cy="351095"/>
            <a:chOff x="4882340" y="1509358"/>
            <a:chExt cx="246171" cy="351095"/>
          </a:xfrm>
        </p:grpSpPr>
        <p:sp>
          <p:nvSpPr>
            <p:cNvPr id="11766" name="Google Shape;11766;p6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63"/>
          <p:cNvGrpSpPr/>
          <p:nvPr/>
        </p:nvGrpSpPr>
        <p:grpSpPr>
          <a:xfrm>
            <a:off x="6273204" y="1333558"/>
            <a:ext cx="236343" cy="351445"/>
            <a:chOff x="6273204" y="1509008"/>
            <a:chExt cx="236343" cy="351445"/>
          </a:xfrm>
        </p:grpSpPr>
        <p:sp>
          <p:nvSpPr>
            <p:cNvPr id="11772" name="Google Shape;11772;p6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4" name="Google Shape;11774;p6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5" name="Google Shape;11775;p63"/>
          <p:cNvGrpSpPr/>
          <p:nvPr/>
        </p:nvGrpSpPr>
        <p:grpSpPr>
          <a:xfrm>
            <a:off x="7219530" y="1332794"/>
            <a:ext cx="191625" cy="352209"/>
            <a:chOff x="7219530" y="1508244"/>
            <a:chExt cx="191625" cy="352209"/>
          </a:xfrm>
        </p:grpSpPr>
        <p:sp>
          <p:nvSpPr>
            <p:cNvPr id="11776" name="Google Shape;11776;p6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63"/>
          <p:cNvGrpSpPr/>
          <p:nvPr/>
        </p:nvGrpSpPr>
        <p:grpSpPr>
          <a:xfrm>
            <a:off x="7699309" y="1333176"/>
            <a:ext cx="154922" cy="351827"/>
            <a:chOff x="7699309" y="1508626"/>
            <a:chExt cx="154922" cy="351827"/>
          </a:xfrm>
        </p:grpSpPr>
        <p:sp>
          <p:nvSpPr>
            <p:cNvPr id="11779" name="Google Shape;11779;p6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63"/>
          <p:cNvGrpSpPr/>
          <p:nvPr/>
        </p:nvGrpSpPr>
        <p:grpSpPr>
          <a:xfrm>
            <a:off x="8161690" y="1333558"/>
            <a:ext cx="153396" cy="351064"/>
            <a:chOff x="8161690" y="1509008"/>
            <a:chExt cx="153396" cy="351064"/>
          </a:xfrm>
        </p:grpSpPr>
        <p:sp>
          <p:nvSpPr>
            <p:cNvPr id="11787" name="Google Shape;11787;p6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63"/>
          <p:cNvGrpSpPr/>
          <p:nvPr/>
        </p:nvGrpSpPr>
        <p:grpSpPr>
          <a:xfrm>
            <a:off x="6746940" y="1333431"/>
            <a:ext cx="213221" cy="352304"/>
            <a:chOff x="6746940" y="1508881"/>
            <a:chExt cx="213221" cy="352304"/>
          </a:xfrm>
        </p:grpSpPr>
        <p:sp>
          <p:nvSpPr>
            <p:cNvPr id="11792" name="Google Shape;11792;p6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63"/>
          <p:cNvGrpSpPr/>
          <p:nvPr/>
        </p:nvGrpSpPr>
        <p:grpSpPr>
          <a:xfrm>
            <a:off x="5770336" y="1832165"/>
            <a:ext cx="350682" cy="292097"/>
            <a:chOff x="5770336" y="2007615"/>
            <a:chExt cx="350682" cy="292097"/>
          </a:xfrm>
        </p:grpSpPr>
        <p:sp>
          <p:nvSpPr>
            <p:cNvPr id="11797" name="Google Shape;11797;p6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63"/>
          <p:cNvGrpSpPr/>
          <p:nvPr/>
        </p:nvGrpSpPr>
        <p:grpSpPr>
          <a:xfrm>
            <a:off x="5326878" y="1804908"/>
            <a:ext cx="350332" cy="346229"/>
            <a:chOff x="5326878" y="1980358"/>
            <a:chExt cx="350332" cy="346229"/>
          </a:xfrm>
        </p:grpSpPr>
        <p:sp>
          <p:nvSpPr>
            <p:cNvPr id="11802" name="Google Shape;11802;p6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6" name="Google Shape;11806;p6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7" name="Google Shape;11807;p63"/>
          <p:cNvGrpSpPr/>
          <p:nvPr/>
        </p:nvGrpSpPr>
        <p:grpSpPr>
          <a:xfrm>
            <a:off x="4883835" y="1817121"/>
            <a:ext cx="350300" cy="323043"/>
            <a:chOff x="4883835" y="1992571"/>
            <a:chExt cx="350300" cy="323043"/>
          </a:xfrm>
        </p:grpSpPr>
        <p:sp>
          <p:nvSpPr>
            <p:cNvPr id="11808" name="Google Shape;11808;p6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63"/>
          <p:cNvGrpSpPr/>
          <p:nvPr/>
        </p:nvGrpSpPr>
        <p:grpSpPr>
          <a:xfrm>
            <a:off x="7548967" y="1803477"/>
            <a:ext cx="333285" cy="349950"/>
            <a:chOff x="7548967" y="1978927"/>
            <a:chExt cx="333285" cy="349950"/>
          </a:xfrm>
        </p:grpSpPr>
        <p:sp>
          <p:nvSpPr>
            <p:cNvPr id="11815" name="Google Shape;11815;p6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63"/>
          <p:cNvGrpSpPr/>
          <p:nvPr/>
        </p:nvGrpSpPr>
        <p:grpSpPr>
          <a:xfrm>
            <a:off x="6214142" y="1803477"/>
            <a:ext cx="346515" cy="350300"/>
            <a:chOff x="6214142" y="1978927"/>
            <a:chExt cx="346515" cy="350300"/>
          </a:xfrm>
        </p:grpSpPr>
        <p:sp>
          <p:nvSpPr>
            <p:cNvPr id="11823" name="Google Shape;11823;p6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63"/>
          <p:cNvGrpSpPr/>
          <p:nvPr/>
        </p:nvGrpSpPr>
        <p:grpSpPr>
          <a:xfrm>
            <a:off x="7105923" y="1803095"/>
            <a:ext cx="333285" cy="350682"/>
            <a:chOff x="7105923" y="1978545"/>
            <a:chExt cx="333285" cy="350682"/>
          </a:xfrm>
        </p:grpSpPr>
        <p:sp>
          <p:nvSpPr>
            <p:cNvPr id="11826" name="Google Shape;11826;p6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3" name="Google Shape;11833;p6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5" name="Google Shape;11835;p63"/>
          <p:cNvGrpSpPr/>
          <p:nvPr/>
        </p:nvGrpSpPr>
        <p:grpSpPr>
          <a:xfrm>
            <a:off x="3616406" y="2246902"/>
            <a:ext cx="203393" cy="351827"/>
            <a:chOff x="3616406" y="2422352"/>
            <a:chExt cx="203393" cy="351827"/>
          </a:xfrm>
        </p:grpSpPr>
        <p:sp>
          <p:nvSpPr>
            <p:cNvPr id="11836" name="Google Shape;11836;p6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63"/>
          <p:cNvGrpSpPr/>
          <p:nvPr/>
        </p:nvGrpSpPr>
        <p:grpSpPr>
          <a:xfrm>
            <a:off x="878187" y="2246520"/>
            <a:ext cx="272696" cy="351827"/>
            <a:chOff x="913012" y="2421970"/>
            <a:chExt cx="272696" cy="351827"/>
          </a:xfrm>
        </p:grpSpPr>
        <p:sp>
          <p:nvSpPr>
            <p:cNvPr id="11839" name="Google Shape;11839;p6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63"/>
          <p:cNvGrpSpPr/>
          <p:nvPr/>
        </p:nvGrpSpPr>
        <p:grpSpPr>
          <a:xfrm>
            <a:off x="2274743" y="2246902"/>
            <a:ext cx="255649" cy="351445"/>
            <a:chOff x="2274743" y="2422352"/>
            <a:chExt cx="255649" cy="351445"/>
          </a:xfrm>
        </p:grpSpPr>
        <p:sp>
          <p:nvSpPr>
            <p:cNvPr id="11844" name="Google Shape;11844;p6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63"/>
          <p:cNvGrpSpPr/>
          <p:nvPr/>
        </p:nvGrpSpPr>
        <p:grpSpPr>
          <a:xfrm>
            <a:off x="2708723" y="2245789"/>
            <a:ext cx="246552" cy="352558"/>
            <a:chOff x="2708723" y="2421239"/>
            <a:chExt cx="246552" cy="352558"/>
          </a:xfrm>
        </p:grpSpPr>
        <p:sp>
          <p:nvSpPr>
            <p:cNvPr id="11848" name="Google Shape;11848;p6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63"/>
          <p:cNvGrpSpPr/>
          <p:nvPr/>
        </p:nvGrpSpPr>
        <p:grpSpPr>
          <a:xfrm>
            <a:off x="1835485" y="2246902"/>
            <a:ext cx="259433" cy="350714"/>
            <a:chOff x="1835485" y="2422352"/>
            <a:chExt cx="259433" cy="350714"/>
          </a:xfrm>
        </p:grpSpPr>
        <p:sp>
          <p:nvSpPr>
            <p:cNvPr id="11851" name="Google Shape;11851;p6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63"/>
          <p:cNvGrpSpPr/>
          <p:nvPr/>
        </p:nvGrpSpPr>
        <p:grpSpPr>
          <a:xfrm>
            <a:off x="3150240" y="2246902"/>
            <a:ext cx="212489" cy="351445"/>
            <a:chOff x="3150240" y="2422352"/>
            <a:chExt cx="212489" cy="351445"/>
          </a:xfrm>
        </p:grpSpPr>
        <p:sp>
          <p:nvSpPr>
            <p:cNvPr id="11859" name="Google Shape;11859;p6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63"/>
          <p:cNvGrpSpPr/>
          <p:nvPr/>
        </p:nvGrpSpPr>
        <p:grpSpPr>
          <a:xfrm>
            <a:off x="1367060" y="2246679"/>
            <a:ext cx="269261" cy="352050"/>
            <a:chOff x="1367060" y="2422129"/>
            <a:chExt cx="269261" cy="352050"/>
          </a:xfrm>
        </p:grpSpPr>
        <p:sp>
          <p:nvSpPr>
            <p:cNvPr id="11862" name="Google Shape;11862;p6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6" name="Google Shape;11876;p6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7" name="Google Shape;11877;p63"/>
          <p:cNvGrpSpPr/>
          <p:nvPr/>
        </p:nvGrpSpPr>
        <p:grpSpPr>
          <a:xfrm>
            <a:off x="4882690" y="2249955"/>
            <a:ext cx="274573" cy="350682"/>
            <a:chOff x="4882690" y="2425405"/>
            <a:chExt cx="274573" cy="350682"/>
          </a:xfrm>
        </p:grpSpPr>
        <p:sp>
          <p:nvSpPr>
            <p:cNvPr id="11878" name="Google Shape;11878;p6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63"/>
          <p:cNvGrpSpPr/>
          <p:nvPr/>
        </p:nvGrpSpPr>
        <p:grpSpPr>
          <a:xfrm>
            <a:off x="6627639" y="2268434"/>
            <a:ext cx="355993" cy="313247"/>
            <a:chOff x="6627639" y="2443884"/>
            <a:chExt cx="355993" cy="313247"/>
          </a:xfrm>
        </p:grpSpPr>
        <p:sp>
          <p:nvSpPr>
            <p:cNvPr id="11881" name="Google Shape;11881;p6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63"/>
          <p:cNvGrpSpPr/>
          <p:nvPr/>
        </p:nvGrpSpPr>
        <p:grpSpPr>
          <a:xfrm>
            <a:off x="6183451" y="2286690"/>
            <a:ext cx="351445" cy="277976"/>
            <a:chOff x="6183451" y="2462140"/>
            <a:chExt cx="351445" cy="277976"/>
          </a:xfrm>
        </p:grpSpPr>
        <p:sp>
          <p:nvSpPr>
            <p:cNvPr id="11885" name="Google Shape;11885;p6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63"/>
          <p:cNvGrpSpPr/>
          <p:nvPr/>
        </p:nvGrpSpPr>
        <p:grpSpPr>
          <a:xfrm>
            <a:off x="5735477" y="2254408"/>
            <a:ext cx="353354" cy="341299"/>
            <a:chOff x="5735477" y="2429858"/>
            <a:chExt cx="353354" cy="341299"/>
          </a:xfrm>
        </p:grpSpPr>
        <p:sp>
          <p:nvSpPr>
            <p:cNvPr id="11893" name="Google Shape;11893;p6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63"/>
          <p:cNvGrpSpPr/>
          <p:nvPr/>
        </p:nvGrpSpPr>
        <p:grpSpPr>
          <a:xfrm>
            <a:off x="5243735" y="2271523"/>
            <a:ext cx="405255" cy="275499"/>
            <a:chOff x="5283337" y="2478774"/>
            <a:chExt cx="358633" cy="243913"/>
          </a:xfrm>
        </p:grpSpPr>
        <p:sp>
          <p:nvSpPr>
            <p:cNvPr id="11900" name="Google Shape;11900;p6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63"/>
          <p:cNvGrpSpPr/>
          <p:nvPr/>
        </p:nvGrpSpPr>
        <p:grpSpPr>
          <a:xfrm>
            <a:off x="7964753" y="2295373"/>
            <a:ext cx="362068" cy="258670"/>
            <a:chOff x="7964753" y="2470823"/>
            <a:chExt cx="362068" cy="258670"/>
          </a:xfrm>
        </p:grpSpPr>
        <p:sp>
          <p:nvSpPr>
            <p:cNvPr id="11918" name="Google Shape;11918;p6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63"/>
          <p:cNvGrpSpPr/>
          <p:nvPr/>
        </p:nvGrpSpPr>
        <p:grpSpPr>
          <a:xfrm>
            <a:off x="7524349" y="2280997"/>
            <a:ext cx="350332" cy="288948"/>
            <a:chOff x="7524349" y="2456447"/>
            <a:chExt cx="350332" cy="288948"/>
          </a:xfrm>
        </p:grpSpPr>
        <p:sp>
          <p:nvSpPr>
            <p:cNvPr id="11928" name="Google Shape;11928;p6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63"/>
          <p:cNvGrpSpPr/>
          <p:nvPr/>
        </p:nvGrpSpPr>
        <p:grpSpPr>
          <a:xfrm>
            <a:off x="3972749" y="2719143"/>
            <a:ext cx="355230" cy="356725"/>
            <a:chOff x="3972749" y="2894211"/>
            <a:chExt cx="355230" cy="356725"/>
          </a:xfrm>
        </p:grpSpPr>
        <p:sp>
          <p:nvSpPr>
            <p:cNvPr id="11934" name="Google Shape;11934;p6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63"/>
          <p:cNvGrpSpPr/>
          <p:nvPr/>
        </p:nvGrpSpPr>
        <p:grpSpPr>
          <a:xfrm>
            <a:off x="3527797" y="2743553"/>
            <a:ext cx="355993" cy="307904"/>
            <a:chOff x="3527797" y="2918796"/>
            <a:chExt cx="355993" cy="307904"/>
          </a:xfrm>
        </p:grpSpPr>
        <p:sp>
          <p:nvSpPr>
            <p:cNvPr id="11940" name="Google Shape;11940;p6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63"/>
          <p:cNvGrpSpPr/>
          <p:nvPr/>
        </p:nvGrpSpPr>
        <p:grpSpPr>
          <a:xfrm>
            <a:off x="3082845" y="2746336"/>
            <a:ext cx="356375" cy="302338"/>
            <a:chOff x="3082845" y="2920959"/>
            <a:chExt cx="356375" cy="302338"/>
          </a:xfrm>
        </p:grpSpPr>
        <p:sp>
          <p:nvSpPr>
            <p:cNvPr id="11951" name="Google Shape;11951;p6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63"/>
          <p:cNvGrpSpPr/>
          <p:nvPr/>
        </p:nvGrpSpPr>
        <p:grpSpPr>
          <a:xfrm>
            <a:off x="2639038" y="2719699"/>
            <a:ext cx="355612" cy="355612"/>
            <a:chOff x="2639038" y="2894942"/>
            <a:chExt cx="355612" cy="355612"/>
          </a:xfrm>
        </p:grpSpPr>
        <p:sp>
          <p:nvSpPr>
            <p:cNvPr id="11954" name="Google Shape;11954;p6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63"/>
          <p:cNvGrpSpPr/>
          <p:nvPr/>
        </p:nvGrpSpPr>
        <p:grpSpPr>
          <a:xfrm>
            <a:off x="2194468" y="2763622"/>
            <a:ext cx="355993" cy="267766"/>
            <a:chOff x="2194468" y="2938865"/>
            <a:chExt cx="355993" cy="267766"/>
          </a:xfrm>
        </p:grpSpPr>
        <p:sp>
          <p:nvSpPr>
            <p:cNvPr id="11957" name="Google Shape;11957;p6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63"/>
          <p:cNvGrpSpPr/>
          <p:nvPr/>
        </p:nvGrpSpPr>
        <p:grpSpPr>
          <a:xfrm>
            <a:off x="1749897" y="2719699"/>
            <a:ext cx="355993" cy="355612"/>
            <a:chOff x="1749897" y="2894561"/>
            <a:chExt cx="355993" cy="355612"/>
          </a:xfrm>
        </p:grpSpPr>
        <p:sp>
          <p:nvSpPr>
            <p:cNvPr id="11978" name="Google Shape;11978;p6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63"/>
          <p:cNvGrpSpPr/>
          <p:nvPr/>
        </p:nvGrpSpPr>
        <p:grpSpPr>
          <a:xfrm>
            <a:off x="1305327" y="2718761"/>
            <a:ext cx="357520" cy="357488"/>
            <a:chOff x="1305327" y="2894211"/>
            <a:chExt cx="357520" cy="357488"/>
          </a:xfrm>
        </p:grpSpPr>
        <p:sp>
          <p:nvSpPr>
            <p:cNvPr id="11990" name="Google Shape;11990;p6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63"/>
          <p:cNvGrpSpPr/>
          <p:nvPr/>
        </p:nvGrpSpPr>
        <p:grpSpPr>
          <a:xfrm>
            <a:off x="853950" y="2720860"/>
            <a:ext cx="364104" cy="353290"/>
            <a:chOff x="853950" y="2894720"/>
            <a:chExt cx="364104" cy="353290"/>
          </a:xfrm>
        </p:grpSpPr>
        <p:sp>
          <p:nvSpPr>
            <p:cNvPr id="11996" name="Google Shape;11996;p6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63"/>
          <p:cNvGrpSpPr/>
          <p:nvPr/>
        </p:nvGrpSpPr>
        <p:grpSpPr>
          <a:xfrm>
            <a:off x="7066548" y="2737144"/>
            <a:ext cx="352209" cy="334938"/>
            <a:chOff x="7066548" y="2912594"/>
            <a:chExt cx="352209" cy="334938"/>
          </a:xfrm>
        </p:grpSpPr>
        <p:sp>
          <p:nvSpPr>
            <p:cNvPr id="12004" name="Google Shape;12004;p6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0" name="Google Shape;12010;p6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2" name="Google Shape;12012;p63"/>
          <p:cNvGrpSpPr/>
          <p:nvPr/>
        </p:nvGrpSpPr>
        <p:grpSpPr>
          <a:xfrm>
            <a:off x="7541397" y="2729352"/>
            <a:ext cx="318495" cy="352209"/>
            <a:chOff x="7541397" y="2904802"/>
            <a:chExt cx="318495" cy="352209"/>
          </a:xfrm>
        </p:grpSpPr>
        <p:sp>
          <p:nvSpPr>
            <p:cNvPr id="12013" name="Google Shape;12013;p6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63"/>
          <p:cNvGrpSpPr/>
          <p:nvPr/>
        </p:nvGrpSpPr>
        <p:grpSpPr>
          <a:xfrm>
            <a:off x="8003015" y="2728589"/>
            <a:ext cx="306759" cy="351445"/>
            <a:chOff x="8003015" y="2904039"/>
            <a:chExt cx="306759" cy="351445"/>
          </a:xfrm>
        </p:grpSpPr>
        <p:sp>
          <p:nvSpPr>
            <p:cNvPr id="12016" name="Google Shape;12016;p6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63"/>
          <p:cNvGrpSpPr/>
          <p:nvPr/>
        </p:nvGrpSpPr>
        <p:grpSpPr>
          <a:xfrm>
            <a:off x="5687770" y="2710046"/>
            <a:ext cx="369638" cy="369606"/>
            <a:chOff x="5687770" y="2885496"/>
            <a:chExt cx="369638" cy="369606"/>
          </a:xfrm>
        </p:grpSpPr>
        <p:sp>
          <p:nvSpPr>
            <p:cNvPr id="12023" name="Google Shape;12023;p6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63"/>
          <p:cNvGrpSpPr/>
          <p:nvPr/>
        </p:nvGrpSpPr>
        <p:grpSpPr>
          <a:xfrm>
            <a:off x="4881958" y="2729352"/>
            <a:ext cx="156417" cy="349537"/>
            <a:chOff x="4881958" y="2904802"/>
            <a:chExt cx="156417" cy="349537"/>
          </a:xfrm>
        </p:grpSpPr>
        <p:sp>
          <p:nvSpPr>
            <p:cNvPr id="12034" name="Google Shape;12034;p6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63"/>
          <p:cNvGrpSpPr/>
          <p:nvPr/>
        </p:nvGrpSpPr>
        <p:grpSpPr>
          <a:xfrm>
            <a:off x="5230318" y="2711064"/>
            <a:ext cx="371133" cy="367443"/>
            <a:chOff x="5230318" y="2886514"/>
            <a:chExt cx="371133" cy="367443"/>
          </a:xfrm>
        </p:grpSpPr>
        <p:sp>
          <p:nvSpPr>
            <p:cNvPr id="12042" name="Google Shape;12042;p6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63"/>
          <p:cNvGrpSpPr/>
          <p:nvPr/>
        </p:nvGrpSpPr>
        <p:grpSpPr>
          <a:xfrm>
            <a:off x="5748358" y="3259128"/>
            <a:ext cx="352590" cy="182561"/>
            <a:chOff x="5748358" y="3434578"/>
            <a:chExt cx="352590" cy="182561"/>
          </a:xfrm>
        </p:grpSpPr>
        <p:sp>
          <p:nvSpPr>
            <p:cNvPr id="12052" name="Google Shape;12052;p6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63"/>
          <p:cNvGrpSpPr/>
          <p:nvPr/>
        </p:nvGrpSpPr>
        <p:grpSpPr>
          <a:xfrm>
            <a:off x="862283" y="4099321"/>
            <a:ext cx="341204" cy="359301"/>
            <a:chOff x="862283" y="4274771"/>
            <a:chExt cx="341204" cy="359301"/>
          </a:xfrm>
        </p:grpSpPr>
        <p:sp>
          <p:nvSpPr>
            <p:cNvPr id="12059" name="Google Shape;12059;p6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63"/>
          <p:cNvGrpSpPr/>
          <p:nvPr/>
        </p:nvGrpSpPr>
        <p:grpSpPr>
          <a:xfrm>
            <a:off x="1396957" y="4111915"/>
            <a:ext cx="301861" cy="332871"/>
            <a:chOff x="1396957" y="4287365"/>
            <a:chExt cx="301861" cy="332871"/>
          </a:xfrm>
        </p:grpSpPr>
        <p:sp>
          <p:nvSpPr>
            <p:cNvPr id="12063" name="Google Shape;12063;p6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63"/>
          <p:cNvGrpSpPr/>
          <p:nvPr/>
        </p:nvGrpSpPr>
        <p:grpSpPr>
          <a:xfrm>
            <a:off x="1865381" y="4102056"/>
            <a:ext cx="396131" cy="355612"/>
            <a:chOff x="1865381" y="4277506"/>
            <a:chExt cx="396131" cy="355612"/>
          </a:xfrm>
        </p:grpSpPr>
        <p:sp>
          <p:nvSpPr>
            <p:cNvPr id="12079" name="Google Shape;12079;p6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63"/>
          <p:cNvGrpSpPr/>
          <p:nvPr/>
        </p:nvGrpSpPr>
        <p:grpSpPr>
          <a:xfrm>
            <a:off x="2411823" y="4128549"/>
            <a:ext cx="334398" cy="299953"/>
            <a:chOff x="2411823" y="4303999"/>
            <a:chExt cx="334398" cy="299953"/>
          </a:xfrm>
        </p:grpSpPr>
        <p:sp>
          <p:nvSpPr>
            <p:cNvPr id="12086" name="Google Shape;12086;p6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63"/>
          <p:cNvGrpSpPr/>
          <p:nvPr/>
        </p:nvGrpSpPr>
        <p:grpSpPr>
          <a:xfrm>
            <a:off x="2903337" y="4103582"/>
            <a:ext cx="382519" cy="350682"/>
            <a:chOff x="2903337" y="4279032"/>
            <a:chExt cx="382519" cy="350682"/>
          </a:xfrm>
        </p:grpSpPr>
        <p:sp>
          <p:nvSpPr>
            <p:cNvPr id="12094" name="Google Shape;12094;p6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63"/>
          <p:cNvGrpSpPr/>
          <p:nvPr/>
        </p:nvGrpSpPr>
        <p:grpSpPr>
          <a:xfrm>
            <a:off x="3933342" y="4140317"/>
            <a:ext cx="383632" cy="276449"/>
            <a:chOff x="3933342" y="4315767"/>
            <a:chExt cx="383632" cy="276449"/>
          </a:xfrm>
        </p:grpSpPr>
        <p:sp>
          <p:nvSpPr>
            <p:cNvPr id="12110" name="Google Shape;12110;p6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63"/>
          <p:cNvGrpSpPr/>
          <p:nvPr/>
        </p:nvGrpSpPr>
        <p:grpSpPr>
          <a:xfrm>
            <a:off x="3441065" y="4127055"/>
            <a:ext cx="337069" cy="302593"/>
            <a:chOff x="3441065" y="4302505"/>
            <a:chExt cx="337069" cy="302593"/>
          </a:xfrm>
        </p:grpSpPr>
        <p:sp>
          <p:nvSpPr>
            <p:cNvPr id="12117" name="Google Shape;12117;p6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63"/>
          <p:cNvGrpSpPr/>
          <p:nvPr/>
        </p:nvGrpSpPr>
        <p:grpSpPr>
          <a:xfrm>
            <a:off x="3532345" y="3187185"/>
            <a:ext cx="339328" cy="336274"/>
            <a:chOff x="3532345" y="3362635"/>
            <a:chExt cx="339328" cy="336274"/>
          </a:xfrm>
        </p:grpSpPr>
        <p:sp>
          <p:nvSpPr>
            <p:cNvPr id="12131" name="Google Shape;12131;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6" name="Google Shape;12136;p6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7" name="Google Shape;12137;p63"/>
          <p:cNvGrpSpPr/>
          <p:nvPr/>
        </p:nvGrpSpPr>
        <p:grpSpPr>
          <a:xfrm>
            <a:off x="1883955" y="3633250"/>
            <a:ext cx="162873" cy="351445"/>
            <a:chOff x="1883955" y="3808700"/>
            <a:chExt cx="162873" cy="351445"/>
          </a:xfrm>
        </p:grpSpPr>
        <p:sp>
          <p:nvSpPr>
            <p:cNvPr id="12138" name="Google Shape;12138;p6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63"/>
          <p:cNvGrpSpPr/>
          <p:nvPr/>
        </p:nvGrpSpPr>
        <p:grpSpPr>
          <a:xfrm>
            <a:off x="939156" y="3633759"/>
            <a:ext cx="192007" cy="351318"/>
            <a:chOff x="939156" y="3809209"/>
            <a:chExt cx="192007" cy="351318"/>
          </a:xfrm>
        </p:grpSpPr>
        <p:sp>
          <p:nvSpPr>
            <p:cNvPr id="12141" name="Google Shape;12141;p6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63"/>
          <p:cNvGrpSpPr/>
          <p:nvPr/>
        </p:nvGrpSpPr>
        <p:grpSpPr>
          <a:xfrm>
            <a:off x="2306167" y="3634395"/>
            <a:ext cx="193915" cy="349155"/>
            <a:chOff x="2306167" y="3809845"/>
            <a:chExt cx="193915" cy="349155"/>
          </a:xfrm>
        </p:grpSpPr>
        <p:sp>
          <p:nvSpPr>
            <p:cNvPr id="12144" name="Google Shape;12144;p6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63"/>
          <p:cNvGrpSpPr/>
          <p:nvPr/>
        </p:nvGrpSpPr>
        <p:grpSpPr>
          <a:xfrm>
            <a:off x="1323901" y="3631723"/>
            <a:ext cx="356343" cy="356757"/>
            <a:chOff x="1323901" y="3807173"/>
            <a:chExt cx="356343" cy="356757"/>
          </a:xfrm>
        </p:grpSpPr>
        <p:sp>
          <p:nvSpPr>
            <p:cNvPr id="12152" name="Google Shape;12152;p6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6" name="Google Shape;12176;p6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7" name="Google Shape;12177;p63"/>
          <p:cNvGrpSpPr/>
          <p:nvPr/>
        </p:nvGrpSpPr>
        <p:grpSpPr>
          <a:xfrm>
            <a:off x="859262" y="3178470"/>
            <a:ext cx="306759" cy="351445"/>
            <a:chOff x="859262" y="3353920"/>
            <a:chExt cx="306759" cy="351445"/>
          </a:xfrm>
        </p:grpSpPr>
        <p:sp>
          <p:nvSpPr>
            <p:cNvPr id="12178" name="Google Shape;12178;p6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3" name="Google Shape;12183;p6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4" name="Google Shape;12184;p63"/>
          <p:cNvGrpSpPr/>
          <p:nvPr/>
        </p:nvGrpSpPr>
        <p:grpSpPr>
          <a:xfrm>
            <a:off x="3967437" y="3661652"/>
            <a:ext cx="364708" cy="295405"/>
            <a:chOff x="3967437" y="3837102"/>
            <a:chExt cx="364708" cy="295405"/>
          </a:xfrm>
        </p:grpSpPr>
        <p:sp>
          <p:nvSpPr>
            <p:cNvPr id="12185" name="Google Shape;12185;p6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0" name="Google Shape;12190;p6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3" name="Google Shape;12193;p63"/>
          <p:cNvGrpSpPr/>
          <p:nvPr/>
        </p:nvGrpSpPr>
        <p:grpSpPr>
          <a:xfrm>
            <a:off x="5811827" y="3631001"/>
            <a:ext cx="283743" cy="308444"/>
            <a:chOff x="5964227" y="3858701"/>
            <a:chExt cx="283743" cy="308444"/>
          </a:xfrm>
        </p:grpSpPr>
        <p:sp>
          <p:nvSpPr>
            <p:cNvPr id="12194" name="Google Shape;12194;p6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63"/>
          <p:cNvGrpSpPr/>
          <p:nvPr/>
        </p:nvGrpSpPr>
        <p:grpSpPr>
          <a:xfrm>
            <a:off x="6243508" y="3697623"/>
            <a:ext cx="320372" cy="213602"/>
            <a:chOff x="6395908" y="3873073"/>
            <a:chExt cx="320372" cy="213602"/>
          </a:xfrm>
        </p:grpSpPr>
        <p:sp>
          <p:nvSpPr>
            <p:cNvPr id="12199" name="Google Shape;12199;p6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63"/>
          <p:cNvGrpSpPr/>
          <p:nvPr/>
        </p:nvGrpSpPr>
        <p:grpSpPr>
          <a:xfrm>
            <a:off x="7262890" y="3627366"/>
            <a:ext cx="357138" cy="352018"/>
            <a:chOff x="7415290" y="3802816"/>
            <a:chExt cx="357138" cy="352018"/>
          </a:xfrm>
        </p:grpSpPr>
        <p:sp>
          <p:nvSpPr>
            <p:cNvPr id="12210" name="Google Shape;12210;p6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63"/>
          <p:cNvGrpSpPr/>
          <p:nvPr/>
        </p:nvGrpSpPr>
        <p:grpSpPr>
          <a:xfrm>
            <a:off x="6737312" y="3657963"/>
            <a:ext cx="355230" cy="293401"/>
            <a:chOff x="6889712" y="3833413"/>
            <a:chExt cx="355230" cy="293401"/>
          </a:xfrm>
        </p:grpSpPr>
        <p:sp>
          <p:nvSpPr>
            <p:cNvPr id="12219" name="Google Shape;12219;p6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63"/>
          <p:cNvGrpSpPr/>
          <p:nvPr/>
        </p:nvGrpSpPr>
        <p:grpSpPr>
          <a:xfrm>
            <a:off x="7707152" y="3660420"/>
            <a:ext cx="282318" cy="337168"/>
            <a:chOff x="1635875" y="237775"/>
            <a:chExt cx="4370250" cy="5219325"/>
          </a:xfrm>
        </p:grpSpPr>
        <p:sp>
          <p:nvSpPr>
            <p:cNvPr id="12225" name="Google Shape;12225;p6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63"/>
          <p:cNvGrpSpPr/>
          <p:nvPr/>
        </p:nvGrpSpPr>
        <p:grpSpPr>
          <a:xfrm>
            <a:off x="3103963" y="3185690"/>
            <a:ext cx="297886" cy="337578"/>
            <a:chOff x="3103963" y="3361140"/>
            <a:chExt cx="297886" cy="337578"/>
          </a:xfrm>
        </p:grpSpPr>
        <p:sp>
          <p:nvSpPr>
            <p:cNvPr id="12228" name="Google Shape;12228;p6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63"/>
          <p:cNvGrpSpPr/>
          <p:nvPr/>
        </p:nvGrpSpPr>
        <p:grpSpPr>
          <a:xfrm>
            <a:off x="2667821" y="3185658"/>
            <a:ext cx="273046" cy="337801"/>
            <a:chOff x="2667821" y="3361108"/>
            <a:chExt cx="273046" cy="337801"/>
          </a:xfrm>
        </p:grpSpPr>
        <p:sp>
          <p:nvSpPr>
            <p:cNvPr id="12253" name="Google Shape;12253;p6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63"/>
          <p:cNvGrpSpPr/>
          <p:nvPr/>
        </p:nvGrpSpPr>
        <p:grpSpPr>
          <a:xfrm>
            <a:off x="2212469" y="3184863"/>
            <a:ext cx="282715" cy="338660"/>
            <a:chOff x="2212469" y="3360313"/>
            <a:chExt cx="282715" cy="338660"/>
          </a:xfrm>
        </p:grpSpPr>
        <p:sp>
          <p:nvSpPr>
            <p:cNvPr id="12273" name="Google Shape;12273;p6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63"/>
          <p:cNvGrpSpPr/>
          <p:nvPr/>
        </p:nvGrpSpPr>
        <p:grpSpPr>
          <a:xfrm>
            <a:off x="1768821" y="3185658"/>
            <a:ext cx="278739" cy="339073"/>
            <a:chOff x="1768821" y="3361108"/>
            <a:chExt cx="278739" cy="339073"/>
          </a:xfrm>
        </p:grpSpPr>
        <p:sp>
          <p:nvSpPr>
            <p:cNvPr id="12277" name="Google Shape;12277;p6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63"/>
          <p:cNvGrpSpPr/>
          <p:nvPr/>
        </p:nvGrpSpPr>
        <p:grpSpPr>
          <a:xfrm>
            <a:off x="5337883" y="3161423"/>
            <a:ext cx="307141" cy="376826"/>
            <a:chOff x="5337883" y="3336873"/>
            <a:chExt cx="307141" cy="376826"/>
          </a:xfrm>
        </p:grpSpPr>
        <p:sp>
          <p:nvSpPr>
            <p:cNvPr id="12289" name="Google Shape;12289;p6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63"/>
          <p:cNvGrpSpPr/>
          <p:nvPr/>
        </p:nvGrpSpPr>
        <p:grpSpPr>
          <a:xfrm>
            <a:off x="4883835" y="3161805"/>
            <a:ext cx="323425" cy="377557"/>
            <a:chOff x="4883835" y="3337255"/>
            <a:chExt cx="323425" cy="377557"/>
          </a:xfrm>
        </p:grpSpPr>
        <p:sp>
          <p:nvSpPr>
            <p:cNvPr id="12292" name="Google Shape;12292;p6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63"/>
          <p:cNvGrpSpPr/>
          <p:nvPr/>
        </p:nvGrpSpPr>
        <p:grpSpPr>
          <a:xfrm>
            <a:off x="6193310" y="3231839"/>
            <a:ext cx="352590" cy="237488"/>
            <a:chOff x="6193310" y="3407289"/>
            <a:chExt cx="352590" cy="237488"/>
          </a:xfrm>
        </p:grpSpPr>
        <p:sp>
          <p:nvSpPr>
            <p:cNvPr id="12296" name="Google Shape;12296;p6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63"/>
          <p:cNvGrpSpPr/>
          <p:nvPr/>
        </p:nvGrpSpPr>
        <p:grpSpPr>
          <a:xfrm>
            <a:off x="6637117" y="3222393"/>
            <a:ext cx="353735" cy="254504"/>
            <a:chOff x="6637117" y="3397843"/>
            <a:chExt cx="353735" cy="254504"/>
          </a:xfrm>
        </p:grpSpPr>
        <p:sp>
          <p:nvSpPr>
            <p:cNvPr id="12302" name="Google Shape;12302;p6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3"/>
          <p:cNvGrpSpPr/>
          <p:nvPr/>
        </p:nvGrpSpPr>
        <p:grpSpPr>
          <a:xfrm>
            <a:off x="7075994" y="3174081"/>
            <a:ext cx="360637" cy="352336"/>
            <a:chOff x="7075994" y="3349531"/>
            <a:chExt cx="360637" cy="352336"/>
          </a:xfrm>
        </p:grpSpPr>
        <p:sp>
          <p:nvSpPr>
            <p:cNvPr id="12309" name="Google Shape;12309;p6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63"/>
          <p:cNvGrpSpPr/>
          <p:nvPr/>
        </p:nvGrpSpPr>
        <p:grpSpPr>
          <a:xfrm>
            <a:off x="7651983" y="3173731"/>
            <a:ext cx="107183" cy="352399"/>
            <a:chOff x="7651983" y="3349181"/>
            <a:chExt cx="107183" cy="352399"/>
          </a:xfrm>
        </p:grpSpPr>
        <p:sp>
          <p:nvSpPr>
            <p:cNvPr id="12317" name="Google Shape;12317;p6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63"/>
          <p:cNvGrpSpPr/>
          <p:nvPr/>
        </p:nvGrpSpPr>
        <p:grpSpPr>
          <a:xfrm>
            <a:off x="7973468" y="3206872"/>
            <a:ext cx="352590" cy="287072"/>
            <a:chOff x="7973468" y="3382322"/>
            <a:chExt cx="352590" cy="287072"/>
          </a:xfrm>
        </p:grpSpPr>
        <p:sp>
          <p:nvSpPr>
            <p:cNvPr id="12320" name="Google Shape;12320;p6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2" name="Google Shape;12332;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333" name="Google Shape;12333;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37" name="Shape 12337"/>
        <p:cNvGrpSpPr/>
        <p:nvPr/>
      </p:nvGrpSpPr>
      <p:grpSpPr>
        <a:xfrm>
          <a:off x="0" y="0"/>
          <a:ext cx="0" cy="0"/>
          <a:chOff x="0" y="0"/>
          <a:chExt cx="0" cy="0"/>
        </a:xfrm>
      </p:grpSpPr>
      <p:grpSp>
        <p:nvGrpSpPr>
          <p:cNvPr id="12338" name="Google Shape;12338;p64"/>
          <p:cNvGrpSpPr/>
          <p:nvPr/>
        </p:nvGrpSpPr>
        <p:grpSpPr>
          <a:xfrm>
            <a:off x="821808" y="1576858"/>
            <a:ext cx="347872" cy="347488"/>
            <a:chOff x="849677" y="1500658"/>
            <a:chExt cx="347872" cy="347488"/>
          </a:xfrm>
        </p:grpSpPr>
        <p:sp>
          <p:nvSpPr>
            <p:cNvPr id="12339" name="Google Shape;12339;p6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64"/>
          <p:cNvGrpSpPr/>
          <p:nvPr/>
        </p:nvGrpSpPr>
        <p:grpSpPr>
          <a:xfrm>
            <a:off x="1387984" y="1576858"/>
            <a:ext cx="315872" cy="347488"/>
            <a:chOff x="1415853" y="1500658"/>
            <a:chExt cx="315872" cy="347488"/>
          </a:xfrm>
        </p:grpSpPr>
        <p:sp>
          <p:nvSpPr>
            <p:cNvPr id="12346" name="Google Shape;12346;p6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64"/>
          <p:cNvGrpSpPr/>
          <p:nvPr/>
        </p:nvGrpSpPr>
        <p:grpSpPr>
          <a:xfrm>
            <a:off x="4669520" y="1576858"/>
            <a:ext cx="347520" cy="347104"/>
            <a:chOff x="4697389" y="1500658"/>
            <a:chExt cx="347520" cy="347104"/>
          </a:xfrm>
        </p:grpSpPr>
        <p:sp>
          <p:nvSpPr>
            <p:cNvPr id="12351" name="Google Shape;12351;p6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64"/>
          <p:cNvGrpSpPr/>
          <p:nvPr/>
        </p:nvGrpSpPr>
        <p:grpSpPr>
          <a:xfrm>
            <a:off x="3575664" y="2041146"/>
            <a:ext cx="347520" cy="353760"/>
            <a:chOff x="3603533" y="1964946"/>
            <a:chExt cx="347520" cy="353760"/>
          </a:xfrm>
        </p:grpSpPr>
        <p:sp>
          <p:nvSpPr>
            <p:cNvPr id="12355" name="Google Shape;12355;p6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64"/>
          <p:cNvGrpSpPr/>
          <p:nvPr/>
        </p:nvGrpSpPr>
        <p:grpSpPr>
          <a:xfrm>
            <a:off x="1922896" y="2040538"/>
            <a:ext cx="357792" cy="352448"/>
            <a:chOff x="1950765" y="1964338"/>
            <a:chExt cx="357792" cy="352448"/>
          </a:xfrm>
        </p:grpSpPr>
        <p:sp>
          <p:nvSpPr>
            <p:cNvPr id="12359" name="Google Shape;12359;p6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64"/>
          <p:cNvGrpSpPr/>
          <p:nvPr/>
        </p:nvGrpSpPr>
        <p:grpSpPr>
          <a:xfrm>
            <a:off x="7407760" y="2040890"/>
            <a:ext cx="367712" cy="353248"/>
            <a:chOff x="7435629" y="1964690"/>
            <a:chExt cx="367712" cy="353248"/>
          </a:xfrm>
        </p:grpSpPr>
        <p:sp>
          <p:nvSpPr>
            <p:cNvPr id="12364" name="Google Shape;12364;p6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64"/>
          <p:cNvGrpSpPr/>
          <p:nvPr/>
        </p:nvGrpSpPr>
        <p:grpSpPr>
          <a:xfrm>
            <a:off x="2484880" y="2041242"/>
            <a:ext cx="333024" cy="352896"/>
            <a:chOff x="2512749" y="1965042"/>
            <a:chExt cx="333024" cy="352896"/>
          </a:xfrm>
        </p:grpSpPr>
        <p:sp>
          <p:nvSpPr>
            <p:cNvPr id="12369" name="Google Shape;12369;p6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64"/>
          <p:cNvGrpSpPr/>
          <p:nvPr/>
        </p:nvGrpSpPr>
        <p:grpSpPr>
          <a:xfrm>
            <a:off x="1370448" y="2057978"/>
            <a:ext cx="365792" cy="335392"/>
            <a:chOff x="1398317" y="1981778"/>
            <a:chExt cx="365792" cy="335392"/>
          </a:xfrm>
        </p:grpSpPr>
        <p:sp>
          <p:nvSpPr>
            <p:cNvPr id="12375" name="Google Shape;12375;p6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64"/>
          <p:cNvGrpSpPr/>
          <p:nvPr/>
        </p:nvGrpSpPr>
        <p:grpSpPr>
          <a:xfrm>
            <a:off x="3024368" y="2079770"/>
            <a:ext cx="353600" cy="314752"/>
            <a:chOff x="3052237" y="2003570"/>
            <a:chExt cx="353600" cy="314752"/>
          </a:xfrm>
        </p:grpSpPr>
        <p:sp>
          <p:nvSpPr>
            <p:cNvPr id="12382" name="Google Shape;12382;p6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64"/>
          <p:cNvGrpSpPr/>
          <p:nvPr/>
        </p:nvGrpSpPr>
        <p:grpSpPr>
          <a:xfrm>
            <a:off x="1376144" y="3034266"/>
            <a:ext cx="368096" cy="223968"/>
            <a:chOff x="1404013" y="2958066"/>
            <a:chExt cx="368096" cy="223968"/>
          </a:xfrm>
        </p:grpSpPr>
        <p:sp>
          <p:nvSpPr>
            <p:cNvPr id="12386" name="Google Shape;12386;p6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8" name="Google Shape;12388;p6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0" name="Google Shape;12390;p64"/>
          <p:cNvGrpSpPr/>
          <p:nvPr/>
        </p:nvGrpSpPr>
        <p:grpSpPr>
          <a:xfrm>
            <a:off x="1923280" y="2961402"/>
            <a:ext cx="370368" cy="367328"/>
            <a:chOff x="1951149" y="2885202"/>
            <a:chExt cx="370368" cy="367328"/>
          </a:xfrm>
        </p:grpSpPr>
        <p:sp>
          <p:nvSpPr>
            <p:cNvPr id="12391" name="Google Shape;12391;p6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64"/>
          <p:cNvGrpSpPr/>
          <p:nvPr/>
        </p:nvGrpSpPr>
        <p:grpSpPr>
          <a:xfrm>
            <a:off x="2473808" y="2982362"/>
            <a:ext cx="367328" cy="327296"/>
            <a:chOff x="2501677" y="2906162"/>
            <a:chExt cx="367328" cy="327296"/>
          </a:xfrm>
        </p:grpSpPr>
        <p:sp>
          <p:nvSpPr>
            <p:cNvPr id="12395" name="Google Shape;12395;p6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8" name="Google Shape;12398;p6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9" name="Google Shape;12399;p64"/>
          <p:cNvGrpSpPr/>
          <p:nvPr/>
        </p:nvGrpSpPr>
        <p:grpSpPr>
          <a:xfrm>
            <a:off x="3022448" y="2969914"/>
            <a:ext cx="367712" cy="354240"/>
            <a:chOff x="3050317" y="2893714"/>
            <a:chExt cx="367712" cy="354240"/>
          </a:xfrm>
        </p:grpSpPr>
        <p:sp>
          <p:nvSpPr>
            <p:cNvPr id="12400" name="Google Shape;12400;p6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2" name="Google Shape;12402;p6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4" name="Google Shape;12404;p64"/>
          <p:cNvGrpSpPr/>
          <p:nvPr/>
        </p:nvGrpSpPr>
        <p:grpSpPr>
          <a:xfrm>
            <a:off x="7503408" y="2962554"/>
            <a:ext cx="185184" cy="367296"/>
            <a:chOff x="7531277" y="2886354"/>
            <a:chExt cx="185184" cy="367296"/>
          </a:xfrm>
        </p:grpSpPr>
        <p:sp>
          <p:nvSpPr>
            <p:cNvPr id="12405" name="Google Shape;12405;p6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64"/>
          <p:cNvGrpSpPr/>
          <p:nvPr/>
        </p:nvGrpSpPr>
        <p:grpSpPr>
          <a:xfrm>
            <a:off x="6898768" y="2962938"/>
            <a:ext cx="297184" cy="367296"/>
            <a:chOff x="6926637" y="2886738"/>
            <a:chExt cx="297184" cy="367296"/>
          </a:xfrm>
        </p:grpSpPr>
        <p:sp>
          <p:nvSpPr>
            <p:cNvPr id="12409" name="Google Shape;12409;p6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2" name="Google Shape;12412;p6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4" name="Google Shape;12414;p64"/>
          <p:cNvGrpSpPr/>
          <p:nvPr/>
        </p:nvGrpSpPr>
        <p:grpSpPr>
          <a:xfrm>
            <a:off x="6312784" y="2962554"/>
            <a:ext cx="370368" cy="368064"/>
            <a:chOff x="6340653" y="2886354"/>
            <a:chExt cx="370368" cy="368064"/>
          </a:xfrm>
        </p:grpSpPr>
        <p:sp>
          <p:nvSpPr>
            <p:cNvPr id="12415" name="Google Shape;12415;p6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64"/>
          <p:cNvGrpSpPr/>
          <p:nvPr/>
        </p:nvGrpSpPr>
        <p:grpSpPr>
          <a:xfrm>
            <a:off x="5218928" y="2057626"/>
            <a:ext cx="354752" cy="336512"/>
            <a:chOff x="5246797" y="1981426"/>
            <a:chExt cx="354752" cy="336512"/>
          </a:xfrm>
        </p:grpSpPr>
        <p:sp>
          <p:nvSpPr>
            <p:cNvPr id="12422" name="Google Shape;12422;p6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64"/>
          <p:cNvGrpSpPr/>
          <p:nvPr/>
        </p:nvGrpSpPr>
        <p:grpSpPr>
          <a:xfrm>
            <a:off x="4120880" y="2178266"/>
            <a:ext cx="355136" cy="216256"/>
            <a:chOff x="4148749" y="2102066"/>
            <a:chExt cx="355136" cy="216256"/>
          </a:xfrm>
        </p:grpSpPr>
        <p:sp>
          <p:nvSpPr>
            <p:cNvPr id="12425" name="Google Shape;12425;p6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64"/>
          <p:cNvGrpSpPr/>
          <p:nvPr/>
        </p:nvGrpSpPr>
        <p:grpSpPr>
          <a:xfrm>
            <a:off x="5766800" y="2077626"/>
            <a:ext cx="354752" cy="315360"/>
            <a:chOff x="5794669" y="2001426"/>
            <a:chExt cx="354752" cy="315360"/>
          </a:xfrm>
        </p:grpSpPr>
        <p:sp>
          <p:nvSpPr>
            <p:cNvPr id="12428" name="Google Shape;12428;p6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0" name="Google Shape;12430;p64"/>
          <p:cNvGrpSpPr/>
          <p:nvPr/>
        </p:nvGrpSpPr>
        <p:grpSpPr>
          <a:xfrm>
            <a:off x="6317360" y="2106042"/>
            <a:ext cx="352832" cy="289216"/>
            <a:chOff x="6345229" y="2029842"/>
            <a:chExt cx="352832" cy="289216"/>
          </a:xfrm>
        </p:grpSpPr>
        <p:sp>
          <p:nvSpPr>
            <p:cNvPr id="12431" name="Google Shape;12431;p6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64"/>
          <p:cNvGrpSpPr/>
          <p:nvPr/>
        </p:nvGrpSpPr>
        <p:grpSpPr>
          <a:xfrm>
            <a:off x="4669520" y="2112538"/>
            <a:ext cx="354752" cy="281984"/>
            <a:chOff x="4697389" y="2036338"/>
            <a:chExt cx="354752" cy="281984"/>
          </a:xfrm>
        </p:grpSpPr>
        <p:sp>
          <p:nvSpPr>
            <p:cNvPr id="12434" name="Google Shape;12434;p6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64"/>
          <p:cNvGrpSpPr/>
          <p:nvPr/>
        </p:nvGrpSpPr>
        <p:grpSpPr>
          <a:xfrm>
            <a:off x="1376144" y="2500954"/>
            <a:ext cx="353600" cy="354944"/>
            <a:chOff x="1404013" y="2424754"/>
            <a:chExt cx="353600" cy="354944"/>
          </a:xfrm>
        </p:grpSpPr>
        <p:sp>
          <p:nvSpPr>
            <p:cNvPr id="12437" name="Google Shape;12437;p6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64"/>
          <p:cNvGrpSpPr/>
          <p:nvPr/>
        </p:nvGrpSpPr>
        <p:grpSpPr>
          <a:xfrm>
            <a:off x="826384" y="2504474"/>
            <a:ext cx="355104" cy="351040"/>
            <a:chOff x="854253" y="2428274"/>
            <a:chExt cx="355104" cy="351040"/>
          </a:xfrm>
        </p:grpSpPr>
        <p:sp>
          <p:nvSpPr>
            <p:cNvPr id="12443" name="Google Shape;12443;p6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64"/>
          <p:cNvGrpSpPr/>
          <p:nvPr/>
        </p:nvGrpSpPr>
        <p:grpSpPr>
          <a:xfrm>
            <a:off x="6869040" y="2517146"/>
            <a:ext cx="354752" cy="275904"/>
            <a:chOff x="6896909" y="2440946"/>
            <a:chExt cx="354752" cy="275904"/>
          </a:xfrm>
        </p:grpSpPr>
        <p:sp>
          <p:nvSpPr>
            <p:cNvPr id="12446" name="Google Shape;12446;p6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8" name="Google Shape;12448;p6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9" name="Google Shape;12449;p64"/>
          <p:cNvGrpSpPr/>
          <p:nvPr/>
        </p:nvGrpSpPr>
        <p:grpSpPr>
          <a:xfrm>
            <a:off x="5237200" y="2500954"/>
            <a:ext cx="321984" cy="354560"/>
            <a:chOff x="5265069" y="2424754"/>
            <a:chExt cx="321984" cy="354560"/>
          </a:xfrm>
        </p:grpSpPr>
        <p:sp>
          <p:nvSpPr>
            <p:cNvPr id="12450" name="Google Shape;12450;p6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64"/>
          <p:cNvGrpSpPr/>
          <p:nvPr/>
        </p:nvGrpSpPr>
        <p:grpSpPr>
          <a:xfrm>
            <a:off x="4122800" y="2542970"/>
            <a:ext cx="355104" cy="259584"/>
            <a:chOff x="4150669" y="2466770"/>
            <a:chExt cx="355104" cy="259584"/>
          </a:xfrm>
        </p:grpSpPr>
        <p:sp>
          <p:nvSpPr>
            <p:cNvPr id="12453" name="Google Shape;12453;p6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64"/>
          <p:cNvGrpSpPr/>
          <p:nvPr/>
        </p:nvGrpSpPr>
        <p:grpSpPr>
          <a:xfrm>
            <a:off x="4671824" y="2501146"/>
            <a:ext cx="354336" cy="353984"/>
            <a:chOff x="4699693" y="2424946"/>
            <a:chExt cx="354336" cy="353984"/>
          </a:xfrm>
        </p:grpSpPr>
        <p:sp>
          <p:nvSpPr>
            <p:cNvPr id="12458" name="Google Shape;12458;p6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0" name="Google Shape;12460;p6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2" name="Google Shape;12462;p64"/>
          <p:cNvGrpSpPr/>
          <p:nvPr/>
        </p:nvGrpSpPr>
        <p:grpSpPr>
          <a:xfrm>
            <a:off x="1925168" y="2628442"/>
            <a:ext cx="355136" cy="227072"/>
            <a:chOff x="1953037" y="2552242"/>
            <a:chExt cx="355136" cy="227072"/>
          </a:xfrm>
        </p:grpSpPr>
        <p:sp>
          <p:nvSpPr>
            <p:cNvPr id="12463" name="Google Shape;12463;p6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5" name="Google Shape;12465;p6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6" name="Google Shape;12466;p64"/>
          <p:cNvGrpSpPr/>
          <p:nvPr/>
        </p:nvGrpSpPr>
        <p:grpSpPr>
          <a:xfrm>
            <a:off x="2473072" y="2603418"/>
            <a:ext cx="355104" cy="250944"/>
            <a:chOff x="2500941" y="2527218"/>
            <a:chExt cx="355104" cy="250944"/>
          </a:xfrm>
        </p:grpSpPr>
        <p:sp>
          <p:nvSpPr>
            <p:cNvPr id="12467" name="Google Shape;12467;p6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2" name="Google Shape;12472;p6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3" name="Google Shape;12473;p64"/>
          <p:cNvGrpSpPr/>
          <p:nvPr/>
        </p:nvGrpSpPr>
        <p:grpSpPr>
          <a:xfrm>
            <a:off x="7965936" y="2503322"/>
            <a:ext cx="356256" cy="351808"/>
            <a:chOff x="7993805" y="2427122"/>
            <a:chExt cx="356256" cy="351808"/>
          </a:xfrm>
        </p:grpSpPr>
        <p:sp>
          <p:nvSpPr>
            <p:cNvPr id="12474" name="Google Shape;12474;p6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64"/>
          <p:cNvGrpSpPr/>
          <p:nvPr/>
        </p:nvGrpSpPr>
        <p:grpSpPr>
          <a:xfrm>
            <a:off x="850768" y="2041210"/>
            <a:ext cx="308640" cy="353312"/>
            <a:chOff x="878637" y="1965010"/>
            <a:chExt cx="308640" cy="353312"/>
          </a:xfrm>
        </p:grpSpPr>
        <p:sp>
          <p:nvSpPr>
            <p:cNvPr id="12478" name="Google Shape;12478;p6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64"/>
          <p:cNvGrpSpPr/>
          <p:nvPr/>
        </p:nvGrpSpPr>
        <p:grpSpPr>
          <a:xfrm>
            <a:off x="6868272" y="2040922"/>
            <a:ext cx="348256" cy="352448"/>
            <a:chOff x="6896141" y="1964722"/>
            <a:chExt cx="348256" cy="352448"/>
          </a:xfrm>
        </p:grpSpPr>
        <p:sp>
          <p:nvSpPr>
            <p:cNvPr id="12482" name="Google Shape;12482;p6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64"/>
          <p:cNvGrpSpPr/>
          <p:nvPr/>
        </p:nvGrpSpPr>
        <p:grpSpPr>
          <a:xfrm>
            <a:off x="7962128" y="2091578"/>
            <a:ext cx="355136" cy="303328"/>
            <a:chOff x="7989997" y="2015378"/>
            <a:chExt cx="355136" cy="303328"/>
          </a:xfrm>
        </p:grpSpPr>
        <p:sp>
          <p:nvSpPr>
            <p:cNvPr id="12486" name="Google Shape;12486;p6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64"/>
          <p:cNvGrpSpPr/>
          <p:nvPr/>
        </p:nvGrpSpPr>
        <p:grpSpPr>
          <a:xfrm>
            <a:off x="3570352" y="1585562"/>
            <a:ext cx="348640" cy="330784"/>
            <a:chOff x="3598221" y="1509362"/>
            <a:chExt cx="348640" cy="330784"/>
          </a:xfrm>
        </p:grpSpPr>
        <p:sp>
          <p:nvSpPr>
            <p:cNvPr id="12490" name="Google Shape;12490;p6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64"/>
          <p:cNvGrpSpPr/>
          <p:nvPr/>
        </p:nvGrpSpPr>
        <p:grpSpPr>
          <a:xfrm>
            <a:off x="5218928" y="1576858"/>
            <a:ext cx="347872" cy="347488"/>
            <a:chOff x="5246797" y="1500658"/>
            <a:chExt cx="347872" cy="347488"/>
          </a:xfrm>
        </p:grpSpPr>
        <p:sp>
          <p:nvSpPr>
            <p:cNvPr id="12495" name="Google Shape;12495;p6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64"/>
          <p:cNvGrpSpPr/>
          <p:nvPr/>
        </p:nvGrpSpPr>
        <p:grpSpPr>
          <a:xfrm>
            <a:off x="5768720" y="1576858"/>
            <a:ext cx="349024" cy="346752"/>
            <a:chOff x="5796589" y="1500658"/>
            <a:chExt cx="349024" cy="346752"/>
          </a:xfrm>
        </p:grpSpPr>
        <p:sp>
          <p:nvSpPr>
            <p:cNvPr id="12500" name="Google Shape;12500;p6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1" name="Google Shape;12501;p64"/>
            <p:cNvGrpSpPr/>
            <p:nvPr/>
          </p:nvGrpSpPr>
          <p:grpSpPr>
            <a:xfrm>
              <a:off x="5796589" y="1500658"/>
              <a:ext cx="349024" cy="346752"/>
              <a:chOff x="5796589" y="1500658"/>
              <a:chExt cx="349024" cy="346752"/>
            </a:xfrm>
          </p:grpSpPr>
          <p:sp>
            <p:nvSpPr>
              <p:cNvPr id="12502" name="Google Shape;12502;p6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06" name="Google Shape;12506;p64"/>
          <p:cNvGrpSpPr/>
          <p:nvPr/>
        </p:nvGrpSpPr>
        <p:grpSpPr>
          <a:xfrm>
            <a:off x="6867504" y="1578778"/>
            <a:ext cx="348640" cy="343296"/>
            <a:chOff x="6895373" y="1502578"/>
            <a:chExt cx="348640" cy="343296"/>
          </a:xfrm>
        </p:grpSpPr>
        <p:sp>
          <p:nvSpPr>
            <p:cNvPr id="12507" name="Google Shape;12507;p6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64"/>
          <p:cNvGrpSpPr/>
          <p:nvPr/>
        </p:nvGrpSpPr>
        <p:grpSpPr>
          <a:xfrm>
            <a:off x="4119728" y="1581658"/>
            <a:ext cx="347904" cy="336992"/>
            <a:chOff x="4147597" y="1505458"/>
            <a:chExt cx="347904" cy="336992"/>
          </a:xfrm>
        </p:grpSpPr>
        <p:sp>
          <p:nvSpPr>
            <p:cNvPr id="12511" name="Google Shape;12511;p6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64"/>
          <p:cNvGrpSpPr/>
          <p:nvPr/>
        </p:nvGrpSpPr>
        <p:grpSpPr>
          <a:xfrm>
            <a:off x="2471536" y="1576090"/>
            <a:ext cx="347488" cy="348256"/>
            <a:chOff x="2499405" y="1499890"/>
            <a:chExt cx="347488" cy="348256"/>
          </a:xfrm>
        </p:grpSpPr>
        <p:sp>
          <p:nvSpPr>
            <p:cNvPr id="12519" name="Google Shape;12519;p6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64"/>
          <p:cNvGrpSpPr/>
          <p:nvPr/>
        </p:nvGrpSpPr>
        <p:grpSpPr>
          <a:xfrm>
            <a:off x="1928976" y="1576698"/>
            <a:ext cx="331520" cy="348032"/>
            <a:chOff x="1956845" y="1500498"/>
            <a:chExt cx="331520" cy="348032"/>
          </a:xfrm>
        </p:grpSpPr>
        <p:sp>
          <p:nvSpPr>
            <p:cNvPr id="12525" name="Google Shape;12525;p6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64"/>
          <p:cNvGrpSpPr/>
          <p:nvPr/>
        </p:nvGrpSpPr>
        <p:grpSpPr>
          <a:xfrm>
            <a:off x="6317744" y="1626074"/>
            <a:ext cx="348640" cy="250656"/>
            <a:chOff x="6345613" y="1549874"/>
            <a:chExt cx="348640" cy="250656"/>
          </a:xfrm>
        </p:grpSpPr>
        <p:sp>
          <p:nvSpPr>
            <p:cNvPr id="12538" name="Google Shape;12538;p6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64"/>
          <p:cNvGrpSpPr/>
          <p:nvPr/>
        </p:nvGrpSpPr>
        <p:grpSpPr>
          <a:xfrm>
            <a:off x="7416912" y="1583226"/>
            <a:ext cx="348640" cy="334272"/>
            <a:chOff x="7444781" y="1507026"/>
            <a:chExt cx="348640" cy="334272"/>
          </a:xfrm>
        </p:grpSpPr>
        <p:sp>
          <p:nvSpPr>
            <p:cNvPr id="12545" name="Google Shape;12545;p6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64"/>
          <p:cNvGrpSpPr/>
          <p:nvPr/>
        </p:nvGrpSpPr>
        <p:grpSpPr>
          <a:xfrm>
            <a:off x="7967472" y="1582938"/>
            <a:ext cx="347872" cy="334944"/>
            <a:chOff x="7995341" y="1506738"/>
            <a:chExt cx="347872" cy="334944"/>
          </a:xfrm>
        </p:grpSpPr>
        <p:sp>
          <p:nvSpPr>
            <p:cNvPr id="12551" name="Google Shape;12551;p6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64"/>
          <p:cNvGrpSpPr/>
          <p:nvPr/>
        </p:nvGrpSpPr>
        <p:grpSpPr>
          <a:xfrm>
            <a:off x="3020176" y="1599130"/>
            <a:ext cx="347872" cy="303904"/>
            <a:chOff x="3048045" y="1522930"/>
            <a:chExt cx="347872" cy="303904"/>
          </a:xfrm>
        </p:grpSpPr>
        <p:sp>
          <p:nvSpPr>
            <p:cNvPr id="12558" name="Google Shape;12558;p6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9" name="Google Shape;12559;p64"/>
            <p:cNvGrpSpPr/>
            <p:nvPr/>
          </p:nvGrpSpPr>
          <p:grpSpPr>
            <a:xfrm>
              <a:off x="3048045" y="1522930"/>
              <a:ext cx="347872" cy="303904"/>
              <a:chOff x="3048045" y="1522930"/>
              <a:chExt cx="347872" cy="303904"/>
            </a:xfrm>
          </p:grpSpPr>
          <p:sp>
            <p:nvSpPr>
              <p:cNvPr id="12560" name="Google Shape;12560;p6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62" name="Google Shape;12562;p64"/>
          <p:cNvGrpSpPr/>
          <p:nvPr/>
        </p:nvGrpSpPr>
        <p:grpSpPr>
          <a:xfrm>
            <a:off x="1105264" y="3428122"/>
            <a:ext cx="313984" cy="358560"/>
            <a:chOff x="1133133" y="3351922"/>
            <a:chExt cx="313984" cy="358560"/>
          </a:xfrm>
        </p:grpSpPr>
        <p:sp>
          <p:nvSpPr>
            <p:cNvPr id="12563" name="Google Shape;12563;p6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9" name="Google Shape;12579;p6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0" name="Google Shape;12580;p64"/>
          <p:cNvGrpSpPr/>
          <p:nvPr/>
        </p:nvGrpSpPr>
        <p:grpSpPr>
          <a:xfrm>
            <a:off x="2767184" y="3428794"/>
            <a:ext cx="288448" cy="357120"/>
            <a:chOff x="2795053" y="3352594"/>
            <a:chExt cx="288448" cy="357120"/>
          </a:xfrm>
        </p:grpSpPr>
        <p:sp>
          <p:nvSpPr>
            <p:cNvPr id="12581" name="Google Shape;12581;p6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64"/>
          <p:cNvGrpSpPr/>
          <p:nvPr/>
        </p:nvGrpSpPr>
        <p:grpSpPr>
          <a:xfrm>
            <a:off x="2208656" y="3429402"/>
            <a:ext cx="304832" cy="356512"/>
            <a:chOff x="2236525" y="3353202"/>
            <a:chExt cx="304832" cy="356512"/>
          </a:xfrm>
        </p:grpSpPr>
        <p:sp>
          <p:nvSpPr>
            <p:cNvPr id="12591" name="Google Shape;12591;p6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64"/>
          <p:cNvGrpSpPr/>
          <p:nvPr/>
        </p:nvGrpSpPr>
        <p:grpSpPr>
          <a:xfrm>
            <a:off x="3882768" y="3428890"/>
            <a:ext cx="256800" cy="357024"/>
            <a:chOff x="3910637" y="3352690"/>
            <a:chExt cx="256800" cy="357024"/>
          </a:xfrm>
        </p:grpSpPr>
        <p:sp>
          <p:nvSpPr>
            <p:cNvPr id="12595" name="Google Shape;12595;p6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64"/>
          <p:cNvGrpSpPr/>
          <p:nvPr/>
        </p:nvGrpSpPr>
        <p:grpSpPr>
          <a:xfrm>
            <a:off x="6028560" y="3428122"/>
            <a:ext cx="360064" cy="360096"/>
            <a:chOff x="6056429" y="3351922"/>
            <a:chExt cx="360064" cy="360096"/>
          </a:xfrm>
        </p:grpSpPr>
        <p:sp>
          <p:nvSpPr>
            <p:cNvPr id="12599" name="Google Shape;12599;p6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64"/>
          <p:cNvGrpSpPr/>
          <p:nvPr/>
        </p:nvGrpSpPr>
        <p:grpSpPr>
          <a:xfrm>
            <a:off x="6581008" y="3429274"/>
            <a:ext cx="357408" cy="357408"/>
            <a:chOff x="6608877" y="3353074"/>
            <a:chExt cx="357408" cy="357408"/>
          </a:xfrm>
        </p:grpSpPr>
        <p:sp>
          <p:nvSpPr>
            <p:cNvPr id="12603" name="Google Shape;12603;p6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0" name="Google Shape;12610;p6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2" name="Google Shape;12612;p64"/>
          <p:cNvGrpSpPr/>
          <p:nvPr/>
        </p:nvGrpSpPr>
        <p:grpSpPr>
          <a:xfrm>
            <a:off x="4931664" y="3446426"/>
            <a:ext cx="357408" cy="323488"/>
            <a:chOff x="4959533" y="3370226"/>
            <a:chExt cx="357408" cy="323488"/>
          </a:xfrm>
        </p:grpSpPr>
        <p:sp>
          <p:nvSpPr>
            <p:cNvPr id="12613" name="Google Shape;12613;p6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64"/>
          <p:cNvGrpSpPr/>
          <p:nvPr/>
        </p:nvGrpSpPr>
        <p:grpSpPr>
          <a:xfrm>
            <a:off x="7130768" y="3429274"/>
            <a:ext cx="357056" cy="357408"/>
            <a:chOff x="7158637" y="3353074"/>
            <a:chExt cx="357056" cy="357408"/>
          </a:xfrm>
        </p:grpSpPr>
        <p:sp>
          <p:nvSpPr>
            <p:cNvPr id="12616" name="Google Shape;12616;p6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64"/>
          <p:cNvGrpSpPr/>
          <p:nvPr/>
        </p:nvGrpSpPr>
        <p:grpSpPr>
          <a:xfrm>
            <a:off x="3288400" y="3428602"/>
            <a:ext cx="344832" cy="356544"/>
            <a:chOff x="3316269" y="3352402"/>
            <a:chExt cx="344832" cy="356544"/>
          </a:xfrm>
        </p:grpSpPr>
        <p:sp>
          <p:nvSpPr>
            <p:cNvPr id="12621" name="Google Shape;12621;p6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64"/>
          <p:cNvGrpSpPr/>
          <p:nvPr/>
        </p:nvGrpSpPr>
        <p:grpSpPr>
          <a:xfrm>
            <a:off x="5481040" y="3447706"/>
            <a:ext cx="358560" cy="319552"/>
            <a:chOff x="5508909" y="3371506"/>
            <a:chExt cx="358560" cy="319552"/>
          </a:xfrm>
        </p:grpSpPr>
        <p:sp>
          <p:nvSpPr>
            <p:cNvPr id="12625" name="Google Shape;12625;p6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5" name="Google Shape;12635;p6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39" name="Shape 12639"/>
        <p:cNvGrpSpPr/>
        <p:nvPr/>
      </p:nvGrpSpPr>
      <p:grpSpPr>
        <a:xfrm>
          <a:off x="0" y="0"/>
          <a:ext cx="0" cy="0"/>
          <a:chOff x="0" y="0"/>
          <a:chExt cx="0" cy="0"/>
        </a:xfrm>
      </p:grpSpPr>
      <p:sp>
        <p:nvSpPr>
          <p:cNvPr id="12640" name="Google Shape;12640;p6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1" name="Google Shape;12641;p65"/>
          <p:cNvGrpSpPr/>
          <p:nvPr/>
        </p:nvGrpSpPr>
        <p:grpSpPr>
          <a:xfrm>
            <a:off x="3026217" y="3893352"/>
            <a:ext cx="346056" cy="345674"/>
            <a:chOff x="3303268" y="3817349"/>
            <a:chExt cx="346056" cy="345674"/>
          </a:xfrm>
        </p:grpSpPr>
        <p:sp>
          <p:nvSpPr>
            <p:cNvPr id="12642" name="Google Shape;12642;p6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65"/>
          <p:cNvGrpSpPr/>
          <p:nvPr/>
        </p:nvGrpSpPr>
        <p:grpSpPr>
          <a:xfrm>
            <a:off x="3475306" y="3893352"/>
            <a:ext cx="346056" cy="345674"/>
            <a:chOff x="3752358" y="3817349"/>
            <a:chExt cx="346056" cy="345674"/>
          </a:xfrm>
        </p:grpSpPr>
        <p:sp>
          <p:nvSpPr>
            <p:cNvPr id="12647" name="Google Shape;12647;p6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65"/>
          <p:cNvGrpSpPr/>
          <p:nvPr/>
        </p:nvGrpSpPr>
        <p:grpSpPr>
          <a:xfrm>
            <a:off x="4822956" y="3893352"/>
            <a:ext cx="346024" cy="345674"/>
            <a:chOff x="5100008" y="3817349"/>
            <a:chExt cx="346024" cy="345674"/>
          </a:xfrm>
        </p:grpSpPr>
        <p:sp>
          <p:nvSpPr>
            <p:cNvPr id="12652" name="Google Shape;12652;p6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65"/>
          <p:cNvGrpSpPr/>
          <p:nvPr/>
        </p:nvGrpSpPr>
        <p:grpSpPr>
          <a:xfrm>
            <a:off x="5721867" y="3893352"/>
            <a:ext cx="345674" cy="345674"/>
            <a:chOff x="5998919" y="3817349"/>
            <a:chExt cx="345674" cy="345674"/>
          </a:xfrm>
        </p:grpSpPr>
        <p:sp>
          <p:nvSpPr>
            <p:cNvPr id="12656" name="Google Shape;12656;p6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65"/>
          <p:cNvGrpSpPr/>
          <p:nvPr/>
        </p:nvGrpSpPr>
        <p:grpSpPr>
          <a:xfrm>
            <a:off x="3924396" y="3893352"/>
            <a:ext cx="346024" cy="345674"/>
            <a:chOff x="4201447" y="3817349"/>
            <a:chExt cx="346024" cy="345674"/>
          </a:xfrm>
        </p:grpSpPr>
        <p:sp>
          <p:nvSpPr>
            <p:cNvPr id="12660" name="Google Shape;12660;p6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65"/>
          <p:cNvGrpSpPr/>
          <p:nvPr/>
        </p:nvGrpSpPr>
        <p:grpSpPr>
          <a:xfrm>
            <a:off x="4373867" y="3893352"/>
            <a:ext cx="346024" cy="345674"/>
            <a:chOff x="4650919" y="3817349"/>
            <a:chExt cx="346024" cy="345674"/>
          </a:xfrm>
        </p:grpSpPr>
        <p:sp>
          <p:nvSpPr>
            <p:cNvPr id="12663" name="Google Shape;12663;p6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65"/>
          <p:cNvGrpSpPr/>
          <p:nvPr/>
        </p:nvGrpSpPr>
        <p:grpSpPr>
          <a:xfrm>
            <a:off x="5272810" y="3893352"/>
            <a:ext cx="345642" cy="345674"/>
            <a:chOff x="5549861" y="3817349"/>
            <a:chExt cx="345642" cy="345674"/>
          </a:xfrm>
        </p:grpSpPr>
        <p:sp>
          <p:nvSpPr>
            <p:cNvPr id="12667" name="Google Shape;12667;p6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65"/>
          <p:cNvGrpSpPr/>
          <p:nvPr/>
        </p:nvGrpSpPr>
        <p:grpSpPr>
          <a:xfrm>
            <a:off x="1281335" y="3474029"/>
            <a:ext cx="367255" cy="269855"/>
            <a:chOff x="1306445" y="3397829"/>
            <a:chExt cx="367255" cy="269855"/>
          </a:xfrm>
        </p:grpSpPr>
        <p:sp>
          <p:nvSpPr>
            <p:cNvPr id="12671" name="Google Shape;12671;p6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65"/>
          <p:cNvGrpSpPr/>
          <p:nvPr/>
        </p:nvGrpSpPr>
        <p:grpSpPr>
          <a:xfrm>
            <a:off x="1756207" y="3467600"/>
            <a:ext cx="367255" cy="282364"/>
            <a:chOff x="1781317" y="3391400"/>
            <a:chExt cx="367255" cy="282364"/>
          </a:xfrm>
        </p:grpSpPr>
        <p:sp>
          <p:nvSpPr>
            <p:cNvPr id="12678" name="Google Shape;12678;p6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65"/>
          <p:cNvGrpSpPr/>
          <p:nvPr/>
        </p:nvGrpSpPr>
        <p:grpSpPr>
          <a:xfrm>
            <a:off x="3653720" y="3447133"/>
            <a:ext cx="369164" cy="323297"/>
            <a:chOff x="3678830" y="3370933"/>
            <a:chExt cx="369164" cy="323297"/>
          </a:xfrm>
        </p:grpSpPr>
        <p:sp>
          <p:nvSpPr>
            <p:cNvPr id="12685" name="Google Shape;12685;p6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65"/>
          <p:cNvGrpSpPr/>
          <p:nvPr/>
        </p:nvGrpSpPr>
        <p:grpSpPr>
          <a:xfrm>
            <a:off x="834155" y="3424375"/>
            <a:ext cx="312316" cy="368400"/>
            <a:chOff x="859265" y="3348175"/>
            <a:chExt cx="312316" cy="368400"/>
          </a:xfrm>
        </p:grpSpPr>
        <p:sp>
          <p:nvSpPr>
            <p:cNvPr id="12697" name="Google Shape;12697;p6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2" name="Google Shape;12702;p6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3" name="Google Shape;12703;p65"/>
          <p:cNvGrpSpPr/>
          <p:nvPr/>
        </p:nvGrpSpPr>
        <p:grpSpPr>
          <a:xfrm>
            <a:off x="2741264" y="3437213"/>
            <a:ext cx="330110" cy="308908"/>
            <a:chOff x="2766264" y="3394042"/>
            <a:chExt cx="294873" cy="275934"/>
          </a:xfrm>
        </p:grpSpPr>
        <p:sp>
          <p:nvSpPr>
            <p:cNvPr id="12704" name="Google Shape;12704;p6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65"/>
          <p:cNvGrpSpPr/>
          <p:nvPr/>
        </p:nvGrpSpPr>
        <p:grpSpPr>
          <a:xfrm>
            <a:off x="3189862" y="3435388"/>
            <a:ext cx="346406" cy="347552"/>
            <a:chOff x="3214972" y="3359188"/>
            <a:chExt cx="346406" cy="347552"/>
          </a:xfrm>
        </p:grpSpPr>
        <p:sp>
          <p:nvSpPr>
            <p:cNvPr id="12709" name="Google Shape;12709;p6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65"/>
          <p:cNvGrpSpPr/>
          <p:nvPr/>
        </p:nvGrpSpPr>
        <p:grpSpPr>
          <a:xfrm>
            <a:off x="4604196" y="3485393"/>
            <a:ext cx="367255" cy="244486"/>
            <a:chOff x="4629306" y="3409193"/>
            <a:chExt cx="367255" cy="244486"/>
          </a:xfrm>
        </p:grpSpPr>
        <p:sp>
          <p:nvSpPr>
            <p:cNvPr id="12724" name="Google Shape;12724;p6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4" name="Google Shape;12734;p65"/>
          <p:cNvGrpSpPr/>
          <p:nvPr/>
        </p:nvGrpSpPr>
        <p:grpSpPr>
          <a:xfrm>
            <a:off x="4168380" y="3426284"/>
            <a:ext cx="289939" cy="334661"/>
            <a:chOff x="4193490" y="3350084"/>
            <a:chExt cx="289939" cy="334661"/>
          </a:xfrm>
        </p:grpSpPr>
        <p:sp>
          <p:nvSpPr>
            <p:cNvPr id="12735" name="Google Shape;12735;p6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65"/>
          <p:cNvGrpSpPr/>
          <p:nvPr/>
        </p:nvGrpSpPr>
        <p:grpSpPr>
          <a:xfrm>
            <a:off x="6508171" y="3427430"/>
            <a:ext cx="357037" cy="357005"/>
            <a:chOff x="6533281" y="3351230"/>
            <a:chExt cx="357037" cy="357005"/>
          </a:xfrm>
        </p:grpSpPr>
        <p:sp>
          <p:nvSpPr>
            <p:cNvPr id="12746" name="Google Shape;12746;p6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65"/>
          <p:cNvGrpSpPr/>
          <p:nvPr/>
        </p:nvGrpSpPr>
        <p:grpSpPr>
          <a:xfrm>
            <a:off x="6033331" y="3427430"/>
            <a:ext cx="357387" cy="357005"/>
            <a:chOff x="6058441" y="3351230"/>
            <a:chExt cx="357387" cy="357005"/>
          </a:xfrm>
        </p:grpSpPr>
        <p:sp>
          <p:nvSpPr>
            <p:cNvPr id="12750" name="Google Shape;12750;p6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65"/>
          <p:cNvGrpSpPr/>
          <p:nvPr/>
        </p:nvGrpSpPr>
        <p:grpSpPr>
          <a:xfrm>
            <a:off x="7932373" y="3427048"/>
            <a:ext cx="357387" cy="357387"/>
            <a:chOff x="7957483" y="3350848"/>
            <a:chExt cx="357387" cy="357387"/>
          </a:xfrm>
        </p:grpSpPr>
        <p:sp>
          <p:nvSpPr>
            <p:cNvPr id="12753" name="Google Shape;12753;p6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65"/>
          <p:cNvGrpSpPr/>
          <p:nvPr/>
        </p:nvGrpSpPr>
        <p:grpSpPr>
          <a:xfrm>
            <a:off x="6982661" y="3427430"/>
            <a:ext cx="357387" cy="357005"/>
            <a:chOff x="7007771" y="3351230"/>
            <a:chExt cx="357387" cy="357005"/>
          </a:xfrm>
        </p:grpSpPr>
        <p:sp>
          <p:nvSpPr>
            <p:cNvPr id="12757" name="Google Shape;12757;p6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65"/>
          <p:cNvGrpSpPr/>
          <p:nvPr/>
        </p:nvGrpSpPr>
        <p:grpSpPr>
          <a:xfrm>
            <a:off x="5083620" y="3427430"/>
            <a:ext cx="357005" cy="357005"/>
            <a:chOff x="5108729" y="3351230"/>
            <a:chExt cx="357005" cy="357005"/>
          </a:xfrm>
        </p:grpSpPr>
        <p:sp>
          <p:nvSpPr>
            <p:cNvPr id="12763" name="Google Shape;12763;p6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65"/>
          <p:cNvGrpSpPr/>
          <p:nvPr/>
        </p:nvGrpSpPr>
        <p:grpSpPr>
          <a:xfrm>
            <a:off x="5558459" y="3427430"/>
            <a:ext cx="357419" cy="357005"/>
            <a:chOff x="5583569" y="3351230"/>
            <a:chExt cx="357419" cy="357005"/>
          </a:xfrm>
        </p:grpSpPr>
        <p:sp>
          <p:nvSpPr>
            <p:cNvPr id="12766" name="Google Shape;12766;p6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65"/>
          <p:cNvGrpSpPr/>
          <p:nvPr/>
        </p:nvGrpSpPr>
        <p:grpSpPr>
          <a:xfrm>
            <a:off x="7457119" y="3427430"/>
            <a:ext cx="357419" cy="357005"/>
            <a:chOff x="7482229" y="3351230"/>
            <a:chExt cx="357419" cy="357005"/>
          </a:xfrm>
        </p:grpSpPr>
        <p:sp>
          <p:nvSpPr>
            <p:cNvPr id="12769" name="Google Shape;12769;p6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65"/>
          <p:cNvGrpSpPr/>
          <p:nvPr/>
        </p:nvGrpSpPr>
        <p:grpSpPr>
          <a:xfrm>
            <a:off x="3739375" y="2966882"/>
            <a:ext cx="222874" cy="345737"/>
            <a:chOff x="3764485" y="2890682"/>
            <a:chExt cx="222874" cy="345737"/>
          </a:xfrm>
        </p:grpSpPr>
        <p:sp>
          <p:nvSpPr>
            <p:cNvPr id="12775" name="Google Shape;12775;p6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65"/>
          <p:cNvGrpSpPr/>
          <p:nvPr/>
        </p:nvGrpSpPr>
        <p:grpSpPr>
          <a:xfrm>
            <a:off x="2213507" y="2984331"/>
            <a:ext cx="422596" cy="310382"/>
            <a:chOff x="2278533" y="2937377"/>
            <a:chExt cx="346788" cy="254704"/>
          </a:xfrm>
        </p:grpSpPr>
        <p:sp>
          <p:nvSpPr>
            <p:cNvPr id="12779" name="Google Shape;12779;p6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1" name="Google Shape;12781;p6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2" name="Google Shape;12782;p65"/>
          <p:cNvGrpSpPr/>
          <p:nvPr/>
        </p:nvGrpSpPr>
        <p:grpSpPr>
          <a:xfrm>
            <a:off x="1811527" y="2967710"/>
            <a:ext cx="286152" cy="346438"/>
            <a:chOff x="1836637" y="2891510"/>
            <a:chExt cx="286152" cy="346438"/>
          </a:xfrm>
        </p:grpSpPr>
        <p:sp>
          <p:nvSpPr>
            <p:cNvPr id="12783" name="Google Shape;12783;p6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6" name="Google Shape;12786;p65"/>
          <p:cNvGrpSpPr/>
          <p:nvPr/>
        </p:nvGrpSpPr>
        <p:grpSpPr>
          <a:xfrm>
            <a:off x="5560751" y="2982129"/>
            <a:ext cx="379764" cy="337684"/>
            <a:chOff x="5585861" y="2905929"/>
            <a:chExt cx="379764" cy="337684"/>
          </a:xfrm>
        </p:grpSpPr>
        <p:sp>
          <p:nvSpPr>
            <p:cNvPr id="12787" name="Google Shape;12787;p6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65"/>
          <p:cNvGrpSpPr/>
          <p:nvPr/>
        </p:nvGrpSpPr>
        <p:grpSpPr>
          <a:xfrm>
            <a:off x="1302566" y="2986680"/>
            <a:ext cx="347934" cy="310024"/>
            <a:chOff x="1327676" y="2910480"/>
            <a:chExt cx="347934" cy="310024"/>
          </a:xfrm>
        </p:grpSpPr>
        <p:sp>
          <p:nvSpPr>
            <p:cNvPr id="12792" name="Google Shape;12792;p6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7" name="Google Shape;12797;p6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8" name="Google Shape;12798;p65"/>
          <p:cNvGrpSpPr/>
          <p:nvPr/>
        </p:nvGrpSpPr>
        <p:grpSpPr>
          <a:xfrm>
            <a:off x="2728291" y="2945764"/>
            <a:ext cx="382828" cy="358601"/>
            <a:chOff x="2753373" y="2902523"/>
            <a:chExt cx="347552" cy="325557"/>
          </a:xfrm>
        </p:grpSpPr>
        <p:sp>
          <p:nvSpPr>
            <p:cNvPr id="12799" name="Google Shape;12799;p6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65"/>
          <p:cNvGrpSpPr/>
          <p:nvPr/>
        </p:nvGrpSpPr>
        <p:grpSpPr>
          <a:xfrm>
            <a:off x="823906" y="2979455"/>
            <a:ext cx="356655" cy="335425"/>
            <a:chOff x="849016" y="2903255"/>
            <a:chExt cx="356655" cy="335425"/>
          </a:xfrm>
        </p:grpSpPr>
        <p:sp>
          <p:nvSpPr>
            <p:cNvPr id="12806" name="Google Shape;12806;p6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65"/>
          <p:cNvGrpSpPr/>
          <p:nvPr/>
        </p:nvGrpSpPr>
        <p:grpSpPr>
          <a:xfrm>
            <a:off x="4185823" y="3002977"/>
            <a:ext cx="280072" cy="275520"/>
            <a:chOff x="4210933" y="2926777"/>
            <a:chExt cx="280072" cy="275520"/>
          </a:xfrm>
        </p:grpSpPr>
        <p:sp>
          <p:nvSpPr>
            <p:cNvPr id="12818" name="Google Shape;12818;p6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65"/>
          <p:cNvGrpSpPr/>
          <p:nvPr/>
        </p:nvGrpSpPr>
        <p:grpSpPr>
          <a:xfrm>
            <a:off x="4642106" y="2991582"/>
            <a:ext cx="320273" cy="318395"/>
            <a:chOff x="4667216" y="2915382"/>
            <a:chExt cx="320273" cy="318395"/>
          </a:xfrm>
        </p:grpSpPr>
        <p:sp>
          <p:nvSpPr>
            <p:cNvPr id="12832" name="Google Shape;12832;p6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65"/>
          <p:cNvGrpSpPr/>
          <p:nvPr/>
        </p:nvGrpSpPr>
        <p:grpSpPr>
          <a:xfrm>
            <a:off x="5145370" y="3010839"/>
            <a:ext cx="261929" cy="280550"/>
            <a:chOff x="5170480" y="2934639"/>
            <a:chExt cx="261929" cy="280550"/>
          </a:xfrm>
        </p:grpSpPr>
        <p:sp>
          <p:nvSpPr>
            <p:cNvPr id="12837" name="Google Shape;12837;p6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65"/>
          <p:cNvGrpSpPr/>
          <p:nvPr/>
        </p:nvGrpSpPr>
        <p:grpSpPr>
          <a:xfrm>
            <a:off x="6044313" y="2968091"/>
            <a:ext cx="362321" cy="364231"/>
            <a:chOff x="6069423" y="2891892"/>
            <a:chExt cx="362321" cy="364231"/>
          </a:xfrm>
        </p:grpSpPr>
        <p:sp>
          <p:nvSpPr>
            <p:cNvPr id="12845" name="Google Shape;12845;p6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65"/>
          <p:cNvGrpSpPr/>
          <p:nvPr/>
        </p:nvGrpSpPr>
        <p:grpSpPr>
          <a:xfrm>
            <a:off x="6546845" y="2995370"/>
            <a:ext cx="308878" cy="311170"/>
            <a:chOff x="6571955" y="2919170"/>
            <a:chExt cx="308878" cy="311170"/>
          </a:xfrm>
        </p:grpSpPr>
        <p:sp>
          <p:nvSpPr>
            <p:cNvPr id="12852" name="Google Shape;12852;p6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65"/>
          <p:cNvGrpSpPr/>
          <p:nvPr/>
        </p:nvGrpSpPr>
        <p:grpSpPr>
          <a:xfrm>
            <a:off x="7474944" y="3010935"/>
            <a:ext cx="350576" cy="280454"/>
            <a:chOff x="7500054" y="2934735"/>
            <a:chExt cx="350576" cy="280454"/>
          </a:xfrm>
        </p:grpSpPr>
        <p:sp>
          <p:nvSpPr>
            <p:cNvPr id="12863" name="Google Shape;12863;p6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65"/>
          <p:cNvGrpSpPr/>
          <p:nvPr/>
        </p:nvGrpSpPr>
        <p:grpSpPr>
          <a:xfrm>
            <a:off x="6987570" y="2950862"/>
            <a:ext cx="332012" cy="355454"/>
            <a:chOff x="7055134" y="2919170"/>
            <a:chExt cx="290321" cy="310820"/>
          </a:xfrm>
        </p:grpSpPr>
        <p:sp>
          <p:nvSpPr>
            <p:cNvPr id="12872" name="Google Shape;12872;p6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65"/>
          <p:cNvGrpSpPr/>
          <p:nvPr/>
        </p:nvGrpSpPr>
        <p:grpSpPr>
          <a:xfrm>
            <a:off x="7960033" y="2976813"/>
            <a:ext cx="330109" cy="347552"/>
            <a:chOff x="7985143" y="2900613"/>
            <a:chExt cx="330109" cy="347552"/>
          </a:xfrm>
        </p:grpSpPr>
        <p:sp>
          <p:nvSpPr>
            <p:cNvPr id="12887" name="Google Shape;12887;p6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5" name="Google Shape;12895;p65"/>
          <p:cNvGrpSpPr/>
          <p:nvPr/>
        </p:nvGrpSpPr>
        <p:grpSpPr>
          <a:xfrm>
            <a:off x="7965731" y="2511426"/>
            <a:ext cx="354363" cy="353631"/>
            <a:chOff x="7990840" y="2435226"/>
            <a:chExt cx="354363" cy="353631"/>
          </a:xfrm>
        </p:grpSpPr>
        <p:sp>
          <p:nvSpPr>
            <p:cNvPr id="12896" name="Google Shape;12896;p6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65"/>
          <p:cNvGrpSpPr/>
          <p:nvPr/>
        </p:nvGrpSpPr>
        <p:grpSpPr>
          <a:xfrm>
            <a:off x="1792207" y="2556530"/>
            <a:ext cx="350958" cy="263043"/>
            <a:chOff x="1817317" y="2480330"/>
            <a:chExt cx="350958" cy="263043"/>
          </a:xfrm>
        </p:grpSpPr>
        <p:sp>
          <p:nvSpPr>
            <p:cNvPr id="12900" name="Google Shape;12900;p6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65"/>
          <p:cNvGrpSpPr/>
          <p:nvPr/>
        </p:nvGrpSpPr>
        <p:grpSpPr>
          <a:xfrm>
            <a:off x="1316617" y="2559549"/>
            <a:ext cx="419913" cy="308109"/>
            <a:chOff x="1341727" y="2483349"/>
            <a:chExt cx="419913" cy="308109"/>
          </a:xfrm>
        </p:grpSpPr>
        <p:sp>
          <p:nvSpPr>
            <p:cNvPr id="12906" name="Google Shape;12906;p6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65"/>
          <p:cNvGrpSpPr/>
          <p:nvPr/>
        </p:nvGrpSpPr>
        <p:grpSpPr>
          <a:xfrm>
            <a:off x="829222" y="2523936"/>
            <a:ext cx="376358" cy="330109"/>
            <a:chOff x="854332" y="2447736"/>
            <a:chExt cx="376358" cy="330109"/>
          </a:xfrm>
        </p:grpSpPr>
        <p:sp>
          <p:nvSpPr>
            <p:cNvPr id="12910" name="Google Shape;12910;p6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65"/>
          <p:cNvGrpSpPr/>
          <p:nvPr/>
        </p:nvGrpSpPr>
        <p:grpSpPr>
          <a:xfrm>
            <a:off x="4181653" y="2527151"/>
            <a:ext cx="322151" cy="322374"/>
            <a:chOff x="4206763" y="2450951"/>
            <a:chExt cx="322151" cy="322374"/>
          </a:xfrm>
        </p:grpSpPr>
        <p:sp>
          <p:nvSpPr>
            <p:cNvPr id="12919" name="Google Shape;12919;p6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65"/>
          <p:cNvGrpSpPr/>
          <p:nvPr/>
        </p:nvGrpSpPr>
        <p:grpSpPr>
          <a:xfrm>
            <a:off x="7491236" y="2526259"/>
            <a:ext cx="327976" cy="324316"/>
            <a:chOff x="7528096" y="2450059"/>
            <a:chExt cx="327976" cy="324316"/>
          </a:xfrm>
        </p:grpSpPr>
        <p:sp>
          <p:nvSpPr>
            <p:cNvPr id="12922" name="Google Shape;12922;p6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65"/>
          <p:cNvGrpSpPr/>
          <p:nvPr/>
        </p:nvGrpSpPr>
        <p:grpSpPr>
          <a:xfrm>
            <a:off x="7052019" y="2588742"/>
            <a:ext cx="282364" cy="198619"/>
            <a:chOff x="7077129" y="2512542"/>
            <a:chExt cx="282364" cy="198619"/>
          </a:xfrm>
        </p:grpSpPr>
        <p:sp>
          <p:nvSpPr>
            <p:cNvPr id="12928" name="Google Shape;12928;p6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65"/>
          <p:cNvGrpSpPr/>
          <p:nvPr/>
        </p:nvGrpSpPr>
        <p:grpSpPr>
          <a:xfrm>
            <a:off x="3700351" y="2520912"/>
            <a:ext cx="334279" cy="334661"/>
            <a:chOff x="3725461" y="2444712"/>
            <a:chExt cx="334279" cy="334661"/>
          </a:xfrm>
        </p:grpSpPr>
        <p:sp>
          <p:nvSpPr>
            <p:cNvPr id="12935" name="Google Shape;12935;p6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65"/>
          <p:cNvGrpSpPr/>
          <p:nvPr/>
        </p:nvGrpSpPr>
        <p:grpSpPr>
          <a:xfrm>
            <a:off x="6552128" y="2533421"/>
            <a:ext cx="332019" cy="310788"/>
            <a:chOff x="6577238" y="2457221"/>
            <a:chExt cx="332019" cy="310788"/>
          </a:xfrm>
        </p:grpSpPr>
        <p:sp>
          <p:nvSpPr>
            <p:cNvPr id="12943" name="Google Shape;12943;p6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65"/>
          <p:cNvGrpSpPr/>
          <p:nvPr/>
        </p:nvGrpSpPr>
        <p:grpSpPr>
          <a:xfrm>
            <a:off x="2793451" y="2515978"/>
            <a:ext cx="247892" cy="346024"/>
            <a:chOff x="2818561" y="2439778"/>
            <a:chExt cx="247892" cy="346024"/>
          </a:xfrm>
        </p:grpSpPr>
        <p:sp>
          <p:nvSpPr>
            <p:cNvPr id="12950" name="Google Shape;12950;p6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65"/>
          <p:cNvGrpSpPr/>
          <p:nvPr/>
        </p:nvGrpSpPr>
        <p:grpSpPr>
          <a:xfrm>
            <a:off x="3182668" y="2550832"/>
            <a:ext cx="419933" cy="275170"/>
            <a:chOff x="3207778" y="2474632"/>
            <a:chExt cx="419933" cy="275170"/>
          </a:xfrm>
        </p:grpSpPr>
        <p:sp>
          <p:nvSpPr>
            <p:cNvPr id="12963" name="Google Shape;12963;p6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65"/>
          <p:cNvGrpSpPr/>
          <p:nvPr/>
        </p:nvGrpSpPr>
        <p:grpSpPr>
          <a:xfrm>
            <a:off x="6074265" y="2532275"/>
            <a:ext cx="337684" cy="314194"/>
            <a:chOff x="6099375" y="2456075"/>
            <a:chExt cx="337684" cy="314194"/>
          </a:xfrm>
        </p:grpSpPr>
        <p:sp>
          <p:nvSpPr>
            <p:cNvPr id="12978" name="Google Shape;12978;p6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65"/>
          <p:cNvGrpSpPr/>
          <p:nvPr/>
        </p:nvGrpSpPr>
        <p:grpSpPr>
          <a:xfrm>
            <a:off x="2287513" y="2544784"/>
            <a:ext cx="312698" cy="286534"/>
            <a:chOff x="2312623" y="2468584"/>
            <a:chExt cx="312698" cy="286534"/>
          </a:xfrm>
        </p:grpSpPr>
        <p:sp>
          <p:nvSpPr>
            <p:cNvPr id="12981" name="Google Shape;12981;p6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65"/>
          <p:cNvGrpSpPr/>
          <p:nvPr/>
        </p:nvGrpSpPr>
        <p:grpSpPr>
          <a:xfrm>
            <a:off x="5593695" y="2517124"/>
            <a:ext cx="345292" cy="342618"/>
            <a:chOff x="5618805" y="2440924"/>
            <a:chExt cx="345292" cy="342618"/>
          </a:xfrm>
        </p:grpSpPr>
        <p:sp>
          <p:nvSpPr>
            <p:cNvPr id="12985" name="Google Shape;12985;p6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65"/>
          <p:cNvGrpSpPr/>
          <p:nvPr/>
        </p:nvGrpSpPr>
        <p:grpSpPr>
          <a:xfrm>
            <a:off x="4628069" y="2522790"/>
            <a:ext cx="377886" cy="331255"/>
            <a:chOff x="4653179" y="2446590"/>
            <a:chExt cx="377886" cy="331255"/>
          </a:xfrm>
        </p:grpSpPr>
        <p:sp>
          <p:nvSpPr>
            <p:cNvPr id="12991" name="Google Shape;12991;p6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65"/>
          <p:cNvGrpSpPr/>
          <p:nvPr/>
        </p:nvGrpSpPr>
        <p:grpSpPr>
          <a:xfrm>
            <a:off x="5159407" y="2535681"/>
            <a:ext cx="252062" cy="305122"/>
            <a:chOff x="5184517" y="2459481"/>
            <a:chExt cx="252062" cy="305122"/>
          </a:xfrm>
        </p:grpSpPr>
        <p:sp>
          <p:nvSpPr>
            <p:cNvPr id="12996" name="Google Shape;12996;p6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2" name="Google Shape;13002;p6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3" name="Google Shape;13003;p65"/>
          <p:cNvGrpSpPr/>
          <p:nvPr/>
        </p:nvGrpSpPr>
        <p:grpSpPr>
          <a:xfrm>
            <a:off x="6130349" y="2045308"/>
            <a:ext cx="249770" cy="363849"/>
            <a:chOff x="6155459" y="1969108"/>
            <a:chExt cx="249770" cy="363849"/>
          </a:xfrm>
        </p:grpSpPr>
        <p:sp>
          <p:nvSpPr>
            <p:cNvPr id="13004" name="Google Shape;13004;p6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3" name="Google Shape;13013;p65"/>
          <p:cNvGrpSpPr/>
          <p:nvPr/>
        </p:nvGrpSpPr>
        <p:grpSpPr>
          <a:xfrm>
            <a:off x="2254919" y="2046804"/>
            <a:ext cx="353631" cy="354395"/>
            <a:chOff x="2280029" y="1970604"/>
            <a:chExt cx="353631" cy="354395"/>
          </a:xfrm>
        </p:grpSpPr>
        <p:sp>
          <p:nvSpPr>
            <p:cNvPr id="13014" name="Google Shape;13014;p6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8" name="Google Shape;13018;p65"/>
          <p:cNvGrpSpPr/>
          <p:nvPr/>
        </p:nvGrpSpPr>
        <p:grpSpPr>
          <a:xfrm>
            <a:off x="8039990" y="2076374"/>
            <a:ext cx="255086" cy="301685"/>
            <a:chOff x="8065100" y="2000174"/>
            <a:chExt cx="255086" cy="301685"/>
          </a:xfrm>
        </p:grpSpPr>
        <p:sp>
          <p:nvSpPr>
            <p:cNvPr id="13019" name="Google Shape;13019;p6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65"/>
          <p:cNvGrpSpPr/>
          <p:nvPr/>
        </p:nvGrpSpPr>
        <p:grpSpPr>
          <a:xfrm>
            <a:off x="6608595" y="2045308"/>
            <a:ext cx="249420" cy="363849"/>
            <a:chOff x="6633705" y="1969108"/>
            <a:chExt cx="249420" cy="363849"/>
          </a:xfrm>
        </p:grpSpPr>
        <p:sp>
          <p:nvSpPr>
            <p:cNvPr id="13024" name="Google Shape;13024;p6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65"/>
          <p:cNvGrpSpPr/>
          <p:nvPr/>
        </p:nvGrpSpPr>
        <p:grpSpPr>
          <a:xfrm>
            <a:off x="5185921" y="2045308"/>
            <a:ext cx="226661" cy="363467"/>
            <a:chOff x="5211031" y="1969108"/>
            <a:chExt cx="226661" cy="363467"/>
          </a:xfrm>
        </p:grpSpPr>
        <p:sp>
          <p:nvSpPr>
            <p:cNvPr id="13033" name="Google Shape;13033;p6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65"/>
          <p:cNvGrpSpPr/>
          <p:nvPr/>
        </p:nvGrpSpPr>
        <p:grpSpPr>
          <a:xfrm>
            <a:off x="3687842" y="2046804"/>
            <a:ext cx="354363" cy="354395"/>
            <a:chOff x="3712952" y="1970604"/>
            <a:chExt cx="354363" cy="354395"/>
          </a:xfrm>
        </p:grpSpPr>
        <p:sp>
          <p:nvSpPr>
            <p:cNvPr id="13036" name="Google Shape;13036;p6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65"/>
          <p:cNvGrpSpPr/>
          <p:nvPr/>
        </p:nvGrpSpPr>
        <p:grpSpPr>
          <a:xfrm>
            <a:off x="3210329" y="2046804"/>
            <a:ext cx="354363" cy="354745"/>
            <a:chOff x="3235438" y="1970604"/>
            <a:chExt cx="354363" cy="354745"/>
          </a:xfrm>
        </p:grpSpPr>
        <p:sp>
          <p:nvSpPr>
            <p:cNvPr id="13046" name="Google Shape;13046;p6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65"/>
          <p:cNvGrpSpPr/>
          <p:nvPr/>
        </p:nvGrpSpPr>
        <p:grpSpPr>
          <a:xfrm>
            <a:off x="1304475" y="2066125"/>
            <a:ext cx="341472" cy="335074"/>
            <a:chOff x="1329585" y="1989925"/>
            <a:chExt cx="341472" cy="335074"/>
          </a:xfrm>
        </p:grpSpPr>
        <p:sp>
          <p:nvSpPr>
            <p:cNvPr id="13060" name="Google Shape;13060;p6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3" name="Google Shape;13063;p65"/>
          <p:cNvGrpSpPr/>
          <p:nvPr/>
        </p:nvGrpSpPr>
        <p:grpSpPr>
          <a:xfrm>
            <a:off x="5566761" y="2066106"/>
            <a:ext cx="416649" cy="325597"/>
            <a:chOff x="5626763" y="2013829"/>
            <a:chExt cx="351722" cy="274788"/>
          </a:xfrm>
        </p:grpSpPr>
        <p:sp>
          <p:nvSpPr>
            <p:cNvPr id="13064" name="Google Shape;13064;p6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65"/>
          <p:cNvGrpSpPr/>
          <p:nvPr/>
        </p:nvGrpSpPr>
        <p:grpSpPr>
          <a:xfrm>
            <a:off x="7551495" y="2060077"/>
            <a:ext cx="276698" cy="333133"/>
            <a:chOff x="7576605" y="1983877"/>
            <a:chExt cx="276698" cy="333133"/>
          </a:xfrm>
        </p:grpSpPr>
        <p:sp>
          <p:nvSpPr>
            <p:cNvPr id="13075" name="Google Shape;13075;p6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65"/>
          <p:cNvGrpSpPr/>
          <p:nvPr/>
        </p:nvGrpSpPr>
        <p:grpSpPr>
          <a:xfrm>
            <a:off x="828458" y="2051738"/>
            <a:ext cx="337334" cy="353599"/>
            <a:chOff x="853568" y="1975538"/>
            <a:chExt cx="337334" cy="353599"/>
          </a:xfrm>
        </p:grpSpPr>
        <p:sp>
          <p:nvSpPr>
            <p:cNvPr id="13078" name="Google Shape;13078;p6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65"/>
          <p:cNvGrpSpPr/>
          <p:nvPr/>
        </p:nvGrpSpPr>
        <p:grpSpPr>
          <a:xfrm>
            <a:off x="2733192" y="2085828"/>
            <a:ext cx="327085" cy="277080"/>
            <a:chOff x="2770052" y="2009628"/>
            <a:chExt cx="327085" cy="277080"/>
          </a:xfrm>
        </p:grpSpPr>
        <p:sp>
          <p:nvSpPr>
            <p:cNvPr id="13083" name="Google Shape;13083;p6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5" name="Google Shape;13085;p6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6" name="Google Shape;13086;p65"/>
          <p:cNvGrpSpPr/>
          <p:nvPr/>
        </p:nvGrpSpPr>
        <p:grpSpPr>
          <a:xfrm>
            <a:off x="4170289" y="2046804"/>
            <a:ext cx="344878" cy="343573"/>
            <a:chOff x="4195399" y="1970604"/>
            <a:chExt cx="344878" cy="343573"/>
          </a:xfrm>
        </p:grpSpPr>
        <p:sp>
          <p:nvSpPr>
            <p:cNvPr id="13087" name="Google Shape;13087;p6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65"/>
          <p:cNvGrpSpPr/>
          <p:nvPr/>
        </p:nvGrpSpPr>
        <p:grpSpPr>
          <a:xfrm>
            <a:off x="4649681" y="2053647"/>
            <a:ext cx="344528" cy="344114"/>
            <a:chOff x="4674791" y="1977447"/>
            <a:chExt cx="344528" cy="344114"/>
          </a:xfrm>
        </p:grpSpPr>
        <p:sp>
          <p:nvSpPr>
            <p:cNvPr id="13092" name="Google Shape;13092;p6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65"/>
          <p:cNvGrpSpPr/>
          <p:nvPr/>
        </p:nvGrpSpPr>
        <p:grpSpPr>
          <a:xfrm>
            <a:off x="6058700" y="1623497"/>
            <a:ext cx="382819" cy="310788"/>
            <a:chOff x="6083810" y="1547297"/>
            <a:chExt cx="382819" cy="310788"/>
          </a:xfrm>
        </p:grpSpPr>
        <p:sp>
          <p:nvSpPr>
            <p:cNvPr id="13119" name="Google Shape;13119;p6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65"/>
          <p:cNvGrpSpPr/>
          <p:nvPr/>
        </p:nvGrpSpPr>
        <p:grpSpPr>
          <a:xfrm>
            <a:off x="6533190" y="1614393"/>
            <a:ext cx="382788" cy="328613"/>
            <a:chOff x="6558300" y="1538193"/>
            <a:chExt cx="382788" cy="328613"/>
          </a:xfrm>
        </p:grpSpPr>
        <p:sp>
          <p:nvSpPr>
            <p:cNvPr id="13138" name="Google Shape;13138;p6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65"/>
          <p:cNvGrpSpPr/>
          <p:nvPr/>
        </p:nvGrpSpPr>
        <p:grpSpPr>
          <a:xfrm>
            <a:off x="5168892" y="1587497"/>
            <a:ext cx="259605" cy="346024"/>
            <a:chOff x="5194002" y="1511297"/>
            <a:chExt cx="259605" cy="346024"/>
          </a:xfrm>
        </p:grpSpPr>
        <p:sp>
          <p:nvSpPr>
            <p:cNvPr id="13141" name="Google Shape;13141;p6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65"/>
          <p:cNvGrpSpPr/>
          <p:nvPr/>
        </p:nvGrpSpPr>
        <p:grpSpPr>
          <a:xfrm>
            <a:off x="1369631" y="1588261"/>
            <a:ext cx="252444" cy="351722"/>
            <a:chOff x="1394741" y="1512061"/>
            <a:chExt cx="252444" cy="351722"/>
          </a:xfrm>
        </p:grpSpPr>
        <p:sp>
          <p:nvSpPr>
            <p:cNvPr id="13146" name="Google Shape;13146;p6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3" name="Google Shape;13163;p65"/>
          <p:cNvGrpSpPr/>
          <p:nvPr/>
        </p:nvGrpSpPr>
        <p:grpSpPr>
          <a:xfrm>
            <a:off x="829986" y="1580685"/>
            <a:ext cx="380910" cy="339594"/>
            <a:chOff x="855096" y="1504485"/>
            <a:chExt cx="380910" cy="339594"/>
          </a:xfrm>
        </p:grpSpPr>
        <p:sp>
          <p:nvSpPr>
            <p:cNvPr id="13164" name="Google Shape;13164;p6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9" name="Google Shape;13169;p65"/>
          <p:cNvGrpSpPr/>
          <p:nvPr/>
        </p:nvGrpSpPr>
        <p:grpSpPr>
          <a:xfrm>
            <a:off x="1794466" y="1587879"/>
            <a:ext cx="352103" cy="352103"/>
            <a:chOff x="1819576" y="1511679"/>
            <a:chExt cx="352103" cy="352103"/>
          </a:xfrm>
        </p:grpSpPr>
        <p:sp>
          <p:nvSpPr>
            <p:cNvPr id="13170" name="Google Shape;13170;p6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4" name="Google Shape;13174;p65"/>
          <p:cNvGrpSpPr/>
          <p:nvPr/>
        </p:nvGrpSpPr>
        <p:grpSpPr>
          <a:xfrm>
            <a:off x="5595987" y="1576961"/>
            <a:ext cx="371424" cy="355446"/>
            <a:chOff x="5621097" y="1500761"/>
            <a:chExt cx="371424" cy="355446"/>
          </a:xfrm>
        </p:grpSpPr>
        <p:sp>
          <p:nvSpPr>
            <p:cNvPr id="13175" name="Google Shape;13175;p6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7" name="Google Shape;13177;p65"/>
          <p:cNvGrpSpPr/>
          <p:nvPr/>
        </p:nvGrpSpPr>
        <p:grpSpPr>
          <a:xfrm>
            <a:off x="4645129" y="1617799"/>
            <a:ext cx="359679" cy="321833"/>
            <a:chOff x="4670239" y="1541599"/>
            <a:chExt cx="359679" cy="321833"/>
          </a:xfrm>
        </p:grpSpPr>
        <p:sp>
          <p:nvSpPr>
            <p:cNvPr id="13178" name="Google Shape;13178;p6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65"/>
          <p:cNvGrpSpPr/>
          <p:nvPr/>
        </p:nvGrpSpPr>
        <p:grpSpPr>
          <a:xfrm>
            <a:off x="4187319" y="1578585"/>
            <a:ext cx="321037" cy="353822"/>
            <a:chOff x="4212429" y="1502385"/>
            <a:chExt cx="321037" cy="353822"/>
          </a:xfrm>
        </p:grpSpPr>
        <p:sp>
          <p:nvSpPr>
            <p:cNvPr id="13184" name="Google Shape;13184;p6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65"/>
          <p:cNvGrpSpPr/>
          <p:nvPr/>
        </p:nvGrpSpPr>
        <p:grpSpPr>
          <a:xfrm>
            <a:off x="2277678" y="1582181"/>
            <a:ext cx="336188" cy="335425"/>
            <a:chOff x="2302788" y="1505981"/>
            <a:chExt cx="336188" cy="335425"/>
          </a:xfrm>
        </p:grpSpPr>
        <p:sp>
          <p:nvSpPr>
            <p:cNvPr id="13189" name="Google Shape;13189;p6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65"/>
          <p:cNvGrpSpPr/>
          <p:nvPr/>
        </p:nvGrpSpPr>
        <p:grpSpPr>
          <a:xfrm>
            <a:off x="2755191" y="1598096"/>
            <a:ext cx="333133" cy="321037"/>
            <a:chOff x="2780301" y="1521896"/>
            <a:chExt cx="333133" cy="321037"/>
          </a:xfrm>
        </p:grpSpPr>
        <p:sp>
          <p:nvSpPr>
            <p:cNvPr id="13207" name="Google Shape;13207;p6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65"/>
          <p:cNvGrpSpPr/>
          <p:nvPr/>
        </p:nvGrpSpPr>
        <p:grpSpPr>
          <a:xfrm>
            <a:off x="3291049" y="1591285"/>
            <a:ext cx="211892" cy="339594"/>
            <a:chOff x="3316159" y="1515085"/>
            <a:chExt cx="211892" cy="339594"/>
          </a:xfrm>
        </p:grpSpPr>
        <p:sp>
          <p:nvSpPr>
            <p:cNvPr id="13228" name="Google Shape;13228;p6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1" name="Google Shape;13231;p65"/>
            <p:cNvGrpSpPr/>
            <p:nvPr/>
          </p:nvGrpSpPr>
          <p:grpSpPr>
            <a:xfrm>
              <a:off x="3316159" y="1515085"/>
              <a:ext cx="211892" cy="339594"/>
              <a:chOff x="3316159" y="1515085"/>
              <a:chExt cx="211892" cy="339594"/>
            </a:xfrm>
          </p:grpSpPr>
          <p:sp>
            <p:nvSpPr>
              <p:cNvPr id="13232" name="Google Shape;13232;p6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38" name="Google Shape;13238;p65"/>
          <p:cNvGrpSpPr/>
          <p:nvPr/>
        </p:nvGrpSpPr>
        <p:grpSpPr>
          <a:xfrm>
            <a:off x="3691248" y="1620855"/>
            <a:ext cx="361971" cy="314958"/>
            <a:chOff x="3716358" y="1544655"/>
            <a:chExt cx="361971" cy="314958"/>
          </a:xfrm>
        </p:grpSpPr>
        <p:sp>
          <p:nvSpPr>
            <p:cNvPr id="13239" name="Google Shape;13239;p6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4" name="Google Shape;13244;p65"/>
            <p:cNvGrpSpPr/>
            <p:nvPr/>
          </p:nvGrpSpPr>
          <p:grpSpPr>
            <a:xfrm>
              <a:off x="3716358" y="1544655"/>
              <a:ext cx="361971" cy="314958"/>
              <a:chOff x="3716358" y="1544655"/>
              <a:chExt cx="361971" cy="314958"/>
            </a:xfrm>
          </p:grpSpPr>
          <p:sp>
            <p:nvSpPr>
              <p:cNvPr id="13245" name="Google Shape;13245;p6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50" name="Google Shape;13250;p65"/>
          <p:cNvGrpSpPr/>
          <p:nvPr/>
        </p:nvGrpSpPr>
        <p:grpSpPr>
          <a:xfrm>
            <a:off x="6986814" y="1633752"/>
            <a:ext cx="499533" cy="305136"/>
            <a:chOff x="7009649" y="1541981"/>
            <a:chExt cx="524940" cy="320655"/>
          </a:xfrm>
        </p:grpSpPr>
        <p:sp>
          <p:nvSpPr>
            <p:cNvPr id="13251" name="Google Shape;13251;p6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65"/>
          <p:cNvGrpSpPr/>
          <p:nvPr/>
        </p:nvGrpSpPr>
        <p:grpSpPr>
          <a:xfrm>
            <a:off x="8008924" y="1594309"/>
            <a:ext cx="282746" cy="340358"/>
            <a:chOff x="8034034" y="1518109"/>
            <a:chExt cx="282746" cy="340358"/>
          </a:xfrm>
        </p:grpSpPr>
        <p:sp>
          <p:nvSpPr>
            <p:cNvPr id="13260" name="Google Shape;13260;p6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65"/>
          <p:cNvGrpSpPr/>
          <p:nvPr/>
        </p:nvGrpSpPr>
        <p:grpSpPr>
          <a:xfrm>
            <a:off x="7557192" y="1576134"/>
            <a:ext cx="369133" cy="360411"/>
            <a:chOff x="7582302" y="1499934"/>
            <a:chExt cx="369133" cy="360411"/>
          </a:xfrm>
        </p:grpSpPr>
        <p:sp>
          <p:nvSpPr>
            <p:cNvPr id="13265" name="Google Shape;13265;p6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0" name="Google Shape;13270;p65"/>
          <p:cNvGrpSpPr/>
          <p:nvPr/>
        </p:nvGrpSpPr>
        <p:grpSpPr>
          <a:xfrm>
            <a:off x="6170979" y="3893352"/>
            <a:ext cx="346056" cy="345674"/>
            <a:chOff x="2238181" y="4120624"/>
            <a:chExt cx="346056" cy="345674"/>
          </a:xfrm>
        </p:grpSpPr>
        <p:grpSp>
          <p:nvGrpSpPr>
            <p:cNvPr id="13271" name="Google Shape;13271;p65"/>
            <p:cNvGrpSpPr/>
            <p:nvPr/>
          </p:nvGrpSpPr>
          <p:grpSpPr>
            <a:xfrm>
              <a:off x="2309155" y="4177413"/>
              <a:ext cx="203862" cy="231903"/>
              <a:chOff x="1512725" y="258500"/>
              <a:chExt cx="4570900" cy="5199625"/>
            </a:xfrm>
          </p:grpSpPr>
          <p:sp>
            <p:nvSpPr>
              <p:cNvPr id="13272" name="Google Shape;13272;p6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4" name="Google Shape;13274;p6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5" name="Google Shape;13275;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79" name="Shape 13279"/>
        <p:cNvGrpSpPr/>
        <p:nvPr/>
      </p:nvGrpSpPr>
      <p:grpSpPr>
        <a:xfrm>
          <a:off x="0" y="0"/>
          <a:ext cx="0" cy="0"/>
          <a:chOff x="0" y="0"/>
          <a:chExt cx="0" cy="0"/>
        </a:xfrm>
      </p:grpSpPr>
      <p:pic>
        <p:nvPicPr>
          <p:cNvPr id="13280" name="Google Shape;13280;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utomotive Industry Agency by Slidesgo">
  <a:themeElements>
    <a:clrScheme name="Simple Light">
      <a:dk1>
        <a:srgbClr val="191919"/>
      </a:dk1>
      <a:lt1>
        <a:srgbClr val="595959"/>
      </a:lt1>
      <a:dk2>
        <a:srgbClr val="EEEEEE"/>
      </a:dk2>
      <a:lt2>
        <a:srgbClr val="17499C"/>
      </a:lt2>
      <a:accent1>
        <a:srgbClr val="B2BCE7"/>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