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0" r:id="rId5"/>
    <p:sldMasterId id="2147483671"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Lst>
  <p:sldSz cy="5143500" cx="9144000"/>
  <p:notesSz cx="6858000" cy="9144000"/>
  <p:embeddedFontLst>
    <p:embeddedFont>
      <p:font typeface="Dosis"/>
      <p:regular r:id="rId52"/>
      <p:bold r:id="rId53"/>
    </p:embeddedFont>
    <p:embeddedFont>
      <p:font typeface="Proxima Nova"/>
      <p:regular r:id="rId54"/>
      <p:bold r:id="rId55"/>
      <p:italic r:id="rId56"/>
      <p:boldItalic r:id="rId57"/>
    </p:embeddedFont>
    <p:embeddedFont>
      <p:font typeface="Roboto Medium"/>
      <p:regular r:id="rId58"/>
      <p:bold r:id="rId59"/>
      <p:italic r:id="rId60"/>
      <p:boldItalic r:id="rId61"/>
    </p:embeddedFont>
    <p:embeddedFont>
      <p:font typeface="Viga"/>
      <p:regular r:id="rId62"/>
    </p:embeddedFont>
    <p:embeddedFont>
      <p:font typeface="Fira Sans Extra Condensed Medium"/>
      <p:regular r:id="rId63"/>
      <p:bold r:id="rId64"/>
      <p:italic r:id="rId65"/>
      <p:boldItalic r:id="rId66"/>
    </p:embeddedFont>
    <p:embeddedFont>
      <p:font typeface="Proxima Nova Semibold"/>
      <p:regular r:id="rId67"/>
      <p:bold r:id="rId68"/>
      <p:boldItalic r:id="rId69"/>
    </p:embeddedFont>
    <p:embeddedFont>
      <p:font typeface="Unica One"/>
      <p:regular r:id="rId70"/>
    </p:embeddedFont>
    <p:embeddedFont>
      <p:font typeface="Dosis ExtraLight"/>
      <p:regular r:id="rId71"/>
      <p:bold r:id="rId72"/>
    </p:embeddedFont>
    <p:embeddedFont>
      <p:font typeface="Saira Condensed"/>
      <p:regular r:id="rId73"/>
      <p:bold r:id="rId74"/>
    </p:embeddedFont>
    <p:embeddedFont>
      <p:font typeface="Economica"/>
      <p:regular r:id="rId75"/>
      <p:bold r:id="rId76"/>
      <p:italic r:id="rId77"/>
      <p:boldItalic r:id="rId78"/>
    </p:embeddedFont>
    <p:embeddedFont>
      <p:font typeface="Amatic SC"/>
      <p:regular r:id="rId79"/>
      <p:bold r:id="rId80"/>
    </p:embeddedFont>
    <p:embeddedFont>
      <p:font typeface="Montserrat"/>
      <p:regular r:id="rId81"/>
      <p:bold r:id="rId82"/>
      <p:italic r:id="rId83"/>
      <p:boldItalic r:id="rId84"/>
    </p:embeddedFont>
    <p:embeddedFont>
      <p:font typeface="Abel"/>
      <p:regular r:id="rId85"/>
    </p:embeddedFont>
    <p:embeddedFont>
      <p:font typeface="Roboto Slab Regular"/>
      <p:regular r:id="rId86"/>
      <p:bold r:id="rId87"/>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583">
          <p15:clr>
            <a:srgbClr val="9AA0A6"/>
          </p15:clr>
        </p15:guide>
        <p15:guide id="2" orient="horz" pos="1152">
          <p15:clr>
            <a:srgbClr val="9AA0A6"/>
          </p15:clr>
        </p15:guide>
        <p15:guide id="3" orient="horz" pos="813">
          <p15:clr>
            <a:srgbClr val="9AA0A6"/>
          </p15:clr>
        </p15:guide>
        <p15:guide id="4" orient="horz" pos="2638">
          <p15:clr>
            <a:srgbClr val="9AA0A6"/>
          </p15:clr>
        </p15:guide>
        <p15:guide id="5" pos="4788">
          <p15:clr>
            <a:srgbClr val="9AA0A6"/>
          </p15:clr>
        </p15:guide>
        <p15:guide id="6" pos="4519">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670CB5EE-FBBD-4B08-A6B7-6D6652537988}">
  <a:tblStyle styleId="{670CB5EE-FBBD-4B08-A6B7-6D6652537988}"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583" orient="horz"/>
        <p:guide pos="1152" orient="horz"/>
        <p:guide pos="813" orient="horz"/>
        <p:guide pos="2638" orient="horz"/>
        <p:guide pos="4788"/>
        <p:guide pos="4519"/>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84" Type="http://schemas.openxmlformats.org/officeDocument/2006/relationships/font" Target="fonts/Montserrat-boldItalic.fntdata"/><Relationship Id="rId83" Type="http://schemas.openxmlformats.org/officeDocument/2006/relationships/font" Target="fonts/Montserrat-italic.fntdata"/><Relationship Id="rId42" Type="http://schemas.openxmlformats.org/officeDocument/2006/relationships/slide" Target="slides/slide35.xml"/><Relationship Id="rId86" Type="http://schemas.openxmlformats.org/officeDocument/2006/relationships/font" Target="fonts/RobotoSlabRegular-regular.fntdata"/><Relationship Id="rId41" Type="http://schemas.openxmlformats.org/officeDocument/2006/relationships/slide" Target="slides/slide34.xml"/><Relationship Id="rId85" Type="http://schemas.openxmlformats.org/officeDocument/2006/relationships/font" Target="fonts/Abel-regular.fntdata"/><Relationship Id="rId44" Type="http://schemas.openxmlformats.org/officeDocument/2006/relationships/slide" Target="slides/slide37.xml"/><Relationship Id="rId43" Type="http://schemas.openxmlformats.org/officeDocument/2006/relationships/slide" Target="slides/slide36.xml"/><Relationship Id="rId87" Type="http://schemas.openxmlformats.org/officeDocument/2006/relationships/font" Target="fonts/RobotoSlabRegular-bold.fntdata"/><Relationship Id="rId46" Type="http://schemas.openxmlformats.org/officeDocument/2006/relationships/slide" Target="slides/slide39.xml"/><Relationship Id="rId45" Type="http://schemas.openxmlformats.org/officeDocument/2006/relationships/slide" Target="slides/slide38.xml"/><Relationship Id="rId80" Type="http://schemas.openxmlformats.org/officeDocument/2006/relationships/font" Target="fonts/AmaticSC-bold.fntdata"/><Relationship Id="rId82" Type="http://schemas.openxmlformats.org/officeDocument/2006/relationships/font" Target="fonts/Montserrat-bold.fntdata"/><Relationship Id="rId81" Type="http://schemas.openxmlformats.org/officeDocument/2006/relationships/font" Target="fonts/Montserrat-regular.fntdata"/><Relationship Id="rId1" Type="http://schemas.openxmlformats.org/officeDocument/2006/relationships/theme" Target="theme/theme3.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SairaCondensed-regular.fntdata"/><Relationship Id="rId72" Type="http://schemas.openxmlformats.org/officeDocument/2006/relationships/font" Target="fonts/DosisExtraLight-bold.fntdata"/><Relationship Id="rId31" Type="http://schemas.openxmlformats.org/officeDocument/2006/relationships/slide" Target="slides/slide24.xml"/><Relationship Id="rId75" Type="http://schemas.openxmlformats.org/officeDocument/2006/relationships/font" Target="fonts/Economica-regular.fntdata"/><Relationship Id="rId30" Type="http://schemas.openxmlformats.org/officeDocument/2006/relationships/slide" Target="slides/slide23.xml"/><Relationship Id="rId74" Type="http://schemas.openxmlformats.org/officeDocument/2006/relationships/font" Target="fonts/SairaCondensed-bold.fntdata"/><Relationship Id="rId33" Type="http://schemas.openxmlformats.org/officeDocument/2006/relationships/slide" Target="slides/slide26.xml"/><Relationship Id="rId77" Type="http://schemas.openxmlformats.org/officeDocument/2006/relationships/font" Target="fonts/Economica-italic.fntdata"/><Relationship Id="rId32" Type="http://schemas.openxmlformats.org/officeDocument/2006/relationships/slide" Target="slides/slide25.xml"/><Relationship Id="rId76" Type="http://schemas.openxmlformats.org/officeDocument/2006/relationships/font" Target="fonts/Economica-bold.fntdata"/><Relationship Id="rId35" Type="http://schemas.openxmlformats.org/officeDocument/2006/relationships/slide" Target="slides/slide28.xml"/><Relationship Id="rId79" Type="http://schemas.openxmlformats.org/officeDocument/2006/relationships/font" Target="fonts/AmaticSC-regular.fntdata"/><Relationship Id="rId34" Type="http://schemas.openxmlformats.org/officeDocument/2006/relationships/slide" Target="slides/slide27.xml"/><Relationship Id="rId78" Type="http://schemas.openxmlformats.org/officeDocument/2006/relationships/font" Target="fonts/Economica-boldItalic.fntdata"/><Relationship Id="rId71" Type="http://schemas.openxmlformats.org/officeDocument/2006/relationships/font" Target="fonts/DosisExtraLight-regular.fntdata"/><Relationship Id="rId70" Type="http://schemas.openxmlformats.org/officeDocument/2006/relationships/font" Target="fonts/UnicaOne-regular.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font" Target="fonts/Viga-regular.fntdata"/><Relationship Id="rId61" Type="http://schemas.openxmlformats.org/officeDocument/2006/relationships/font" Target="fonts/RobotoMedium-boldItalic.fntdata"/><Relationship Id="rId20" Type="http://schemas.openxmlformats.org/officeDocument/2006/relationships/slide" Target="slides/slide13.xml"/><Relationship Id="rId64" Type="http://schemas.openxmlformats.org/officeDocument/2006/relationships/font" Target="fonts/FiraSansExtraCondensedMedium-bold.fntdata"/><Relationship Id="rId63" Type="http://schemas.openxmlformats.org/officeDocument/2006/relationships/font" Target="fonts/FiraSansExtraCondensedMedium-regular.fntdata"/><Relationship Id="rId22" Type="http://schemas.openxmlformats.org/officeDocument/2006/relationships/slide" Target="slides/slide15.xml"/><Relationship Id="rId66" Type="http://schemas.openxmlformats.org/officeDocument/2006/relationships/font" Target="fonts/FiraSansExtraCondensedMedium-boldItalic.fntdata"/><Relationship Id="rId21" Type="http://schemas.openxmlformats.org/officeDocument/2006/relationships/slide" Target="slides/slide14.xml"/><Relationship Id="rId65" Type="http://schemas.openxmlformats.org/officeDocument/2006/relationships/font" Target="fonts/FiraSansExtraCondensedMedium-italic.fntdata"/><Relationship Id="rId24" Type="http://schemas.openxmlformats.org/officeDocument/2006/relationships/slide" Target="slides/slide17.xml"/><Relationship Id="rId68" Type="http://schemas.openxmlformats.org/officeDocument/2006/relationships/font" Target="fonts/ProximaNovaSemibold-bold.fntdata"/><Relationship Id="rId23" Type="http://schemas.openxmlformats.org/officeDocument/2006/relationships/slide" Target="slides/slide16.xml"/><Relationship Id="rId67" Type="http://schemas.openxmlformats.org/officeDocument/2006/relationships/font" Target="fonts/ProximaNovaSemibold-regular.fntdata"/><Relationship Id="rId60" Type="http://schemas.openxmlformats.org/officeDocument/2006/relationships/font" Target="fonts/RobotoMedium-italic.fntdata"/><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ProximaNovaSemibold-boldItalic.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font" Target="fonts/Dosis-bold.fntdata"/><Relationship Id="rId52" Type="http://schemas.openxmlformats.org/officeDocument/2006/relationships/font" Target="fonts/Dosis-regular.fntdata"/><Relationship Id="rId11" Type="http://schemas.openxmlformats.org/officeDocument/2006/relationships/slide" Target="slides/slide4.xml"/><Relationship Id="rId55" Type="http://schemas.openxmlformats.org/officeDocument/2006/relationships/font" Target="fonts/ProximaNova-bold.fntdata"/><Relationship Id="rId10" Type="http://schemas.openxmlformats.org/officeDocument/2006/relationships/slide" Target="slides/slide3.xml"/><Relationship Id="rId54" Type="http://schemas.openxmlformats.org/officeDocument/2006/relationships/font" Target="fonts/ProximaNova-regular.fntdata"/><Relationship Id="rId13" Type="http://schemas.openxmlformats.org/officeDocument/2006/relationships/slide" Target="slides/slide6.xml"/><Relationship Id="rId57" Type="http://schemas.openxmlformats.org/officeDocument/2006/relationships/font" Target="fonts/ProximaNova-boldItalic.fntdata"/><Relationship Id="rId12" Type="http://schemas.openxmlformats.org/officeDocument/2006/relationships/slide" Target="slides/slide5.xml"/><Relationship Id="rId56" Type="http://schemas.openxmlformats.org/officeDocument/2006/relationships/font" Target="fonts/ProximaNova-italic.fntdata"/><Relationship Id="rId15" Type="http://schemas.openxmlformats.org/officeDocument/2006/relationships/slide" Target="slides/slide8.xml"/><Relationship Id="rId59" Type="http://schemas.openxmlformats.org/officeDocument/2006/relationships/font" Target="fonts/RobotoMedium-bold.fntdata"/><Relationship Id="rId14" Type="http://schemas.openxmlformats.org/officeDocument/2006/relationships/slide" Target="slides/slide7.xml"/><Relationship Id="rId58" Type="http://schemas.openxmlformats.org/officeDocument/2006/relationships/font" Target="fonts/RobotoMedium-regular.fntdata"/><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 name="Shape 148"/>
        <p:cNvGrpSpPr/>
        <p:nvPr/>
      </p:nvGrpSpPr>
      <p:grpSpPr>
        <a:xfrm>
          <a:off x="0" y="0"/>
          <a:ext cx="0" cy="0"/>
          <a:chOff x="0" y="0"/>
          <a:chExt cx="0" cy="0"/>
        </a:xfrm>
      </p:grpSpPr>
      <p:sp>
        <p:nvSpPr>
          <p:cNvPr id="149" name="Google Shape;149;g609f26da63_0_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 name="Google Shape;150;g609f26da63_0_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5" name="Shape 325"/>
        <p:cNvGrpSpPr/>
        <p:nvPr/>
      </p:nvGrpSpPr>
      <p:grpSpPr>
        <a:xfrm>
          <a:off x="0" y="0"/>
          <a:ext cx="0" cy="0"/>
          <a:chOff x="0" y="0"/>
          <a:chExt cx="0" cy="0"/>
        </a:xfrm>
      </p:grpSpPr>
      <p:sp>
        <p:nvSpPr>
          <p:cNvPr id="326" name="Google Shape;326;g58bba8eef5_0_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7" name="Google Shape;327;g58bba8eef5_0_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3" name="Shape 333"/>
        <p:cNvGrpSpPr/>
        <p:nvPr/>
      </p:nvGrpSpPr>
      <p:grpSpPr>
        <a:xfrm>
          <a:off x="0" y="0"/>
          <a:ext cx="0" cy="0"/>
          <a:chOff x="0" y="0"/>
          <a:chExt cx="0" cy="0"/>
        </a:xfrm>
      </p:grpSpPr>
      <p:sp>
        <p:nvSpPr>
          <p:cNvPr id="334" name="Google Shape;334;g545caf3b90_1_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5" name="Google Shape;335;g545caf3b90_1_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0" name="Shape 350"/>
        <p:cNvGrpSpPr/>
        <p:nvPr/>
      </p:nvGrpSpPr>
      <p:grpSpPr>
        <a:xfrm>
          <a:off x="0" y="0"/>
          <a:ext cx="0" cy="0"/>
          <a:chOff x="0" y="0"/>
          <a:chExt cx="0" cy="0"/>
        </a:xfrm>
      </p:grpSpPr>
      <p:sp>
        <p:nvSpPr>
          <p:cNvPr id="351" name="Google Shape;351;g601707980d_3_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2" name="Google Shape;352;g601707980d_3_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1" name="Shape 631"/>
        <p:cNvGrpSpPr/>
        <p:nvPr/>
      </p:nvGrpSpPr>
      <p:grpSpPr>
        <a:xfrm>
          <a:off x="0" y="0"/>
          <a:ext cx="0" cy="0"/>
          <a:chOff x="0" y="0"/>
          <a:chExt cx="0" cy="0"/>
        </a:xfrm>
      </p:grpSpPr>
      <p:sp>
        <p:nvSpPr>
          <p:cNvPr id="632" name="Google Shape;632;g601707980d_3_13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3" name="Google Shape;633;g601707980d_3_13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6" name="Shape 636"/>
        <p:cNvGrpSpPr/>
        <p:nvPr/>
      </p:nvGrpSpPr>
      <p:grpSpPr>
        <a:xfrm>
          <a:off x="0" y="0"/>
          <a:ext cx="0" cy="0"/>
          <a:chOff x="0" y="0"/>
          <a:chExt cx="0" cy="0"/>
        </a:xfrm>
      </p:grpSpPr>
      <p:sp>
        <p:nvSpPr>
          <p:cNvPr id="637" name="Google Shape;637;g58bd6d9793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8" name="Google Shape;638;g58bd6d9793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7" name="Shape 657"/>
        <p:cNvGrpSpPr/>
        <p:nvPr/>
      </p:nvGrpSpPr>
      <p:grpSpPr>
        <a:xfrm>
          <a:off x="0" y="0"/>
          <a:ext cx="0" cy="0"/>
          <a:chOff x="0" y="0"/>
          <a:chExt cx="0" cy="0"/>
        </a:xfrm>
      </p:grpSpPr>
      <p:sp>
        <p:nvSpPr>
          <p:cNvPr id="658" name="Google Shape;658;g58bba8eef5_0_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9" name="Google Shape;659;g58bba8eef5_0_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6" name="Shape 666"/>
        <p:cNvGrpSpPr/>
        <p:nvPr/>
      </p:nvGrpSpPr>
      <p:grpSpPr>
        <a:xfrm>
          <a:off x="0" y="0"/>
          <a:ext cx="0" cy="0"/>
          <a:chOff x="0" y="0"/>
          <a:chExt cx="0" cy="0"/>
        </a:xfrm>
      </p:grpSpPr>
      <p:sp>
        <p:nvSpPr>
          <p:cNvPr id="667" name="Google Shape;667;g564cb1007b_0_7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8" name="Google Shape;668;g564cb1007b_0_7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3" name="Shape 753"/>
        <p:cNvGrpSpPr/>
        <p:nvPr/>
      </p:nvGrpSpPr>
      <p:grpSpPr>
        <a:xfrm>
          <a:off x="0" y="0"/>
          <a:ext cx="0" cy="0"/>
          <a:chOff x="0" y="0"/>
          <a:chExt cx="0" cy="0"/>
        </a:xfrm>
      </p:grpSpPr>
      <p:sp>
        <p:nvSpPr>
          <p:cNvPr id="754" name="Google Shape;754;g601707980d_0_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5" name="Google Shape;755;g601707980d_0_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0" name="Shape 790"/>
        <p:cNvGrpSpPr/>
        <p:nvPr/>
      </p:nvGrpSpPr>
      <p:grpSpPr>
        <a:xfrm>
          <a:off x="0" y="0"/>
          <a:ext cx="0" cy="0"/>
          <a:chOff x="0" y="0"/>
          <a:chExt cx="0" cy="0"/>
        </a:xfrm>
      </p:grpSpPr>
      <p:sp>
        <p:nvSpPr>
          <p:cNvPr id="791" name="Google Shape;791;g58bba8eef5_0_4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2" name="Google Shape;792;g58bba8eef5_0_4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7" name="Shape 817"/>
        <p:cNvGrpSpPr/>
        <p:nvPr/>
      </p:nvGrpSpPr>
      <p:grpSpPr>
        <a:xfrm>
          <a:off x="0" y="0"/>
          <a:ext cx="0" cy="0"/>
          <a:chOff x="0" y="0"/>
          <a:chExt cx="0" cy="0"/>
        </a:xfrm>
      </p:grpSpPr>
      <p:sp>
        <p:nvSpPr>
          <p:cNvPr id="818" name="Google Shape;818;g58bba8eef5_0_6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9" name="Google Shape;819;g58bba8eef5_0_6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 name="Shape 156"/>
        <p:cNvGrpSpPr/>
        <p:nvPr/>
      </p:nvGrpSpPr>
      <p:grpSpPr>
        <a:xfrm>
          <a:off x="0" y="0"/>
          <a:ext cx="0" cy="0"/>
          <a:chOff x="0" y="0"/>
          <a:chExt cx="0" cy="0"/>
        </a:xfrm>
      </p:grpSpPr>
      <p:sp>
        <p:nvSpPr>
          <p:cNvPr id="157" name="Google Shape;157;g512c563f32_0_4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 name="Google Shape;158;g512c563f32_0_4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2" name="Shape 872"/>
        <p:cNvGrpSpPr/>
        <p:nvPr/>
      </p:nvGrpSpPr>
      <p:grpSpPr>
        <a:xfrm>
          <a:off x="0" y="0"/>
          <a:ext cx="0" cy="0"/>
          <a:chOff x="0" y="0"/>
          <a:chExt cx="0" cy="0"/>
        </a:xfrm>
      </p:grpSpPr>
      <p:sp>
        <p:nvSpPr>
          <p:cNvPr id="873" name="Google Shape;873;g58bba8eef5_0_8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4" name="Google Shape;874;g58bba8eef5_0_8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3" name="Shape 893"/>
        <p:cNvGrpSpPr/>
        <p:nvPr/>
      </p:nvGrpSpPr>
      <p:grpSpPr>
        <a:xfrm>
          <a:off x="0" y="0"/>
          <a:ext cx="0" cy="0"/>
          <a:chOff x="0" y="0"/>
          <a:chExt cx="0" cy="0"/>
        </a:xfrm>
      </p:grpSpPr>
      <p:sp>
        <p:nvSpPr>
          <p:cNvPr id="894" name="Google Shape;894;g58bba8eef5_0_9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5" name="Google Shape;895;g58bba8eef5_0_9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8" name="Shape 928"/>
        <p:cNvGrpSpPr/>
        <p:nvPr/>
      </p:nvGrpSpPr>
      <p:grpSpPr>
        <a:xfrm>
          <a:off x="0" y="0"/>
          <a:ext cx="0" cy="0"/>
          <a:chOff x="0" y="0"/>
          <a:chExt cx="0" cy="0"/>
        </a:xfrm>
      </p:grpSpPr>
      <p:sp>
        <p:nvSpPr>
          <p:cNvPr id="929" name="Google Shape;929;g601707980d_3_24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0" name="Google Shape;930;g601707980d_3_24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5" name="Shape 975"/>
        <p:cNvGrpSpPr/>
        <p:nvPr/>
      </p:nvGrpSpPr>
      <p:grpSpPr>
        <a:xfrm>
          <a:off x="0" y="0"/>
          <a:ext cx="0" cy="0"/>
          <a:chOff x="0" y="0"/>
          <a:chExt cx="0" cy="0"/>
        </a:xfrm>
      </p:grpSpPr>
      <p:sp>
        <p:nvSpPr>
          <p:cNvPr id="976" name="Google Shape;976;g58bba8eef5_0_11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7" name="Google Shape;977;g58bba8eef5_0_11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2" name="Shape 982"/>
        <p:cNvGrpSpPr/>
        <p:nvPr/>
      </p:nvGrpSpPr>
      <p:grpSpPr>
        <a:xfrm>
          <a:off x="0" y="0"/>
          <a:ext cx="0" cy="0"/>
          <a:chOff x="0" y="0"/>
          <a:chExt cx="0" cy="0"/>
        </a:xfrm>
      </p:grpSpPr>
      <p:sp>
        <p:nvSpPr>
          <p:cNvPr id="983" name="Google Shape;983;g58bba8eef5_0_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4" name="Google Shape;984;g58bba8eef5_0_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4" name="Shape 994"/>
        <p:cNvGrpSpPr/>
        <p:nvPr/>
      </p:nvGrpSpPr>
      <p:grpSpPr>
        <a:xfrm>
          <a:off x="0" y="0"/>
          <a:ext cx="0" cy="0"/>
          <a:chOff x="0" y="0"/>
          <a:chExt cx="0" cy="0"/>
        </a:xfrm>
      </p:grpSpPr>
      <p:sp>
        <p:nvSpPr>
          <p:cNvPr id="995" name="Google Shape;995;g5465e7bc0b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6" name="Google Shape;996;g5465e7bc0b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6" name="Shape 1036"/>
        <p:cNvGrpSpPr/>
        <p:nvPr/>
      </p:nvGrpSpPr>
      <p:grpSpPr>
        <a:xfrm>
          <a:off x="0" y="0"/>
          <a:ext cx="0" cy="0"/>
          <a:chOff x="0" y="0"/>
          <a:chExt cx="0" cy="0"/>
        </a:xfrm>
      </p:grpSpPr>
      <p:sp>
        <p:nvSpPr>
          <p:cNvPr id="1037" name="Google Shape;1037;g5465e7bc0b_1_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8" name="Google Shape;1038;g5465e7bc0b_1_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4" name="Shape 1054"/>
        <p:cNvGrpSpPr/>
        <p:nvPr/>
      </p:nvGrpSpPr>
      <p:grpSpPr>
        <a:xfrm>
          <a:off x="0" y="0"/>
          <a:ext cx="0" cy="0"/>
          <a:chOff x="0" y="0"/>
          <a:chExt cx="0" cy="0"/>
        </a:xfrm>
      </p:grpSpPr>
      <p:sp>
        <p:nvSpPr>
          <p:cNvPr id="1055" name="Google Shape;1055;g5465e7bc0b_1_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6" name="Google Shape;1056;g5465e7bc0b_1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1" name="Shape 1061"/>
        <p:cNvGrpSpPr/>
        <p:nvPr/>
      </p:nvGrpSpPr>
      <p:grpSpPr>
        <a:xfrm>
          <a:off x="0" y="0"/>
          <a:ext cx="0" cy="0"/>
          <a:chOff x="0" y="0"/>
          <a:chExt cx="0" cy="0"/>
        </a:xfrm>
      </p:grpSpPr>
      <p:sp>
        <p:nvSpPr>
          <p:cNvPr id="1062" name="Google Shape;1062;g512ff5d3ff_1_10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3" name="Google Shape;1063;g512ff5d3ff_1_10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8" name="Shape 1068"/>
        <p:cNvGrpSpPr/>
        <p:nvPr/>
      </p:nvGrpSpPr>
      <p:grpSpPr>
        <a:xfrm>
          <a:off x="0" y="0"/>
          <a:ext cx="0" cy="0"/>
          <a:chOff x="0" y="0"/>
          <a:chExt cx="0" cy="0"/>
        </a:xfrm>
      </p:grpSpPr>
      <p:sp>
        <p:nvSpPr>
          <p:cNvPr id="1069" name="Google Shape;1069;g656b5d864b_0_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0" name="Google Shape;1070;g656b5d864b_0_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4" name="Shape 164"/>
        <p:cNvGrpSpPr/>
        <p:nvPr/>
      </p:nvGrpSpPr>
      <p:grpSpPr>
        <a:xfrm>
          <a:off x="0" y="0"/>
          <a:ext cx="0" cy="0"/>
          <a:chOff x="0" y="0"/>
          <a:chExt cx="0" cy="0"/>
        </a:xfrm>
      </p:grpSpPr>
      <p:sp>
        <p:nvSpPr>
          <p:cNvPr id="165" name="Google Shape;165;g60a10ab99b_0_71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6" name="Google Shape;166;g60a10ab99b_0_71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5" name="Shape 1075"/>
        <p:cNvGrpSpPr/>
        <p:nvPr/>
      </p:nvGrpSpPr>
      <p:grpSpPr>
        <a:xfrm>
          <a:off x="0" y="0"/>
          <a:ext cx="0" cy="0"/>
          <a:chOff x="0" y="0"/>
          <a:chExt cx="0" cy="0"/>
        </a:xfrm>
      </p:grpSpPr>
      <p:sp>
        <p:nvSpPr>
          <p:cNvPr id="1076" name="Google Shape;1076;g656b5d864b_0_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7" name="Google Shape;1077;g656b5d864b_0_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1" name="Shape 1091"/>
        <p:cNvGrpSpPr/>
        <p:nvPr/>
      </p:nvGrpSpPr>
      <p:grpSpPr>
        <a:xfrm>
          <a:off x="0" y="0"/>
          <a:ext cx="0" cy="0"/>
          <a:chOff x="0" y="0"/>
          <a:chExt cx="0" cy="0"/>
        </a:xfrm>
      </p:grpSpPr>
      <p:sp>
        <p:nvSpPr>
          <p:cNvPr id="1092" name="Google Shape;1092;g656b5d864b_0_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3" name="Google Shape;1093;g656b5d864b_0_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8" name="Shape 1428"/>
        <p:cNvGrpSpPr/>
        <p:nvPr/>
      </p:nvGrpSpPr>
      <p:grpSpPr>
        <a:xfrm>
          <a:off x="0" y="0"/>
          <a:ext cx="0" cy="0"/>
          <a:chOff x="0" y="0"/>
          <a:chExt cx="0" cy="0"/>
        </a:xfrm>
      </p:grpSpPr>
      <p:sp>
        <p:nvSpPr>
          <p:cNvPr id="1429" name="Google Shape;1429;g656b5d864b_0_3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0" name="Google Shape;1430;g656b5d864b_0_3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05" name="Shape 7705"/>
        <p:cNvGrpSpPr/>
        <p:nvPr/>
      </p:nvGrpSpPr>
      <p:grpSpPr>
        <a:xfrm>
          <a:off x="0" y="0"/>
          <a:ext cx="0" cy="0"/>
          <a:chOff x="0" y="0"/>
          <a:chExt cx="0" cy="0"/>
        </a:xfrm>
      </p:grpSpPr>
      <p:sp>
        <p:nvSpPr>
          <p:cNvPr id="7706" name="Google Shape;7706;g656b5d864b_0_66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07" name="Google Shape;7707;g656b5d864b_0_66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32" name="Shape 8132"/>
        <p:cNvGrpSpPr/>
        <p:nvPr/>
      </p:nvGrpSpPr>
      <p:grpSpPr>
        <a:xfrm>
          <a:off x="0" y="0"/>
          <a:ext cx="0" cy="0"/>
          <a:chOff x="0" y="0"/>
          <a:chExt cx="0" cy="0"/>
        </a:xfrm>
      </p:grpSpPr>
      <p:sp>
        <p:nvSpPr>
          <p:cNvPr id="8133" name="Google Shape;8133;g656b5d864b_0_70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34" name="Google Shape;8134;g656b5d864b_0_70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95" name="Shape 8295"/>
        <p:cNvGrpSpPr/>
        <p:nvPr/>
      </p:nvGrpSpPr>
      <p:grpSpPr>
        <a:xfrm>
          <a:off x="0" y="0"/>
          <a:ext cx="0" cy="0"/>
          <a:chOff x="0" y="0"/>
          <a:chExt cx="0" cy="0"/>
        </a:xfrm>
      </p:grpSpPr>
      <p:sp>
        <p:nvSpPr>
          <p:cNvPr id="8296" name="Google Shape;8296;g656b5d864b_0_72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97" name="Google Shape;8297;g656b5d864b_0_72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7" name="Shape 8697"/>
        <p:cNvGrpSpPr/>
        <p:nvPr/>
      </p:nvGrpSpPr>
      <p:grpSpPr>
        <a:xfrm>
          <a:off x="0" y="0"/>
          <a:ext cx="0" cy="0"/>
          <a:chOff x="0" y="0"/>
          <a:chExt cx="0" cy="0"/>
        </a:xfrm>
      </p:grpSpPr>
      <p:sp>
        <p:nvSpPr>
          <p:cNvPr id="8698" name="Google Shape;8698;g656b5d864b_0_76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99" name="Google Shape;8699;g656b5d864b_0_76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68" name="Shape 9068"/>
        <p:cNvGrpSpPr/>
        <p:nvPr/>
      </p:nvGrpSpPr>
      <p:grpSpPr>
        <a:xfrm>
          <a:off x="0" y="0"/>
          <a:ext cx="0" cy="0"/>
          <a:chOff x="0" y="0"/>
          <a:chExt cx="0" cy="0"/>
        </a:xfrm>
      </p:grpSpPr>
      <p:sp>
        <p:nvSpPr>
          <p:cNvPr id="9069" name="Google Shape;9069;g656b5d864b_0_80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70" name="Google Shape;9070;g656b5d864b_0_80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45" name="Shape 9445"/>
        <p:cNvGrpSpPr/>
        <p:nvPr/>
      </p:nvGrpSpPr>
      <p:grpSpPr>
        <a:xfrm>
          <a:off x="0" y="0"/>
          <a:ext cx="0" cy="0"/>
          <a:chOff x="0" y="0"/>
          <a:chExt cx="0" cy="0"/>
        </a:xfrm>
      </p:grpSpPr>
      <p:sp>
        <p:nvSpPr>
          <p:cNvPr id="9446" name="Google Shape;9446;g656b5d864b_0_83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47" name="Google Shape;9447;g656b5d864b_0_83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76" name="Shape 9876"/>
        <p:cNvGrpSpPr/>
        <p:nvPr/>
      </p:nvGrpSpPr>
      <p:grpSpPr>
        <a:xfrm>
          <a:off x="0" y="0"/>
          <a:ext cx="0" cy="0"/>
          <a:chOff x="0" y="0"/>
          <a:chExt cx="0" cy="0"/>
        </a:xfrm>
      </p:grpSpPr>
      <p:sp>
        <p:nvSpPr>
          <p:cNvPr id="9877" name="Google Shape;9877;g656b5d864b_0_88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78" name="Google Shape;9878;g656b5d864b_0_88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5" name="Shape 185"/>
        <p:cNvGrpSpPr/>
        <p:nvPr/>
      </p:nvGrpSpPr>
      <p:grpSpPr>
        <a:xfrm>
          <a:off x="0" y="0"/>
          <a:ext cx="0" cy="0"/>
          <a:chOff x="0" y="0"/>
          <a:chExt cx="0" cy="0"/>
        </a:xfrm>
      </p:grpSpPr>
      <p:sp>
        <p:nvSpPr>
          <p:cNvPr id="186" name="Google Shape;186;g5465e7bc0b_1_1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7" name="Google Shape;187;g5465e7bc0b_1_1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69" name="Shape 10669"/>
        <p:cNvGrpSpPr/>
        <p:nvPr/>
      </p:nvGrpSpPr>
      <p:grpSpPr>
        <a:xfrm>
          <a:off x="0" y="0"/>
          <a:ext cx="0" cy="0"/>
          <a:chOff x="0" y="0"/>
          <a:chExt cx="0" cy="0"/>
        </a:xfrm>
      </p:grpSpPr>
      <p:sp>
        <p:nvSpPr>
          <p:cNvPr id="10670" name="Google Shape;10670;g656b5d864b_0_96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71" name="Google Shape;10671;g656b5d864b_0_96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10" name="Shape 11410"/>
        <p:cNvGrpSpPr/>
        <p:nvPr/>
      </p:nvGrpSpPr>
      <p:grpSpPr>
        <a:xfrm>
          <a:off x="0" y="0"/>
          <a:ext cx="0" cy="0"/>
          <a:chOff x="0" y="0"/>
          <a:chExt cx="0" cy="0"/>
        </a:xfrm>
      </p:grpSpPr>
      <p:sp>
        <p:nvSpPr>
          <p:cNvPr id="11411" name="Google Shape;11411;g656b5d864b_0_103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12" name="Google Shape;11412;g656b5d864b_0_103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03" name="Shape 12103"/>
        <p:cNvGrpSpPr/>
        <p:nvPr/>
      </p:nvGrpSpPr>
      <p:grpSpPr>
        <a:xfrm>
          <a:off x="0" y="0"/>
          <a:ext cx="0" cy="0"/>
          <a:chOff x="0" y="0"/>
          <a:chExt cx="0" cy="0"/>
        </a:xfrm>
      </p:grpSpPr>
      <p:sp>
        <p:nvSpPr>
          <p:cNvPr id="12104" name="Google Shape;12104;g656b5d864b_0_110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05" name="Google Shape;12105;g656b5d864b_0_110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05" name="Shape 12405"/>
        <p:cNvGrpSpPr/>
        <p:nvPr/>
      </p:nvGrpSpPr>
      <p:grpSpPr>
        <a:xfrm>
          <a:off x="0" y="0"/>
          <a:ext cx="0" cy="0"/>
          <a:chOff x="0" y="0"/>
          <a:chExt cx="0" cy="0"/>
        </a:xfrm>
      </p:grpSpPr>
      <p:sp>
        <p:nvSpPr>
          <p:cNvPr id="12406" name="Google Shape;12406;g656b5d864b_0_113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07" name="Google Shape;12407;g656b5d864b_0_113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39" name="Shape 13039"/>
        <p:cNvGrpSpPr/>
        <p:nvPr/>
      </p:nvGrpSpPr>
      <p:grpSpPr>
        <a:xfrm>
          <a:off x="0" y="0"/>
          <a:ext cx="0" cy="0"/>
          <a:chOff x="0" y="0"/>
          <a:chExt cx="0" cy="0"/>
        </a:xfrm>
      </p:grpSpPr>
      <p:sp>
        <p:nvSpPr>
          <p:cNvPr id="13040" name="Google Shape;13040;g656b5d864b_0_119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41" name="Google Shape;13041;g656b5d864b_0_119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 name="Shape 192"/>
        <p:cNvGrpSpPr/>
        <p:nvPr/>
      </p:nvGrpSpPr>
      <p:grpSpPr>
        <a:xfrm>
          <a:off x="0" y="0"/>
          <a:ext cx="0" cy="0"/>
          <a:chOff x="0" y="0"/>
          <a:chExt cx="0" cy="0"/>
        </a:xfrm>
      </p:grpSpPr>
      <p:sp>
        <p:nvSpPr>
          <p:cNvPr id="193" name="Google Shape;193;g5465e7bc0b_1_1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4" name="Google Shape;194;g5465e7bc0b_1_1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7" name="Shape 227"/>
        <p:cNvGrpSpPr/>
        <p:nvPr/>
      </p:nvGrpSpPr>
      <p:grpSpPr>
        <a:xfrm>
          <a:off x="0" y="0"/>
          <a:ext cx="0" cy="0"/>
          <a:chOff x="0" y="0"/>
          <a:chExt cx="0" cy="0"/>
        </a:xfrm>
      </p:grpSpPr>
      <p:sp>
        <p:nvSpPr>
          <p:cNvPr id="228" name="Google Shape;228;g51206107d6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9" name="Google Shape;229;g51206107d6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0" name="Shape 250"/>
        <p:cNvGrpSpPr/>
        <p:nvPr/>
      </p:nvGrpSpPr>
      <p:grpSpPr>
        <a:xfrm>
          <a:off x="0" y="0"/>
          <a:ext cx="0" cy="0"/>
          <a:chOff x="0" y="0"/>
          <a:chExt cx="0" cy="0"/>
        </a:xfrm>
      </p:grpSpPr>
      <p:sp>
        <p:nvSpPr>
          <p:cNvPr id="251" name="Google Shape;251;g6024d516aa_1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2" name="Google Shape;252;g6024d516aa_1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6" name="Shape 256"/>
        <p:cNvGrpSpPr/>
        <p:nvPr/>
      </p:nvGrpSpPr>
      <p:grpSpPr>
        <a:xfrm>
          <a:off x="0" y="0"/>
          <a:ext cx="0" cy="0"/>
          <a:chOff x="0" y="0"/>
          <a:chExt cx="0" cy="0"/>
        </a:xfrm>
      </p:grpSpPr>
      <p:sp>
        <p:nvSpPr>
          <p:cNvPr id="257" name="Google Shape;257;g564cb1007b_0_7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8" name="Google Shape;258;g564cb1007b_0_7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9" name="Shape 299"/>
        <p:cNvGrpSpPr/>
        <p:nvPr/>
      </p:nvGrpSpPr>
      <p:grpSpPr>
        <a:xfrm>
          <a:off x="0" y="0"/>
          <a:ext cx="0" cy="0"/>
          <a:chOff x="0" y="0"/>
          <a:chExt cx="0" cy="0"/>
        </a:xfrm>
      </p:grpSpPr>
      <p:sp>
        <p:nvSpPr>
          <p:cNvPr id="300" name="Google Shape;300;g58bba8eef5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1" name="Google Shape;301;g58bba8eef5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OPENING TITLE">
  <p:cSld name="CUSTOM_7">
    <p:bg>
      <p:bgPr>
        <a:solidFill>
          <a:srgbClr val="F3F3F3"/>
        </a:solidFill>
      </p:bgPr>
    </p:bg>
    <p:spTree>
      <p:nvGrpSpPr>
        <p:cNvPr id="8" name="Shape 8"/>
        <p:cNvGrpSpPr/>
        <p:nvPr/>
      </p:nvGrpSpPr>
      <p:grpSpPr>
        <a:xfrm>
          <a:off x="0" y="0"/>
          <a:ext cx="0" cy="0"/>
          <a:chOff x="0" y="0"/>
          <a:chExt cx="0" cy="0"/>
        </a:xfrm>
      </p:grpSpPr>
      <p:sp>
        <p:nvSpPr>
          <p:cNvPr id="9" name="Google Shape;9;p2"/>
          <p:cNvSpPr/>
          <p:nvPr/>
        </p:nvSpPr>
        <p:spPr>
          <a:xfrm>
            <a:off x="4339200" y="0"/>
            <a:ext cx="465600" cy="1552800"/>
          </a:xfrm>
          <a:prstGeom prst="rect">
            <a:avLst/>
          </a:pr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10" name="Google Shape;10;p2"/>
          <p:cNvSpPr txBox="1"/>
          <p:nvPr>
            <p:ph type="ctrTitle"/>
          </p:nvPr>
        </p:nvSpPr>
        <p:spPr>
          <a:xfrm>
            <a:off x="2039550" y="3138450"/>
            <a:ext cx="5064900" cy="9681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5600"/>
              <a:buFont typeface="Josefin Sans"/>
              <a:buNone/>
              <a:defRPr b="1" sz="4800"/>
            </a:lvl1pPr>
            <a:lvl2pPr lvl="1" rtl="0" algn="ctr">
              <a:spcBef>
                <a:spcPts val="0"/>
              </a:spcBef>
              <a:spcAft>
                <a:spcPts val="0"/>
              </a:spcAft>
              <a:buClr>
                <a:srgbClr val="434343"/>
              </a:buClr>
              <a:buSzPts val="5200"/>
              <a:buNone/>
              <a:defRPr sz="5200">
                <a:solidFill>
                  <a:srgbClr val="434343"/>
                </a:solidFill>
              </a:defRPr>
            </a:lvl2pPr>
            <a:lvl3pPr lvl="2" rtl="0" algn="ctr">
              <a:spcBef>
                <a:spcPts val="0"/>
              </a:spcBef>
              <a:spcAft>
                <a:spcPts val="0"/>
              </a:spcAft>
              <a:buClr>
                <a:srgbClr val="434343"/>
              </a:buClr>
              <a:buSzPts val="5200"/>
              <a:buNone/>
              <a:defRPr sz="5200">
                <a:solidFill>
                  <a:srgbClr val="434343"/>
                </a:solidFill>
              </a:defRPr>
            </a:lvl3pPr>
            <a:lvl4pPr lvl="3" rtl="0" algn="ctr">
              <a:spcBef>
                <a:spcPts val="0"/>
              </a:spcBef>
              <a:spcAft>
                <a:spcPts val="0"/>
              </a:spcAft>
              <a:buClr>
                <a:srgbClr val="434343"/>
              </a:buClr>
              <a:buSzPts val="5200"/>
              <a:buNone/>
              <a:defRPr sz="5200">
                <a:solidFill>
                  <a:srgbClr val="434343"/>
                </a:solidFill>
              </a:defRPr>
            </a:lvl4pPr>
            <a:lvl5pPr lvl="4" rtl="0" algn="ctr">
              <a:spcBef>
                <a:spcPts val="0"/>
              </a:spcBef>
              <a:spcAft>
                <a:spcPts val="0"/>
              </a:spcAft>
              <a:buClr>
                <a:srgbClr val="434343"/>
              </a:buClr>
              <a:buSzPts val="5200"/>
              <a:buNone/>
              <a:defRPr sz="5200">
                <a:solidFill>
                  <a:srgbClr val="434343"/>
                </a:solidFill>
              </a:defRPr>
            </a:lvl5pPr>
            <a:lvl6pPr lvl="5" rtl="0" algn="ctr">
              <a:spcBef>
                <a:spcPts val="0"/>
              </a:spcBef>
              <a:spcAft>
                <a:spcPts val="0"/>
              </a:spcAft>
              <a:buClr>
                <a:srgbClr val="434343"/>
              </a:buClr>
              <a:buSzPts val="5200"/>
              <a:buNone/>
              <a:defRPr sz="5200">
                <a:solidFill>
                  <a:srgbClr val="434343"/>
                </a:solidFill>
              </a:defRPr>
            </a:lvl6pPr>
            <a:lvl7pPr lvl="6" rtl="0" algn="ctr">
              <a:spcBef>
                <a:spcPts val="0"/>
              </a:spcBef>
              <a:spcAft>
                <a:spcPts val="0"/>
              </a:spcAft>
              <a:buClr>
                <a:srgbClr val="434343"/>
              </a:buClr>
              <a:buSzPts val="5200"/>
              <a:buNone/>
              <a:defRPr sz="5200">
                <a:solidFill>
                  <a:srgbClr val="434343"/>
                </a:solidFill>
              </a:defRPr>
            </a:lvl7pPr>
            <a:lvl8pPr lvl="7" rtl="0" algn="ctr">
              <a:spcBef>
                <a:spcPts val="0"/>
              </a:spcBef>
              <a:spcAft>
                <a:spcPts val="0"/>
              </a:spcAft>
              <a:buClr>
                <a:srgbClr val="434343"/>
              </a:buClr>
              <a:buSzPts val="5200"/>
              <a:buNone/>
              <a:defRPr sz="5200">
                <a:solidFill>
                  <a:srgbClr val="434343"/>
                </a:solidFill>
              </a:defRPr>
            </a:lvl8pPr>
            <a:lvl9pPr lvl="8" rtl="0" algn="ctr">
              <a:spcBef>
                <a:spcPts val="0"/>
              </a:spcBef>
              <a:spcAft>
                <a:spcPts val="0"/>
              </a:spcAft>
              <a:buClr>
                <a:srgbClr val="434343"/>
              </a:buClr>
              <a:buSzPts val="5200"/>
              <a:buNone/>
              <a:defRPr sz="5200">
                <a:solidFill>
                  <a:srgbClr val="434343"/>
                </a:solidFill>
              </a:defRPr>
            </a:lvl9pPr>
          </a:lstStyle>
          <a:p/>
        </p:txBody>
      </p:sp>
      <p:sp>
        <p:nvSpPr>
          <p:cNvPr id="11" name="Google Shape;11;p2"/>
          <p:cNvSpPr txBox="1"/>
          <p:nvPr>
            <p:ph idx="1" type="subTitle"/>
          </p:nvPr>
        </p:nvSpPr>
        <p:spPr>
          <a:xfrm>
            <a:off x="2433450" y="3977500"/>
            <a:ext cx="4277100" cy="265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rgbClr val="694C84"/>
              </a:buClr>
              <a:buSzPts val="1100"/>
              <a:buFont typeface="Abel"/>
              <a:buNone/>
              <a:defRPr/>
            </a:lvl1pPr>
            <a:lvl2pPr lvl="1" rtl="0" algn="ctr">
              <a:lnSpc>
                <a:spcPct val="100000"/>
              </a:lnSpc>
              <a:spcBef>
                <a:spcPts val="0"/>
              </a:spcBef>
              <a:spcAft>
                <a:spcPts val="0"/>
              </a:spcAft>
              <a:buClr>
                <a:srgbClr val="694C84"/>
              </a:buClr>
              <a:buSzPts val="2800"/>
              <a:buNone/>
              <a:defRPr sz="2800">
                <a:solidFill>
                  <a:srgbClr val="694C84"/>
                </a:solidFill>
              </a:defRPr>
            </a:lvl2pPr>
            <a:lvl3pPr lvl="2" rtl="0" algn="ctr">
              <a:lnSpc>
                <a:spcPct val="100000"/>
              </a:lnSpc>
              <a:spcBef>
                <a:spcPts val="0"/>
              </a:spcBef>
              <a:spcAft>
                <a:spcPts val="0"/>
              </a:spcAft>
              <a:buClr>
                <a:srgbClr val="694C84"/>
              </a:buClr>
              <a:buSzPts val="2800"/>
              <a:buNone/>
              <a:defRPr sz="2800">
                <a:solidFill>
                  <a:srgbClr val="694C84"/>
                </a:solidFill>
              </a:defRPr>
            </a:lvl3pPr>
            <a:lvl4pPr lvl="3" rtl="0" algn="ctr">
              <a:lnSpc>
                <a:spcPct val="100000"/>
              </a:lnSpc>
              <a:spcBef>
                <a:spcPts val="0"/>
              </a:spcBef>
              <a:spcAft>
                <a:spcPts val="0"/>
              </a:spcAft>
              <a:buClr>
                <a:srgbClr val="694C84"/>
              </a:buClr>
              <a:buSzPts val="2800"/>
              <a:buNone/>
              <a:defRPr sz="2800">
                <a:solidFill>
                  <a:srgbClr val="694C84"/>
                </a:solidFill>
              </a:defRPr>
            </a:lvl4pPr>
            <a:lvl5pPr lvl="4" rtl="0" algn="ctr">
              <a:lnSpc>
                <a:spcPct val="100000"/>
              </a:lnSpc>
              <a:spcBef>
                <a:spcPts val="0"/>
              </a:spcBef>
              <a:spcAft>
                <a:spcPts val="0"/>
              </a:spcAft>
              <a:buClr>
                <a:srgbClr val="694C84"/>
              </a:buClr>
              <a:buSzPts val="2800"/>
              <a:buNone/>
              <a:defRPr sz="2800">
                <a:solidFill>
                  <a:srgbClr val="694C84"/>
                </a:solidFill>
              </a:defRPr>
            </a:lvl5pPr>
            <a:lvl6pPr lvl="5" rtl="0" algn="ctr">
              <a:lnSpc>
                <a:spcPct val="100000"/>
              </a:lnSpc>
              <a:spcBef>
                <a:spcPts val="0"/>
              </a:spcBef>
              <a:spcAft>
                <a:spcPts val="0"/>
              </a:spcAft>
              <a:buClr>
                <a:srgbClr val="694C84"/>
              </a:buClr>
              <a:buSzPts val="2800"/>
              <a:buNone/>
              <a:defRPr sz="2800">
                <a:solidFill>
                  <a:srgbClr val="694C84"/>
                </a:solidFill>
              </a:defRPr>
            </a:lvl6pPr>
            <a:lvl7pPr lvl="6" rtl="0" algn="ctr">
              <a:lnSpc>
                <a:spcPct val="100000"/>
              </a:lnSpc>
              <a:spcBef>
                <a:spcPts val="0"/>
              </a:spcBef>
              <a:spcAft>
                <a:spcPts val="0"/>
              </a:spcAft>
              <a:buClr>
                <a:srgbClr val="694C84"/>
              </a:buClr>
              <a:buSzPts val="2800"/>
              <a:buNone/>
              <a:defRPr sz="2800">
                <a:solidFill>
                  <a:srgbClr val="694C84"/>
                </a:solidFill>
              </a:defRPr>
            </a:lvl7pPr>
            <a:lvl8pPr lvl="7" rtl="0" algn="ctr">
              <a:lnSpc>
                <a:spcPct val="100000"/>
              </a:lnSpc>
              <a:spcBef>
                <a:spcPts val="0"/>
              </a:spcBef>
              <a:spcAft>
                <a:spcPts val="0"/>
              </a:spcAft>
              <a:buClr>
                <a:srgbClr val="694C84"/>
              </a:buClr>
              <a:buSzPts val="2800"/>
              <a:buNone/>
              <a:defRPr sz="2800">
                <a:solidFill>
                  <a:srgbClr val="694C84"/>
                </a:solidFill>
              </a:defRPr>
            </a:lvl8pPr>
            <a:lvl9pPr lvl="8" rtl="0" algn="ctr">
              <a:lnSpc>
                <a:spcPct val="100000"/>
              </a:lnSpc>
              <a:spcBef>
                <a:spcPts val="0"/>
              </a:spcBef>
              <a:spcAft>
                <a:spcPts val="0"/>
              </a:spcAft>
              <a:buClr>
                <a:srgbClr val="694C84"/>
              </a:buClr>
              <a:buSzPts val="2800"/>
              <a:buNone/>
              <a:defRPr sz="2800">
                <a:solidFill>
                  <a:srgbClr val="694C84"/>
                </a:solidFill>
              </a:defRPr>
            </a:lvl9pPr>
          </a:lstStyle>
          <a:p/>
        </p:txBody>
      </p:sp>
      <p:sp>
        <p:nvSpPr>
          <p:cNvPr id="12" name="Google Shape;12;p2"/>
          <p:cNvSpPr/>
          <p:nvPr/>
        </p:nvSpPr>
        <p:spPr>
          <a:xfrm>
            <a:off x="4339200" y="4557225"/>
            <a:ext cx="465600" cy="595800"/>
          </a:xfrm>
          <a:prstGeom prst="rect">
            <a:avLst/>
          </a:pr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2">
  <p:cSld name="CUSTOM_14_1_3_1_1">
    <p:bg>
      <p:bgPr>
        <a:solidFill>
          <a:srgbClr val="EFEFEF"/>
        </a:solidFill>
      </p:bgPr>
    </p:bg>
    <p:spTree>
      <p:nvGrpSpPr>
        <p:cNvPr id="78" name="Shape 78"/>
        <p:cNvGrpSpPr/>
        <p:nvPr/>
      </p:nvGrpSpPr>
      <p:grpSpPr>
        <a:xfrm>
          <a:off x="0" y="0"/>
          <a:ext cx="0" cy="0"/>
          <a:chOff x="0" y="0"/>
          <a:chExt cx="0" cy="0"/>
        </a:xfrm>
      </p:grpSpPr>
      <p:sp>
        <p:nvSpPr>
          <p:cNvPr id="79" name="Google Shape;79;p11"/>
          <p:cNvSpPr/>
          <p:nvPr/>
        </p:nvSpPr>
        <p:spPr>
          <a:xfrm flipH="1">
            <a:off x="4572000" y="-9750"/>
            <a:ext cx="4572000" cy="5160300"/>
          </a:xfrm>
          <a:prstGeom prst="rect">
            <a:avLst/>
          </a:pr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11"/>
          <p:cNvSpPr txBox="1"/>
          <p:nvPr>
            <p:ph type="title"/>
          </p:nvPr>
        </p:nvSpPr>
        <p:spPr>
          <a:xfrm rot="-5400000">
            <a:off x="-1350000" y="2232325"/>
            <a:ext cx="3378900" cy="6789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200">
                <a:solidFill>
                  <a:srgbClr val="434343"/>
                </a:solidFill>
              </a:defRPr>
            </a:lvl1pPr>
            <a:lvl2pPr lvl="1" rtl="0">
              <a:spcBef>
                <a:spcPts val="0"/>
              </a:spcBef>
              <a:spcAft>
                <a:spcPts val="0"/>
              </a:spcAft>
              <a:buNone/>
              <a:defRPr sz="1200">
                <a:solidFill>
                  <a:srgbClr val="434343"/>
                </a:solidFill>
                <a:latin typeface="Roboto Slab Regular"/>
                <a:ea typeface="Roboto Slab Regular"/>
                <a:cs typeface="Roboto Slab Regular"/>
                <a:sym typeface="Roboto Slab Regular"/>
              </a:defRPr>
            </a:lvl2pPr>
            <a:lvl3pPr lvl="2" rtl="0">
              <a:spcBef>
                <a:spcPts val="0"/>
              </a:spcBef>
              <a:spcAft>
                <a:spcPts val="0"/>
              </a:spcAft>
              <a:buNone/>
              <a:defRPr sz="1200">
                <a:solidFill>
                  <a:srgbClr val="434343"/>
                </a:solidFill>
                <a:latin typeface="Roboto Slab Regular"/>
                <a:ea typeface="Roboto Slab Regular"/>
                <a:cs typeface="Roboto Slab Regular"/>
                <a:sym typeface="Roboto Slab Regular"/>
              </a:defRPr>
            </a:lvl3pPr>
            <a:lvl4pPr lvl="3" rtl="0">
              <a:spcBef>
                <a:spcPts val="0"/>
              </a:spcBef>
              <a:spcAft>
                <a:spcPts val="0"/>
              </a:spcAft>
              <a:buNone/>
              <a:defRPr sz="1200">
                <a:solidFill>
                  <a:srgbClr val="434343"/>
                </a:solidFill>
                <a:latin typeface="Roboto Slab Regular"/>
                <a:ea typeface="Roboto Slab Regular"/>
                <a:cs typeface="Roboto Slab Regular"/>
                <a:sym typeface="Roboto Slab Regular"/>
              </a:defRPr>
            </a:lvl4pPr>
            <a:lvl5pPr lvl="4" rtl="0">
              <a:spcBef>
                <a:spcPts val="0"/>
              </a:spcBef>
              <a:spcAft>
                <a:spcPts val="0"/>
              </a:spcAft>
              <a:buNone/>
              <a:defRPr sz="1200">
                <a:solidFill>
                  <a:srgbClr val="434343"/>
                </a:solidFill>
                <a:latin typeface="Roboto Slab Regular"/>
                <a:ea typeface="Roboto Slab Regular"/>
                <a:cs typeface="Roboto Slab Regular"/>
                <a:sym typeface="Roboto Slab Regular"/>
              </a:defRPr>
            </a:lvl5pPr>
            <a:lvl6pPr lvl="5" rtl="0">
              <a:spcBef>
                <a:spcPts val="0"/>
              </a:spcBef>
              <a:spcAft>
                <a:spcPts val="0"/>
              </a:spcAft>
              <a:buNone/>
              <a:defRPr sz="1200">
                <a:solidFill>
                  <a:srgbClr val="434343"/>
                </a:solidFill>
                <a:latin typeface="Roboto Slab Regular"/>
                <a:ea typeface="Roboto Slab Regular"/>
                <a:cs typeface="Roboto Slab Regular"/>
                <a:sym typeface="Roboto Slab Regular"/>
              </a:defRPr>
            </a:lvl6pPr>
            <a:lvl7pPr lvl="6" rtl="0">
              <a:spcBef>
                <a:spcPts val="0"/>
              </a:spcBef>
              <a:spcAft>
                <a:spcPts val="0"/>
              </a:spcAft>
              <a:buNone/>
              <a:defRPr sz="1200">
                <a:solidFill>
                  <a:srgbClr val="434343"/>
                </a:solidFill>
                <a:latin typeface="Roboto Slab Regular"/>
                <a:ea typeface="Roboto Slab Regular"/>
                <a:cs typeface="Roboto Slab Regular"/>
                <a:sym typeface="Roboto Slab Regular"/>
              </a:defRPr>
            </a:lvl7pPr>
            <a:lvl8pPr lvl="7" rtl="0">
              <a:spcBef>
                <a:spcPts val="0"/>
              </a:spcBef>
              <a:spcAft>
                <a:spcPts val="0"/>
              </a:spcAft>
              <a:buNone/>
              <a:defRPr sz="1200">
                <a:solidFill>
                  <a:srgbClr val="434343"/>
                </a:solidFill>
                <a:latin typeface="Roboto Slab Regular"/>
                <a:ea typeface="Roboto Slab Regular"/>
                <a:cs typeface="Roboto Slab Regular"/>
                <a:sym typeface="Roboto Slab Regular"/>
              </a:defRPr>
            </a:lvl8pPr>
            <a:lvl9pPr lvl="8" rtl="0">
              <a:spcBef>
                <a:spcPts val="0"/>
              </a:spcBef>
              <a:spcAft>
                <a:spcPts val="0"/>
              </a:spcAft>
              <a:buNone/>
              <a:defRPr sz="1200">
                <a:solidFill>
                  <a:srgbClr val="434343"/>
                </a:solidFill>
                <a:latin typeface="Roboto Slab Regular"/>
                <a:ea typeface="Roboto Slab Regular"/>
                <a:cs typeface="Roboto Slab Regular"/>
                <a:sym typeface="Roboto Slab Regular"/>
              </a:defRPr>
            </a:lvl9pPr>
          </a:lstStyle>
          <a:p/>
        </p:txBody>
      </p:sp>
      <p:sp>
        <p:nvSpPr>
          <p:cNvPr id="81" name="Google Shape;81;p11"/>
          <p:cNvSpPr txBox="1"/>
          <p:nvPr>
            <p:ph idx="1" type="subTitle"/>
          </p:nvPr>
        </p:nvSpPr>
        <p:spPr>
          <a:xfrm>
            <a:off x="1162800" y="1679550"/>
            <a:ext cx="2501400" cy="1784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200"/>
              <a:buNone/>
              <a:defRPr sz="1100"/>
            </a:lvl1pPr>
            <a:lvl2pPr lvl="1" rtl="0" algn="r">
              <a:lnSpc>
                <a:spcPct val="100000"/>
              </a:lnSpc>
              <a:spcBef>
                <a:spcPts val="0"/>
              </a:spcBef>
              <a:spcAft>
                <a:spcPts val="0"/>
              </a:spcAft>
              <a:buClr>
                <a:srgbClr val="FFFFFF"/>
              </a:buClr>
              <a:buSzPts val="1200"/>
              <a:buNone/>
              <a:defRPr>
                <a:solidFill>
                  <a:srgbClr val="FFFFFF"/>
                </a:solidFill>
              </a:defRPr>
            </a:lvl2pPr>
            <a:lvl3pPr lvl="2" rtl="0" algn="r">
              <a:lnSpc>
                <a:spcPct val="100000"/>
              </a:lnSpc>
              <a:spcBef>
                <a:spcPts val="0"/>
              </a:spcBef>
              <a:spcAft>
                <a:spcPts val="0"/>
              </a:spcAft>
              <a:buClr>
                <a:srgbClr val="FFFFFF"/>
              </a:buClr>
              <a:buSzPts val="1200"/>
              <a:buNone/>
              <a:defRPr>
                <a:solidFill>
                  <a:srgbClr val="FFFFFF"/>
                </a:solidFill>
              </a:defRPr>
            </a:lvl3pPr>
            <a:lvl4pPr lvl="3" rtl="0" algn="r">
              <a:lnSpc>
                <a:spcPct val="100000"/>
              </a:lnSpc>
              <a:spcBef>
                <a:spcPts val="0"/>
              </a:spcBef>
              <a:spcAft>
                <a:spcPts val="0"/>
              </a:spcAft>
              <a:buClr>
                <a:srgbClr val="FFFFFF"/>
              </a:buClr>
              <a:buSzPts val="1200"/>
              <a:buNone/>
              <a:defRPr>
                <a:solidFill>
                  <a:srgbClr val="FFFFFF"/>
                </a:solidFill>
              </a:defRPr>
            </a:lvl4pPr>
            <a:lvl5pPr lvl="4" rtl="0" algn="r">
              <a:lnSpc>
                <a:spcPct val="100000"/>
              </a:lnSpc>
              <a:spcBef>
                <a:spcPts val="0"/>
              </a:spcBef>
              <a:spcAft>
                <a:spcPts val="0"/>
              </a:spcAft>
              <a:buClr>
                <a:srgbClr val="FFFFFF"/>
              </a:buClr>
              <a:buSzPts val="1200"/>
              <a:buNone/>
              <a:defRPr>
                <a:solidFill>
                  <a:srgbClr val="FFFFFF"/>
                </a:solidFill>
              </a:defRPr>
            </a:lvl5pPr>
            <a:lvl6pPr lvl="5" rtl="0" algn="r">
              <a:lnSpc>
                <a:spcPct val="100000"/>
              </a:lnSpc>
              <a:spcBef>
                <a:spcPts val="0"/>
              </a:spcBef>
              <a:spcAft>
                <a:spcPts val="0"/>
              </a:spcAft>
              <a:buClr>
                <a:srgbClr val="FFFFFF"/>
              </a:buClr>
              <a:buSzPts val="1200"/>
              <a:buNone/>
              <a:defRPr>
                <a:solidFill>
                  <a:srgbClr val="FFFFFF"/>
                </a:solidFill>
              </a:defRPr>
            </a:lvl6pPr>
            <a:lvl7pPr lvl="6" rtl="0" algn="r">
              <a:lnSpc>
                <a:spcPct val="100000"/>
              </a:lnSpc>
              <a:spcBef>
                <a:spcPts val="0"/>
              </a:spcBef>
              <a:spcAft>
                <a:spcPts val="0"/>
              </a:spcAft>
              <a:buClr>
                <a:srgbClr val="FFFFFF"/>
              </a:buClr>
              <a:buSzPts val="1200"/>
              <a:buNone/>
              <a:defRPr>
                <a:solidFill>
                  <a:srgbClr val="FFFFFF"/>
                </a:solidFill>
              </a:defRPr>
            </a:lvl7pPr>
            <a:lvl8pPr lvl="7" rtl="0" algn="r">
              <a:lnSpc>
                <a:spcPct val="100000"/>
              </a:lnSpc>
              <a:spcBef>
                <a:spcPts val="0"/>
              </a:spcBef>
              <a:spcAft>
                <a:spcPts val="0"/>
              </a:spcAft>
              <a:buClr>
                <a:srgbClr val="FFFFFF"/>
              </a:buClr>
              <a:buSzPts val="1200"/>
              <a:buNone/>
              <a:defRPr>
                <a:solidFill>
                  <a:srgbClr val="FFFFFF"/>
                </a:solidFill>
              </a:defRPr>
            </a:lvl8pPr>
            <a:lvl9pPr lvl="8" rtl="0" algn="r">
              <a:lnSpc>
                <a:spcPct val="100000"/>
              </a:lnSpc>
              <a:spcBef>
                <a:spcPts val="0"/>
              </a:spcBef>
              <a:spcAft>
                <a:spcPts val="0"/>
              </a:spcAft>
              <a:buClr>
                <a:srgbClr val="FFFFFF"/>
              </a:buClr>
              <a:buSzPts val="1200"/>
              <a:buNone/>
              <a:defRPr>
                <a:solidFill>
                  <a:srgbClr val="FFFFFF"/>
                </a:solidFill>
              </a:defRPr>
            </a:lvl9pPr>
          </a:lstStyle>
          <a:p/>
        </p:txBody>
      </p:sp>
      <p:sp>
        <p:nvSpPr>
          <p:cNvPr id="82" name="Google Shape;82;p11"/>
          <p:cNvSpPr/>
          <p:nvPr/>
        </p:nvSpPr>
        <p:spPr>
          <a:xfrm>
            <a:off x="4339199" y="1138927"/>
            <a:ext cx="465600" cy="40116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 TEXT">
  <p:cSld name="CUSTOM_14_1_3_1_1_2">
    <p:bg>
      <p:bgPr>
        <a:solidFill>
          <a:srgbClr val="EFEFEF"/>
        </a:solidFill>
      </p:bgPr>
    </p:bg>
    <p:spTree>
      <p:nvGrpSpPr>
        <p:cNvPr id="83" name="Shape 83"/>
        <p:cNvGrpSpPr/>
        <p:nvPr/>
      </p:nvGrpSpPr>
      <p:grpSpPr>
        <a:xfrm>
          <a:off x="0" y="0"/>
          <a:ext cx="0" cy="0"/>
          <a:chOff x="0" y="0"/>
          <a:chExt cx="0" cy="0"/>
        </a:xfrm>
      </p:grpSpPr>
      <p:sp>
        <p:nvSpPr>
          <p:cNvPr id="84" name="Google Shape;84;p12"/>
          <p:cNvSpPr/>
          <p:nvPr/>
        </p:nvSpPr>
        <p:spPr>
          <a:xfrm>
            <a:off x="0" y="0"/>
            <a:ext cx="4572000" cy="5143500"/>
          </a:xfrm>
          <a:prstGeom prst="rect">
            <a:avLst/>
          </a:pr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12"/>
          <p:cNvSpPr txBox="1"/>
          <p:nvPr>
            <p:ph type="title"/>
          </p:nvPr>
        </p:nvSpPr>
        <p:spPr>
          <a:xfrm rot="-5400000">
            <a:off x="-1350000" y="2232325"/>
            <a:ext cx="3378900" cy="6789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200">
                <a:solidFill>
                  <a:srgbClr val="434343"/>
                </a:solidFill>
              </a:defRPr>
            </a:lvl1pPr>
            <a:lvl2pPr lvl="1" rtl="0">
              <a:spcBef>
                <a:spcPts val="0"/>
              </a:spcBef>
              <a:spcAft>
                <a:spcPts val="0"/>
              </a:spcAft>
              <a:buNone/>
              <a:defRPr sz="1200">
                <a:solidFill>
                  <a:srgbClr val="434343"/>
                </a:solidFill>
                <a:latin typeface="Roboto Slab Regular"/>
                <a:ea typeface="Roboto Slab Regular"/>
                <a:cs typeface="Roboto Slab Regular"/>
                <a:sym typeface="Roboto Slab Regular"/>
              </a:defRPr>
            </a:lvl2pPr>
            <a:lvl3pPr lvl="2" rtl="0">
              <a:spcBef>
                <a:spcPts val="0"/>
              </a:spcBef>
              <a:spcAft>
                <a:spcPts val="0"/>
              </a:spcAft>
              <a:buNone/>
              <a:defRPr sz="1200">
                <a:solidFill>
                  <a:srgbClr val="434343"/>
                </a:solidFill>
                <a:latin typeface="Roboto Slab Regular"/>
                <a:ea typeface="Roboto Slab Regular"/>
                <a:cs typeface="Roboto Slab Regular"/>
                <a:sym typeface="Roboto Slab Regular"/>
              </a:defRPr>
            </a:lvl3pPr>
            <a:lvl4pPr lvl="3" rtl="0">
              <a:spcBef>
                <a:spcPts val="0"/>
              </a:spcBef>
              <a:spcAft>
                <a:spcPts val="0"/>
              </a:spcAft>
              <a:buNone/>
              <a:defRPr sz="1200">
                <a:solidFill>
                  <a:srgbClr val="434343"/>
                </a:solidFill>
                <a:latin typeface="Roboto Slab Regular"/>
                <a:ea typeface="Roboto Slab Regular"/>
                <a:cs typeface="Roboto Slab Regular"/>
                <a:sym typeface="Roboto Slab Regular"/>
              </a:defRPr>
            </a:lvl4pPr>
            <a:lvl5pPr lvl="4" rtl="0">
              <a:spcBef>
                <a:spcPts val="0"/>
              </a:spcBef>
              <a:spcAft>
                <a:spcPts val="0"/>
              </a:spcAft>
              <a:buNone/>
              <a:defRPr sz="1200">
                <a:solidFill>
                  <a:srgbClr val="434343"/>
                </a:solidFill>
                <a:latin typeface="Roboto Slab Regular"/>
                <a:ea typeface="Roboto Slab Regular"/>
                <a:cs typeface="Roboto Slab Regular"/>
                <a:sym typeface="Roboto Slab Regular"/>
              </a:defRPr>
            </a:lvl5pPr>
            <a:lvl6pPr lvl="5" rtl="0">
              <a:spcBef>
                <a:spcPts val="0"/>
              </a:spcBef>
              <a:spcAft>
                <a:spcPts val="0"/>
              </a:spcAft>
              <a:buNone/>
              <a:defRPr sz="1200">
                <a:solidFill>
                  <a:srgbClr val="434343"/>
                </a:solidFill>
                <a:latin typeface="Roboto Slab Regular"/>
                <a:ea typeface="Roboto Slab Regular"/>
                <a:cs typeface="Roboto Slab Regular"/>
                <a:sym typeface="Roboto Slab Regular"/>
              </a:defRPr>
            </a:lvl6pPr>
            <a:lvl7pPr lvl="6" rtl="0">
              <a:spcBef>
                <a:spcPts val="0"/>
              </a:spcBef>
              <a:spcAft>
                <a:spcPts val="0"/>
              </a:spcAft>
              <a:buNone/>
              <a:defRPr sz="1200">
                <a:solidFill>
                  <a:srgbClr val="434343"/>
                </a:solidFill>
                <a:latin typeface="Roboto Slab Regular"/>
                <a:ea typeface="Roboto Slab Regular"/>
                <a:cs typeface="Roboto Slab Regular"/>
                <a:sym typeface="Roboto Slab Regular"/>
              </a:defRPr>
            </a:lvl7pPr>
            <a:lvl8pPr lvl="7" rtl="0">
              <a:spcBef>
                <a:spcPts val="0"/>
              </a:spcBef>
              <a:spcAft>
                <a:spcPts val="0"/>
              </a:spcAft>
              <a:buNone/>
              <a:defRPr sz="1200">
                <a:solidFill>
                  <a:srgbClr val="434343"/>
                </a:solidFill>
                <a:latin typeface="Roboto Slab Regular"/>
                <a:ea typeface="Roboto Slab Regular"/>
                <a:cs typeface="Roboto Slab Regular"/>
                <a:sym typeface="Roboto Slab Regular"/>
              </a:defRPr>
            </a:lvl8pPr>
            <a:lvl9pPr lvl="8" rtl="0">
              <a:spcBef>
                <a:spcPts val="0"/>
              </a:spcBef>
              <a:spcAft>
                <a:spcPts val="0"/>
              </a:spcAft>
              <a:buNone/>
              <a:defRPr sz="1200">
                <a:solidFill>
                  <a:srgbClr val="434343"/>
                </a:solidFill>
                <a:latin typeface="Roboto Slab Regular"/>
                <a:ea typeface="Roboto Slab Regular"/>
                <a:cs typeface="Roboto Slab Regular"/>
                <a:sym typeface="Roboto Slab Regular"/>
              </a:defRPr>
            </a:lvl9pPr>
          </a:lstStyle>
          <a:p/>
        </p:txBody>
      </p:sp>
      <p:sp>
        <p:nvSpPr>
          <p:cNvPr id="86" name="Google Shape;86;p12"/>
          <p:cNvSpPr txBox="1"/>
          <p:nvPr>
            <p:ph idx="1" type="subTitle"/>
          </p:nvPr>
        </p:nvSpPr>
        <p:spPr>
          <a:xfrm>
            <a:off x="6400025" y="1962563"/>
            <a:ext cx="2031300" cy="432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sz="11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
        <p:nvSpPr>
          <p:cNvPr id="87" name="Google Shape;87;p12"/>
          <p:cNvSpPr txBox="1"/>
          <p:nvPr>
            <p:ph hasCustomPrompt="1" idx="2" type="title"/>
          </p:nvPr>
        </p:nvSpPr>
        <p:spPr>
          <a:xfrm>
            <a:off x="6400025" y="1581238"/>
            <a:ext cx="1119900" cy="532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Font typeface="Unica One"/>
              <a:buNone/>
              <a:defRPr sz="2400">
                <a:latin typeface="Unica One"/>
                <a:ea typeface="Unica One"/>
                <a:cs typeface="Unica One"/>
                <a:sym typeface="Unica One"/>
              </a:defRPr>
            </a:lvl2pPr>
            <a:lvl3pPr lvl="2" rtl="0">
              <a:spcBef>
                <a:spcPts val="0"/>
              </a:spcBef>
              <a:spcAft>
                <a:spcPts val="0"/>
              </a:spcAft>
              <a:buSzPts val="2400"/>
              <a:buFont typeface="Unica One"/>
              <a:buNone/>
              <a:defRPr sz="2400">
                <a:latin typeface="Unica One"/>
                <a:ea typeface="Unica One"/>
                <a:cs typeface="Unica One"/>
                <a:sym typeface="Unica One"/>
              </a:defRPr>
            </a:lvl3pPr>
            <a:lvl4pPr lvl="3" rtl="0">
              <a:spcBef>
                <a:spcPts val="0"/>
              </a:spcBef>
              <a:spcAft>
                <a:spcPts val="0"/>
              </a:spcAft>
              <a:buSzPts val="2400"/>
              <a:buFont typeface="Unica One"/>
              <a:buNone/>
              <a:defRPr sz="2400">
                <a:latin typeface="Unica One"/>
                <a:ea typeface="Unica One"/>
                <a:cs typeface="Unica One"/>
                <a:sym typeface="Unica One"/>
              </a:defRPr>
            </a:lvl4pPr>
            <a:lvl5pPr lvl="4" rtl="0">
              <a:spcBef>
                <a:spcPts val="0"/>
              </a:spcBef>
              <a:spcAft>
                <a:spcPts val="0"/>
              </a:spcAft>
              <a:buSzPts val="2400"/>
              <a:buFont typeface="Unica One"/>
              <a:buNone/>
              <a:defRPr sz="2400">
                <a:latin typeface="Unica One"/>
                <a:ea typeface="Unica One"/>
                <a:cs typeface="Unica One"/>
                <a:sym typeface="Unica One"/>
              </a:defRPr>
            </a:lvl5pPr>
            <a:lvl6pPr lvl="5" rtl="0">
              <a:spcBef>
                <a:spcPts val="0"/>
              </a:spcBef>
              <a:spcAft>
                <a:spcPts val="0"/>
              </a:spcAft>
              <a:buSzPts val="2400"/>
              <a:buFont typeface="Unica One"/>
              <a:buNone/>
              <a:defRPr sz="2400">
                <a:latin typeface="Unica One"/>
                <a:ea typeface="Unica One"/>
                <a:cs typeface="Unica One"/>
                <a:sym typeface="Unica One"/>
              </a:defRPr>
            </a:lvl6pPr>
            <a:lvl7pPr lvl="6" rtl="0">
              <a:spcBef>
                <a:spcPts val="0"/>
              </a:spcBef>
              <a:spcAft>
                <a:spcPts val="0"/>
              </a:spcAft>
              <a:buSzPts val="2400"/>
              <a:buFont typeface="Unica One"/>
              <a:buNone/>
              <a:defRPr sz="2400">
                <a:latin typeface="Unica One"/>
                <a:ea typeface="Unica One"/>
                <a:cs typeface="Unica One"/>
                <a:sym typeface="Unica One"/>
              </a:defRPr>
            </a:lvl7pPr>
            <a:lvl8pPr lvl="7" rtl="0">
              <a:spcBef>
                <a:spcPts val="0"/>
              </a:spcBef>
              <a:spcAft>
                <a:spcPts val="0"/>
              </a:spcAft>
              <a:buSzPts val="2400"/>
              <a:buFont typeface="Unica One"/>
              <a:buNone/>
              <a:defRPr sz="2400">
                <a:latin typeface="Unica One"/>
                <a:ea typeface="Unica One"/>
                <a:cs typeface="Unica One"/>
                <a:sym typeface="Unica One"/>
              </a:defRPr>
            </a:lvl8pPr>
            <a:lvl9pPr lvl="8" rtl="0">
              <a:spcBef>
                <a:spcPts val="0"/>
              </a:spcBef>
              <a:spcAft>
                <a:spcPts val="0"/>
              </a:spcAft>
              <a:buSzPts val="2400"/>
              <a:buFont typeface="Unica One"/>
              <a:buNone/>
              <a:defRPr sz="2400">
                <a:latin typeface="Unica One"/>
                <a:ea typeface="Unica One"/>
                <a:cs typeface="Unica One"/>
                <a:sym typeface="Unica One"/>
              </a:defRPr>
            </a:lvl9pPr>
          </a:lstStyle>
          <a:p>
            <a:r>
              <a:t>xx%</a:t>
            </a:r>
          </a:p>
        </p:txBody>
      </p:sp>
      <p:sp>
        <p:nvSpPr>
          <p:cNvPr id="88" name="Google Shape;88;p12"/>
          <p:cNvSpPr txBox="1"/>
          <p:nvPr>
            <p:ph idx="3" type="subTitle"/>
          </p:nvPr>
        </p:nvSpPr>
        <p:spPr>
          <a:xfrm>
            <a:off x="6400025" y="3127163"/>
            <a:ext cx="2031300" cy="432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sz="11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
        <p:nvSpPr>
          <p:cNvPr id="89" name="Google Shape;89;p12"/>
          <p:cNvSpPr txBox="1"/>
          <p:nvPr>
            <p:ph hasCustomPrompt="1" idx="4" type="title"/>
          </p:nvPr>
        </p:nvSpPr>
        <p:spPr>
          <a:xfrm>
            <a:off x="6400025" y="2745838"/>
            <a:ext cx="1119900" cy="532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Font typeface="Unica One"/>
              <a:buNone/>
              <a:defRPr sz="2400">
                <a:latin typeface="Unica One"/>
                <a:ea typeface="Unica One"/>
                <a:cs typeface="Unica One"/>
                <a:sym typeface="Unica One"/>
              </a:defRPr>
            </a:lvl2pPr>
            <a:lvl3pPr lvl="2" rtl="0">
              <a:spcBef>
                <a:spcPts val="0"/>
              </a:spcBef>
              <a:spcAft>
                <a:spcPts val="0"/>
              </a:spcAft>
              <a:buSzPts val="2400"/>
              <a:buFont typeface="Unica One"/>
              <a:buNone/>
              <a:defRPr sz="2400">
                <a:latin typeface="Unica One"/>
                <a:ea typeface="Unica One"/>
                <a:cs typeface="Unica One"/>
                <a:sym typeface="Unica One"/>
              </a:defRPr>
            </a:lvl3pPr>
            <a:lvl4pPr lvl="3" rtl="0">
              <a:spcBef>
                <a:spcPts val="0"/>
              </a:spcBef>
              <a:spcAft>
                <a:spcPts val="0"/>
              </a:spcAft>
              <a:buSzPts val="2400"/>
              <a:buFont typeface="Unica One"/>
              <a:buNone/>
              <a:defRPr sz="2400">
                <a:latin typeface="Unica One"/>
                <a:ea typeface="Unica One"/>
                <a:cs typeface="Unica One"/>
                <a:sym typeface="Unica One"/>
              </a:defRPr>
            </a:lvl4pPr>
            <a:lvl5pPr lvl="4" rtl="0">
              <a:spcBef>
                <a:spcPts val="0"/>
              </a:spcBef>
              <a:spcAft>
                <a:spcPts val="0"/>
              </a:spcAft>
              <a:buSzPts val="2400"/>
              <a:buFont typeface="Unica One"/>
              <a:buNone/>
              <a:defRPr sz="2400">
                <a:latin typeface="Unica One"/>
                <a:ea typeface="Unica One"/>
                <a:cs typeface="Unica One"/>
                <a:sym typeface="Unica One"/>
              </a:defRPr>
            </a:lvl5pPr>
            <a:lvl6pPr lvl="5" rtl="0">
              <a:spcBef>
                <a:spcPts val="0"/>
              </a:spcBef>
              <a:spcAft>
                <a:spcPts val="0"/>
              </a:spcAft>
              <a:buSzPts val="2400"/>
              <a:buFont typeface="Unica One"/>
              <a:buNone/>
              <a:defRPr sz="2400">
                <a:latin typeface="Unica One"/>
                <a:ea typeface="Unica One"/>
                <a:cs typeface="Unica One"/>
                <a:sym typeface="Unica One"/>
              </a:defRPr>
            </a:lvl6pPr>
            <a:lvl7pPr lvl="6" rtl="0">
              <a:spcBef>
                <a:spcPts val="0"/>
              </a:spcBef>
              <a:spcAft>
                <a:spcPts val="0"/>
              </a:spcAft>
              <a:buSzPts val="2400"/>
              <a:buFont typeface="Unica One"/>
              <a:buNone/>
              <a:defRPr sz="2400">
                <a:latin typeface="Unica One"/>
                <a:ea typeface="Unica One"/>
                <a:cs typeface="Unica One"/>
                <a:sym typeface="Unica One"/>
              </a:defRPr>
            </a:lvl7pPr>
            <a:lvl8pPr lvl="7" rtl="0">
              <a:spcBef>
                <a:spcPts val="0"/>
              </a:spcBef>
              <a:spcAft>
                <a:spcPts val="0"/>
              </a:spcAft>
              <a:buSzPts val="2400"/>
              <a:buFont typeface="Unica One"/>
              <a:buNone/>
              <a:defRPr sz="2400">
                <a:latin typeface="Unica One"/>
                <a:ea typeface="Unica One"/>
                <a:cs typeface="Unica One"/>
                <a:sym typeface="Unica One"/>
              </a:defRPr>
            </a:lvl8pPr>
            <a:lvl9pPr lvl="8" rtl="0">
              <a:spcBef>
                <a:spcPts val="0"/>
              </a:spcBef>
              <a:spcAft>
                <a:spcPts val="0"/>
              </a:spcAft>
              <a:buSzPts val="2400"/>
              <a:buFont typeface="Unica One"/>
              <a:buNone/>
              <a:defRPr sz="2400">
                <a:latin typeface="Unica One"/>
                <a:ea typeface="Unica One"/>
                <a:cs typeface="Unica One"/>
                <a:sym typeface="Unica One"/>
              </a:defRPr>
            </a:lvl9pPr>
          </a:lstStyle>
          <a:p>
            <a:r>
              <a:t>xx%</a:t>
            </a: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EXT">
  <p:cSld name="CUSTOM_14_1_3_1_1_1">
    <p:bg>
      <p:bgPr>
        <a:solidFill>
          <a:srgbClr val="EFEFEF"/>
        </a:solidFill>
      </p:bgPr>
    </p:bg>
    <p:spTree>
      <p:nvGrpSpPr>
        <p:cNvPr id="90" name="Shape 90"/>
        <p:cNvGrpSpPr/>
        <p:nvPr/>
      </p:nvGrpSpPr>
      <p:grpSpPr>
        <a:xfrm>
          <a:off x="0" y="0"/>
          <a:ext cx="0" cy="0"/>
          <a:chOff x="0" y="0"/>
          <a:chExt cx="0" cy="0"/>
        </a:xfrm>
      </p:grpSpPr>
      <p:sp>
        <p:nvSpPr>
          <p:cNvPr id="91" name="Google Shape;91;p13"/>
          <p:cNvSpPr txBox="1"/>
          <p:nvPr>
            <p:ph type="title"/>
          </p:nvPr>
        </p:nvSpPr>
        <p:spPr>
          <a:xfrm>
            <a:off x="873650" y="2948125"/>
            <a:ext cx="7396800" cy="897600"/>
          </a:xfrm>
          <a:prstGeom prst="rect">
            <a:avLst/>
          </a:prstGeom>
          <a:solidFill>
            <a:srgbClr val="E6B8AF"/>
          </a:solidFill>
        </p:spPr>
        <p:txBody>
          <a:bodyPr anchorCtr="0" anchor="b" bIns="91425" lIns="91425" spcFirstLastPara="1" rIns="91425" wrap="square" tIns="91425">
            <a:noAutofit/>
          </a:bodyPr>
          <a:lstStyle>
            <a:lvl1pPr lvl="0" rtl="0" algn="ctr">
              <a:spcBef>
                <a:spcPts val="0"/>
              </a:spcBef>
              <a:spcAft>
                <a:spcPts val="0"/>
              </a:spcAft>
              <a:buNone/>
              <a:defRPr sz="4800">
                <a:solidFill>
                  <a:srgbClr val="F3F3F3"/>
                </a:solidFill>
              </a:defRPr>
            </a:lvl1pPr>
            <a:lvl2pPr lvl="1" rtl="0">
              <a:spcBef>
                <a:spcPts val="0"/>
              </a:spcBef>
              <a:spcAft>
                <a:spcPts val="0"/>
              </a:spcAft>
              <a:buNone/>
              <a:defRPr sz="4800">
                <a:solidFill>
                  <a:srgbClr val="F3F3F3"/>
                </a:solidFill>
                <a:latin typeface="Roboto Slab Regular"/>
                <a:ea typeface="Roboto Slab Regular"/>
                <a:cs typeface="Roboto Slab Regular"/>
                <a:sym typeface="Roboto Slab Regular"/>
              </a:defRPr>
            </a:lvl2pPr>
            <a:lvl3pPr lvl="2" rtl="0">
              <a:spcBef>
                <a:spcPts val="0"/>
              </a:spcBef>
              <a:spcAft>
                <a:spcPts val="0"/>
              </a:spcAft>
              <a:buNone/>
              <a:defRPr sz="4800">
                <a:solidFill>
                  <a:srgbClr val="F3F3F3"/>
                </a:solidFill>
                <a:latin typeface="Roboto Slab Regular"/>
                <a:ea typeface="Roboto Slab Regular"/>
                <a:cs typeface="Roboto Slab Regular"/>
                <a:sym typeface="Roboto Slab Regular"/>
              </a:defRPr>
            </a:lvl3pPr>
            <a:lvl4pPr lvl="3" rtl="0">
              <a:spcBef>
                <a:spcPts val="0"/>
              </a:spcBef>
              <a:spcAft>
                <a:spcPts val="0"/>
              </a:spcAft>
              <a:buNone/>
              <a:defRPr sz="4800">
                <a:solidFill>
                  <a:srgbClr val="F3F3F3"/>
                </a:solidFill>
                <a:latin typeface="Roboto Slab Regular"/>
                <a:ea typeface="Roboto Slab Regular"/>
                <a:cs typeface="Roboto Slab Regular"/>
                <a:sym typeface="Roboto Slab Regular"/>
              </a:defRPr>
            </a:lvl4pPr>
            <a:lvl5pPr lvl="4" rtl="0">
              <a:spcBef>
                <a:spcPts val="0"/>
              </a:spcBef>
              <a:spcAft>
                <a:spcPts val="0"/>
              </a:spcAft>
              <a:buNone/>
              <a:defRPr sz="4800">
                <a:solidFill>
                  <a:srgbClr val="F3F3F3"/>
                </a:solidFill>
                <a:latin typeface="Roboto Slab Regular"/>
                <a:ea typeface="Roboto Slab Regular"/>
                <a:cs typeface="Roboto Slab Regular"/>
                <a:sym typeface="Roboto Slab Regular"/>
              </a:defRPr>
            </a:lvl5pPr>
            <a:lvl6pPr lvl="5" rtl="0">
              <a:spcBef>
                <a:spcPts val="0"/>
              </a:spcBef>
              <a:spcAft>
                <a:spcPts val="0"/>
              </a:spcAft>
              <a:buNone/>
              <a:defRPr sz="4800">
                <a:solidFill>
                  <a:srgbClr val="F3F3F3"/>
                </a:solidFill>
                <a:latin typeface="Roboto Slab Regular"/>
                <a:ea typeface="Roboto Slab Regular"/>
                <a:cs typeface="Roboto Slab Regular"/>
                <a:sym typeface="Roboto Slab Regular"/>
              </a:defRPr>
            </a:lvl6pPr>
            <a:lvl7pPr lvl="6" rtl="0">
              <a:spcBef>
                <a:spcPts val="0"/>
              </a:spcBef>
              <a:spcAft>
                <a:spcPts val="0"/>
              </a:spcAft>
              <a:buNone/>
              <a:defRPr sz="4800">
                <a:solidFill>
                  <a:srgbClr val="F3F3F3"/>
                </a:solidFill>
                <a:latin typeface="Roboto Slab Regular"/>
                <a:ea typeface="Roboto Slab Regular"/>
                <a:cs typeface="Roboto Slab Regular"/>
                <a:sym typeface="Roboto Slab Regular"/>
              </a:defRPr>
            </a:lvl7pPr>
            <a:lvl8pPr lvl="7" rtl="0">
              <a:spcBef>
                <a:spcPts val="0"/>
              </a:spcBef>
              <a:spcAft>
                <a:spcPts val="0"/>
              </a:spcAft>
              <a:buNone/>
              <a:defRPr sz="4800">
                <a:solidFill>
                  <a:srgbClr val="F3F3F3"/>
                </a:solidFill>
                <a:latin typeface="Roboto Slab Regular"/>
                <a:ea typeface="Roboto Slab Regular"/>
                <a:cs typeface="Roboto Slab Regular"/>
                <a:sym typeface="Roboto Slab Regular"/>
              </a:defRPr>
            </a:lvl8pPr>
            <a:lvl9pPr lvl="8" rtl="0">
              <a:spcBef>
                <a:spcPts val="0"/>
              </a:spcBef>
              <a:spcAft>
                <a:spcPts val="0"/>
              </a:spcAft>
              <a:buNone/>
              <a:defRPr sz="4800">
                <a:solidFill>
                  <a:srgbClr val="F3F3F3"/>
                </a:solidFill>
                <a:latin typeface="Roboto Slab Regular"/>
                <a:ea typeface="Roboto Slab Regular"/>
                <a:cs typeface="Roboto Slab Regular"/>
                <a:sym typeface="Roboto Slab Regular"/>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1">
  <p:cSld name="CUSTOM_14_1_2_3">
    <p:bg>
      <p:bgPr>
        <a:solidFill>
          <a:srgbClr val="EFEFEF"/>
        </a:solidFill>
      </p:bgPr>
    </p:bg>
    <p:spTree>
      <p:nvGrpSpPr>
        <p:cNvPr id="92" name="Shape 92"/>
        <p:cNvGrpSpPr/>
        <p:nvPr/>
      </p:nvGrpSpPr>
      <p:grpSpPr>
        <a:xfrm>
          <a:off x="0" y="0"/>
          <a:ext cx="0" cy="0"/>
          <a:chOff x="0" y="0"/>
          <a:chExt cx="0" cy="0"/>
        </a:xfrm>
      </p:grpSpPr>
      <p:sp>
        <p:nvSpPr>
          <p:cNvPr id="93" name="Google Shape;93;p14"/>
          <p:cNvSpPr/>
          <p:nvPr/>
        </p:nvSpPr>
        <p:spPr>
          <a:xfrm>
            <a:off x="4572000" y="0"/>
            <a:ext cx="4572000" cy="5143500"/>
          </a:xfrm>
          <a:prstGeom prst="rect">
            <a:avLst/>
          </a:pr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14"/>
          <p:cNvSpPr txBox="1"/>
          <p:nvPr>
            <p:ph type="title"/>
          </p:nvPr>
        </p:nvSpPr>
        <p:spPr>
          <a:xfrm rot="-5400000">
            <a:off x="-1350000" y="2232325"/>
            <a:ext cx="3378900" cy="6789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200">
                <a:solidFill>
                  <a:srgbClr val="434343"/>
                </a:solidFill>
              </a:defRPr>
            </a:lvl1pPr>
            <a:lvl2pPr lvl="1" rtl="0">
              <a:spcBef>
                <a:spcPts val="0"/>
              </a:spcBef>
              <a:spcAft>
                <a:spcPts val="0"/>
              </a:spcAft>
              <a:buNone/>
              <a:defRPr sz="1200">
                <a:solidFill>
                  <a:srgbClr val="434343"/>
                </a:solidFill>
                <a:latin typeface="Roboto Slab Regular"/>
                <a:ea typeface="Roboto Slab Regular"/>
                <a:cs typeface="Roboto Slab Regular"/>
                <a:sym typeface="Roboto Slab Regular"/>
              </a:defRPr>
            </a:lvl2pPr>
            <a:lvl3pPr lvl="2" rtl="0">
              <a:spcBef>
                <a:spcPts val="0"/>
              </a:spcBef>
              <a:spcAft>
                <a:spcPts val="0"/>
              </a:spcAft>
              <a:buNone/>
              <a:defRPr sz="1200">
                <a:solidFill>
                  <a:srgbClr val="434343"/>
                </a:solidFill>
                <a:latin typeface="Roboto Slab Regular"/>
                <a:ea typeface="Roboto Slab Regular"/>
                <a:cs typeface="Roboto Slab Regular"/>
                <a:sym typeface="Roboto Slab Regular"/>
              </a:defRPr>
            </a:lvl3pPr>
            <a:lvl4pPr lvl="3" rtl="0">
              <a:spcBef>
                <a:spcPts val="0"/>
              </a:spcBef>
              <a:spcAft>
                <a:spcPts val="0"/>
              </a:spcAft>
              <a:buNone/>
              <a:defRPr sz="1200">
                <a:solidFill>
                  <a:srgbClr val="434343"/>
                </a:solidFill>
                <a:latin typeface="Roboto Slab Regular"/>
                <a:ea typeface="Roboto Slab Regular"/>
                <a:cs typeface="Roboto Slab Regular"/>
                <a:sym typeface="Roboto Slab Regular"/>
              </a:defRPr>
            </a:lvl4pPr>
            <a:lvl5pPr lvl="4" rtl="0">
              <a:spcBef>
                <a:spcPts val="0"/>
              </a:spcBef>
              <a:spcAft>
                <a:spcPts val="0"/>
              </a:spcAft>
              <a:buNone/>
              <a:defRPr sz="1200">
                <a:solidFill>
                  <a:srgbClr val="434343"/>
                </a:solidFill>
                <a:latin typeface="Roboto Slab Regular"/>
                <a:ea typeface="Roboto Slab Regular"/>
                <a:cs typeface="Roboto Slab Regular"/>
                <a:sym typeface="Roboto Slab Regular"/>
              </a:defRPr>
            </a:lvl5pPr>
            <a:lvl6pPr lvl="5" rtl="0">
              <a:spcBef>
                <a:spcPts val="0"/>
              </a:spcBef>
              <a:spcAft>
                <a:spcPts val="0"/>
              </a:spcAft>
              <a:buNone/>
              <a:defRPr sz="1200">
                <a:solidFill>
                  <a:srgbClr val="434343"/>
                </a:solidFill>
                <a:latin typeface="Roboto Slab Regular"/>
                <a:ea typeface="Roboto Slab Regular"/>
                <a:cs typeface="Roboto Slab Regular"/>
                <a:sym typeface="Roboto Slab Regular"/>
              </a:defRPr>
            </a:lvl6pPr>
            <a:lvl7pPr lvl="6" rtl="0">
              <a:spcBef>
                <a:spcPts val="0"/>
              </a:spcBef>
              <a:spcAft>
                <a:spcPts val="0"/>
              </a:spcAft>
              <a:buNone/>
              <a:defRPr sz="1200">
                <a:solidFill>
                  <a:srgbClr val="434343"/>
                </a:solidFill>
                <a:latin typeface="Roboto Slab Regular"/>
                <a:ea typeface="Roboto Slab Regular"/>
                <a:cs typeface="Roboto Slab Regular"/>
                <a:sym typeface="Roboto Slab Regular"/>
              </a:defRPr>
            </a:lvl7pPr>
            <a:lvl8pPr lvl="7" rtl="0">
              <a:spcBef>
                <a:spcPts val="0"/>
              </a:spcBef>
              <a:spcAft>
                <a:spcPts val="0"/>
              </a:spcAft>
              <a:buNone/>
              <a:defRPr sz="1200">
                <a:solidFill>
                  <a:srgbClr val="434343"/>
                </a:solidFill>
                <a:latin typeface="Roboto Slab Regular"/>
                <a:ea typeface="Roboto Slab Regular"/>
                <a:cs typeface="Roboto Slab Regular"/>
                <a:sym typeface="Roboto Slab Regular"/>
              </a:defRPr>
            </a:lvl8pPr>
            <a:lvl9pPr lvl="8" rtl="0">
              <a:spcBef>
                <a:spcPts val="0"/>
              </a:spcBef>
              <a:spcAft>
                <a:spcPts val="0"/>
              </a:spcAft>
              <a:buNone/>
              <a:defRPr sz="1200">
                <a:solidFill>
                  <a:srgbClr val="434343"/>
                </a:solidFill>
                <a:latin typeface="Roboto Slab Regular"/>
                <a:ea typeface="Roboto Slab Regular"/>
                <a:cs typeface="Roboto Slab Regular"/>
                <a:sym typeface="Roboto Slab Regular"/>
              </a:defRPr>
            </a:lvl9pPr>
          </a:lstStyle>
          <a:p/>
        </p:txBody>
      </p:sp>
      <p:sp>
        <p:nvSpPr>
          <p:cNvPr id="95" name="Google Shape;95;p14"/>
          <p:cNvSpPr txBox="1"/>
          <p:nvPr>
            <p:ph idx="1" type="subTitle"/>
          </p:nvPr>
        </p:nvSpPr>
        <p:spPr>
          <a:xfrm>
            <a:off x="1347750" y="1548400"/>
            <a:ext cx="2523000" cy="76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96" name="Google Shape;96;p14"/>
          <p:cNvSpPr txBox="1"/>
          <p:nvPr>
            <p:ph idx="2" type="subTitle"/>
          </p:nvPr>
        </p:nvSpPr>
        <p:spPr>
          <a:xfrm>
            <a:off x="5278110" y="1548399"/>
            <a:ext cx="2503200" cy="76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97" name="Google Shape;97;p14"/>
          <p:cNvSpPr txBox="1"/>
          <p:nvPr>
            <p:ph idx="3" type="subTitle"/>
          </p:nvPr>
        </p:nvSpPr>
        <p:spPr>
          <a:xfrm>
            <a:off x="1359463" y="1407750"/>
            <a:ext cx="2513100" cy="24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200"/>
              <a:buFont typeface="Montserrat"/>
              <a:buNone/>
              <a:defRPr b="1">
                <a:latin typeface="Montserrat"/>
                <a:ea typeface="Montserrat"/>
                <a:cs typeface="Montserrat"/>
                <a:sym typeface="Montserrat"/>
              </a:defRPr>
            </a:lvl1pPr>
            <a:lvl2pPr lvl="1" rtl="0" algn="ctr">
              <a:lnSpc>
                <a:spcPct val="100000"/>
              </a:lnSpc>
              <a:spcBef>
                <a:spcPts val="0"/>
              </a:spcBef>
              <a:spcAft>
                <a:spcPts val="0"/>
              </a:spcAft>
              <a:buSzPts val="1200"/>
              <a:buFont typeface="Montserrat"/>
              <a:buNone/>
              <a:defRPr b="1">
                <a:latin typeface="Montserrat"/>
                <a:ea typeface="Montserrat"/>
                <a:cs typeface="Montserrat"/>
                <a:sym typeface="Montserrat"/>
              </a:defRPr>
            </a:lvl2pPr>
            <a:lvl3pPr lvl="2" rtl="0" algn="ctr">
              <a:lnSpc>
                <a:spcPct val="100000"/>
              </a:lnSpc>
              <a:spcBef>
                <a:spcPts val="0"/>
              </a:spcBef>
              <a:spcAft>
                <a:spcPts val="0"/>
              </a:spcAft>
              <a:buSzPts val="1200"/>
              <a:buFont typeface="Montserrat"/>
              <a:buNone/>
              <a:defRPr b="1">
                <a:latin typeface="Montserrat"/>
                <a:ea typeface="Montserrat"/>
                <a:cs typeface="Montserrat"/>
                <a:sym typeface="Montserrat"/>
              </a:defRPr>
            </a:lvl3pPr>
            <a:lvl4pPr lvl="3" rtl="0" algn="ctr">
              <a:lnSpc>
                <a:spcPct val="100000"/>
              </a:lnSpc>
              <a:spcBef>
                <a:spcPts val="0"/>
              </a:spcBef>
              <a:spcAft>
                <a:spcPts val="0"/>
              </a:spcAft>
              <a:buSzPts val="1200"/>
              <a:buFont typeface="Montserrat"/>
              <a:buNone/>
              <a:defRPr b="1">
                <a:latin typeface="Montserrat"/>
                <a:ea typeface="Montserrat"/>
                <a:cs typeface="Montserrat"/>
                <a:sym typeface="Montserrat"/>
              </a:defRPr>
            </a:lvl4pPr>
            <a:lvl5pPr lvl="4" rtl="0" algn="ctr">
              <a:lnSpc>
                <a:spcPct val="100000"/>
              </a:lnSpc>
              <a:spcBef>
                <a:spcPts val="0"/>
              </a:spcBef>
              <a:spcAft>
                <a:spcPts val="0"/>
              </a:spcAft>
              <a:buSzPts val="1200"/>
              <a:buFont typeface="Montserrat"/>
              <a:buNone/>
              <a:defRPr b="1">
                <a:latin typeface="Montserrat"/>
                <a:ea typeface="Montserrat"/>
                <a:cs typeface="Montserrat"/>
                <a:sym typeface="Montserrat"/>
              </a:defRPr>
            </a:lvl5pPr>
            <a:lvl6pPr lvl="5" rtl="0" algn="ctr">
              <a:lnSpc>
                <a:spcPct val="100000"/>
              </a:lnSpc>
              <a:spcBef>
                <a:spcPts val="0"/>
              </a:spcBef>
              <a:spcAft>
                <a:spcPts val="0"/>
              </a:spcAft>
              <a:buSzPts val="1200"/>
              <a:buFont typeface="Montserrat"/>
              <a:buNone/>
              <a:defRPr b="1">
                <a:latin typeface="Montserrat"/>
                <a:ea typeface="Montserrat"/>
                <a:cs typeface="Montserrat"/>
                <a:sym typeface="Montserrat"/>
              </a:defRPr>
            </a:lvl6pPr>
            <a:lvl7pPr lvl="6" rtl="0" algn="ctr">
              <a:lnSpc>
                <a:spcPct val="100000"/>
              </a:lnSpc>
              <a:spcBef>
                <a:spcPts val="0"/>
              </a:spcBef>
              <a:spcAft>
                <a:spcPts val="0"/>
              </a:spcAft>
              <a:buSzPts val="1200"/>
              <a:buFont typeface="Montserrat"/>
              <a:buNone/>
              <a:defRPr b="1">
                <a:latin typeface="Montserrat"/>
                <a:ea typeface="Montserrat"/>
                <a:cs typeface="Montserrat"/>
                <a:sym typeface="Montserrat"/>
              </a:defRPr>
            </a:lvl7pPr>
            <a:lvl8pPr lvl="7" rtl="0" algn="ctr">
              <a:lnSpc>
                <a:spcPct val="100000"/>
              </a:lnSpc>
              <a:spcBef>
                <a:spcPts val="0"/>
              </a:spcBef>
              <a:spcAft>
                <a:spcPts val="0"/>
              </a:spcAft>
              <a:buSzPts val="1200"/>
              <a:buFont typeface="Montserrat"/>
              <a:buNone/>
              <a:defRPr b="1">
                <a:latin typeface="Montserrat"/>
                <a:ea typeface="Montserrat"/>
                <a:cs typeface="Montserrat"/>
                <a:sym typeface="Montserrat"/>
              </a:defRPr>
            </a:lvl8pPr>
            <a:lvl9pPr lvl="8" rtl="0" algn="ctr">
              <a:lnSpc>
                <a:spcPct val="100000"/>
              </a:lnSpc>
              <a:spcBef>
                <a:spcPts val="0"/>
              </a:spcBef>
              <a:spcAft>
                <a:spcPts val="0"/>
              </a:spcAft>
              <a:buSzPts val="1200"/>
              <a:buFont typeface="Montserrat"/>
              <a:buNone/>
              <a:defRPr b="1">
                <a:latin typeface="Montserrat"/>
                <a:ea typeface="Montserrat"/>
                <a:cs typeface="Montserrat"/>
                <a:sym typeface="Montserrat"/>
              </a:defRPr>
            </a:lvl9pPr>
          </a:lstStyle>
          <a:p/>
        </p:txBody>
      </p:sp>
      <p:sp>
        <p:nvSpPr>
          <p:cNvPr id="98" name="Google Shape;98;p14"/>
          <p:cNvSpPr txBox="1"/>
          <p:nvPr>
            <p:ph idx="4" type="subTitle"/>
          </p:nvPr>
        </p:nvSpPr>
        <p:spPr>
          <a:xfrm>
            <a:off x="5288061" y="1407750"/>
            <a:ext cx="2503200" cy="24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200"/>
              <a:buFont typeface="Montserrat"/>
              <a:buNone/>
              <a:defRPr b="1">
                <a:latin typeface="Montserrat"/>
                <a:ea typeface="Montserrat"/>
                <a:cs typeface="Montserrat"/>
                <a:sym typeface="Montserrat"/>
              </a:defRPr>
            </a:lvl1pPr>
            <a:lvl2pPr lvl="1" rtl="0" algn="ctr">
              <a:lnSpc>
                <a:spcPct val="100000"/>
              </a:lnSpc>
              <a:spcBef>
                <a:spcPts val="0"/>
              </a:spcBef>
              <a:spcAft>
                <a:spcPts val="0"/>
              </a:spcAft>
              <a:buSzPts val="1200"/>
              <a:buFont typeface="Montserrat"/>
              <a:buNone/>
              <a:defRPr b="1">
                <a:latin typeface="Montserrat"/>
                <a:ea typeface="Montserrat"/>
                <a:cs typeface="Montserrat"/>
                <a:sym typeface="Montserrat"/>
              </a:defRPr>
            </a:lvl2pPr>
            <a:lvl3pPr lvl="2" rtl="0" algn="ctr">
              <a:lnSpc>
                <a:spcPct val="100000"/>
              </a:lnSpc>
              <a:spcBef>
                <a:spcPts val="0"/>
              </a:spcBef>
              <a:spcAft>
                <a:spcPts val="0"/>
              </a:spcAft>
              <a:buSzPts val="1200"/>
              <a:buFont typeface="Montserrat"/>
              <a:buNone/>
              <a:defRPr b="1">
                <a:latin typeface="Montserrat"/>
                <a:ea typeface="Montserrat"/>
                <a:cs typeface="Montserrat"/>
                <a:sym typeface="Montserrat"/>
              </a:defRPr>
            </a:lvl3pPr>
            <a:lvl4pPr lvl="3" rtl="0" algn="ctr">
              <a:lnSpc>
                <a:spcPct val="100000"/>
              </a:lnSpc>
              <a:spcBef>
                <a:spcPts val="0"/>
              </a:spcBef>
              <a:spcAft>
                <a:spcPts val="0"/>
              </a:spcAft>
              <a:buSzPts val="1200"/>
              <a:buFont typeface="Montserrat"/>
              <a:buNone/>
              <a:defRPr b="1">
                <a:latin typeface="Montserrat"/>
                <a:ea typeface="Montserrat"/>
                <a:cs typeface="Montserrat"/>
                <a:sym typeface="Montserrat"/>
              </a:defRPr>
            </a:lvl4pPr>
            <a:lvl5pPr lvl="4" rtl="0" algn="ctr">
              <a:lnSpc>
                <a:spcPct val="100000"/>
              </a:lnSpc>
              <a:spcBef>
                <a:spcPts val="0"/>
              </a:spcBef>
              <a:spcAft>
                <a:spcPts val="0"/>
              </a:spcAft>
              <a:buSzPts val="1200"/>
              <a:buFont typeface="Montserrat"/>
              <a:buNone/>
              <a:defRPr b="1">
                <a:latin typeface="Montserrat"/>
                <a:ea typeface="Montserrat"/>
                <a:cs typeface="Montserrat"/>
                <a:sym typeface="Montserrat"/>
              </a:defRPr>
            </a:lvl5pPr>
            <a:lvl6pPr lvl="5" rtl="0" algn="ctr">
              <a:lnSpc>
                <a:spcPct val="100000"/>
              </a:lnSpc>
              <a:spcBef>
                <a:spcPts val="0"/>
              </a:spcBef>
              <a:spcAft>
                <a:spcPts val="0"/>
              </a:spcAft>
              <a:buSzPts val="1200"/>
              <a:buFont typeface="Montserrat"/>
              <a:buNone/>
              <a:defRPr b="1">
                <a:latin typeface="Montserrat"/>
                <a:ea typeface="Montserrat"/>
                <a:cs typeface="Montserrat"/>
                <a:sym typeface="Montserrat"/>
              </a:defRPr>
            </a:lvl6pPr>
            <a:lvl7pPr lvl="6" rtl="0" algn="ctr">
              <a:lnSpc>
                <a:spcPct val="100000"/>
              </a:lnSpc>
              <a:spcBef>
                <a:spcPts val="0"/>
              </a:spcBef>
              <a:spcAft>
                <a:spcPts val="0"/>
              </a:spcAft>
              <a:buSzPts val="1200"/>
              <a:buFont typeface="Montserrat"/>
              <a:buNone/>
              <a:defRPr b="1">
                <a:latin typeface="Montserrat"/>
                <a:ea typeface="Montserrat"/>
                <a:cs typeface="Montserrat"/>
                <a:sym typeface="Montserrat"/>
              </a:defRPr>
            </a:lvl7pPr>
            <a:lvl8pPr lvl="7" rtl="0" algn="ctr">
              <a:lnSpc>
                <a:spcPct val="100000"/>
              </a:lnSpc>
              <a:spcBef>
                <a:spcPts val="0"/>
              </a:spcBef>
              <a:spcAft>
                <a:spcPts val="0"/>
              </a:spcAft>
              <a:buSzPts val="1200"/>
              <a:buFont typeface="Montserrat"/>
              <a:buNone/>
              <a:defRPr b="1">
                <a:latin typeface="Montserrat"/>
                <a:ea typeface="Montserrat"/>
                <a:cs typeface="Montserrat"/>
                <a:sym typeface="Montserrat"/>
              </a:defRPr>
            </a:lvl8pPr>
            <a:lvl9pPr lvl="8" rtl="0" algn="ctr">
              <a:lnSpc>
                <a:spcPct val="100000"/>
              </a:lnSpc>
              <a:spcBef>
                <a:spcPts val="0"/>
              </a:spcBef>
              <a:spcAft>
                <a:spcPts val="0"/>
              </a:spcAft>
              <a:buSzPts val="1200"/>
              <a:buFont typeface="Montserrat"/>
              <a:buNone/>
              <a:defRPr b="1">
                <a:latin typeface="Montserrat"/>
                <a:ea typeface="Montserrat"/>
                <a:cs typeface="Montserrat"/>
                <a:sym typeface="Montserrat"/>
              </a:defRPr>
            </a:lvl9pPr>
          </a:lstStyle>
          <a:p/>
        </p:txBody>
      </p:sp>
      <p:sp>
        <p:nvSpPr>
          <p:cNvPr id="99" name="Google Shape;99;p14"/>
          <p:cNvSpPr txBox="1"/>
          <p:nvPr>
            <p:ph idx="5" type="subTitle"/>
          </p:nvPr>
        </p:nvSpPr>
        <p:spPr>
          <a:xfrm>
            <a:off x="1347750" y="3541475"/>
            <a:ext cx="2523000" cy="76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100" name="Google Shape;100;p14"/>
          <p:cNvSpPr txBox="1"/>
          <p:nvPr>
            <p:ph idx="6" type="subTitle"/>
          </p:nvPr>
        </p:nvSpPr>
        <p:spPr>
          <a:xfrm>
            <a:off x="5273160" y="3541499"/>
            <a:ext cx="2513100" cy="76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101" name="Google Shape;101;p14"/>
          <p:cNvSpPr txBox="1"/>
          <p:nvPr>
            <p:ph idx="7" type="subTitle"/>
          </p:nvPr>
        </p:nvSpPr>
        <p:spPr>
          <a:xfrm>
            <a:off x="1354538" y="3400825"/>
            <a:ext cx="2523000" cy="24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200"/>
              <a:buFont typeface="Montserrat"/>
              <a:buNone/>
              <a:defRPr b="1">
                <a:latin typeface="Montserrat"/>
                <a:ea typeface="Montserrat"/>
                <a:cs typeface="Montserrat"/>
                <a:sym typeface="Montserrat"/>
              </a:defRPr>
            </a:lvl1pPr>
            <a:lvl2pPr lvl="1" rtl="0" algn="ctr">
              <a:lnSpc>
                <a:spcPct val="100000"/>
              </a:lnSpc>
              <a:spcBef>
                <a:spcPts val="0"/>
              </a:spcBef>
              <a:spcAft>
                <a:spcPts val="0"/>
              </a:spcAft>
              <a:buSzPts val="1200"/>
              <a:buFont typeface="Montserrat"/>
              <a:buNone/>
              <a:defRPr b="1">
                <a:latin typeface="Montserrat"/>
                <a:ea typeface="Montserrat"/>
                <a:cs typeface="Montserrat"/>
                <a:sym typeface="Montserrat"/>
              </a:defRPr>
            </a:lvl2pPr>
            <a:lvl3pPr lvl="2" rtl="0" algn="ctr">
              <a:lnSpc>
                <a:spcPct val="100000"/>
              </a:lnSpc>
              <a:spcBef>
                <a:spcPts val="0"/>
              </a:spcBef>
              <a:spcAft>
                <a:spcPts val="0"/>
              </a:spcAft>
              <a:buSzPts val="1200"/>
              <a:buFont typeface="Montserrat"/>
              <a:buNone/>
              <a:defRPr b="1">
                <a:latin typeface="Montserrat"/>
                <a:ea typeface="Montserrat"/>
                <a:cs typeface="Montserrat"/>
                <a:sym typeface="Montserrat"/>
              </a:defRPr>
            </a:lvl3pPr>
            <a:lvl4pPr lvl="3" rtl="0" algn="ctr">
              <a:lnSpc>
                <a:spcPct val="100000"/>
              </a:lnSpc>
              <a:spcBef>
                <a:spcPts val="0"/>
              </a:spcBef>
              <a:spcAft>
                <a:spcPts val="0"/>
              </a:spcAft>
              <a:buSzPts val="1200"/>
              <a:buFont typeface="Montserrat"/>
              <a:buNone/>
              <a:defRPr b="1">
                <a:latin typeface="Montserrat"/>
                <a:ea typeface="Montserrat"/>
                <a:cs typeface="Montserrat"/>
                <a:sym typeface="Montserrat"/>
              </a:defRPr>
            </a:lvl4pPr>
            <a:lvl5pPr lvl="4" rtl="0" algn="ctr">
              <a:lnSpc>
                <a:spcPct val="100000"/>
              </a:lnSpc>
              <a:spcBef>
                <a:spcPts val="0"/>
              </a:spcBef>
              <a:spcAft>
                <a:spcPts val="0"/>
              </a:spcAft>
              <a:buSzPts val="1200"/>
              <a:buFont typeface="Montserrat"/>
              <a:buNone/>
              <a:defRPr b="1">
                <a:latin typeface="Montserrat"/>
                <a:ea typeface="Montserrat"/>
                <a:cs typeface="Montserrat"/>
                <a:sym typeface="Montserrat"/>
              </a:defRPr>
            </a:lvl5pPr>
            <a:lvl6pPr lvl="5" rtl="0" algn="ctr">
              <a:lnSpc>
                <a:spcPct val="100000"/>
              </a:lnSpc>
              <a:spcBef>
                <a:spcPts val="0"/>
              </a:spcBef>
              <a:spcAft>
                <a:spcPts val="0"/>
              </a:spcAft>
              <a:buSzPts val="1200"/>
              <a:buFont typeface="Montserrat"/>
              <a:buNone/>
              <a:defRPr b="1">
                <a:latin typeface="Montserrat"/>
                <a:ea typeface="Montserrat"/>
                <a:cs typeface="Montserrat"/>
                <a:sym typeface="Montserrat"/>
              </a:defRPr>
            </a:lvl6pPr>
            <a:lvl7pPr lvl="6" rtl="0" algn="ctr">
              <a:lnSpc>
                <a:spcPct val="100000"/>
              </a:lnSpc>
              <a:spcBef>
                <a:spcPts val="0"/>
              </a:spcBef>
              <a:spcAft>
                <a:spcPts val="0"/>
              </a:spcAft>
              <a:buSzPts val="1200"/>
              <a:buFont typeface="Montserrat"/>
              <a:buNone/>
              <a:defRPr b="1">
                <a:latin typeface="Montserrat"/>
                <a:ea typeface="Montserrat"/>
                <a:cs typeface="Montserrat"/>
                <a:sym typeface="Montserrat"/>
              </a:defRPr>
            </a:lvl7pPr>
            <a:lvl8pPr lvl="7" rtl="0" algn="ctr">
              <a:lnSpc>
                <a:spcPct val="100000"/>
              </a:lnSpc>
              <a:spcBef>
                <a:spcPts val="0"/>
              </a:spcBef>
              <a:spcAft>
                <a:spcPts val="0"/>
              </a:spcAft>
              <a:buSzPts val="1200"/>
              <a:buFont typeface="Montserrat"/>
              <a:buNone/>
              <a:defRPr b="1">
                <a:latin typeface="Montserrat"/>
                <a:ea typeface="Montserrat"/>
                <a:cs typeface="Montserrat"/>
                <a:sym typeface="Montserrat"/>
              </a:defRPr>
            </a:lvl8pPr>
            <a:lvl9pPr lvl="8" rtl="0" algn="ctr">
              <a:lnSpc>
                <a:spcPct val="100000"/>
              </a:lnSpc>
              <a:spcBef>
                <a:spcPts val="0"/>
              </a:spcBef>
              <a:spcAft>
                <a:spcPts val="0"/>
              </a:spcAft>
              <a:buSzPts val="1200"/>
              <a:buFont typeface="Montserrat"/>
              <a:buNone/>
              <a:defRPr b="1">
                <a:latin typeface="Montserrat"/>
                <a:ea typeface="Montserrat"/>
                <a:cs typeface="Montserrat"/>
                <a:sym typeface="Montserrat"/>
              </a:defRPr>
            </a:lvl9pPr>
          </a:lstStyle>
          <a:p/>
        </p:txBody>
      </p:sp>
      <p:sp>
        <p:nvSpPr>
          <p:cNvPr id="102" name="Google Shape;102;p14"/>
          <p:cNvSpPr txBox="1"/>
          <p:nvPr>
            <p:ph idx="8" type="subTitle"/>
          </p:nvPr>
        </p:nvSpPr>
        <p:spPr>
          <a:xfrm>
            <a:off x="5283150" y="3400850"/>
            <a:ext cx="2513100" cy="24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200"/>
              <a:buFont typeface="Montserrat"/>
              <a:buNone/>
              <a:defRPr b="1">
                <a:latin typeface="Montserrat"/>
                <a:ea typeface="Montserrat"/>
                <a:cs typeface="Montserrat"/>
                <a:sym typeface="Montserrat"/>
              </a:defRPr>
            </a:lvl1pPr>
            <a:lvl2pPr lvl="1" rtl="0" algn="ctr">
              <a:lnSpc>
                <a:spcPct val="100000"/>
              </a:lnSpc>
              <a:spcBef>
                <a:spcPts val="0"/>
              </a:spcBef>
              <a:spcAft>
                <a:spcPts val="0"/>
              </a:spcAft>
              <a:buSzPts val="1200"/>
              <a:buFont typeface="Montserrat"/>
              <a:buNone/>
              <a:defRPr b="1">
                <a:latin typeface="Montserrat"/>
                <a:ea typeface="Montserrat"/>
                <a:cs typeface="Montserrat"/>
                <a:sym typeface="Montserrat"/>
              </a:defRPr>
            </a:lvl2pPr>
            <a:lvl3pPr lvl="2" rtl="0" algn="ctr">
              <a:lnSpc>
                <a:spcPct val="100000"/>
              </a:lnSpc>
              <a:spcBef>
                <a:spcPts val="0"/>
              </a:spcBef>
              <a:spcAft>
                <a:spcPts val="0"/>
              </a:spcAft>
              <a:buSzPts val="1200"/>
              <a:buFont typeface="Montserrat"/>
              <a:buNone/>
              <a:defRPr b="1">
                <a:latin typeface="Montserrat"/>
                <a:ea typeface="Montserrat"/>
                <a:cs typeface="Montserrat"/>
                <a:sym typeface="Montserrat"/>
              </a:defRPr>
            </a:lvl3pPr>
            <a:lvl4pPr lvl="3" rtl="0" algn="ctr">
              <a:lnSpc>
                <a:spcPct val="100000"/>
              </a:lnSpc>
              <a:spcBef>
                <a:spcPts val="0"/>
              </a:spcBef>
              <a:spcAft>
                <a:spcPts val="0"/>
              </a:spcAft>
              <a:buSzPts val="1200"/>
              <a:buFont typeface="Montserrat"/>
              <a:buNone/>
              <a:defRPr b="1">
                <a:latin typeface="Montserrat"/>
                <a:ea typeface="Montserrat"/>
                <a:cs typeface="Montserrat"/>
                <a:sym typeface="Montserrat"/>
              </a:defRPr>
            </a:lvl4pPr>
            <a:lvl5pPr lvl="4" rtl="0" algn="ctr">
              <a:lnSpc>
                <a:spcPct val="100000"/>
              </a:lnSpc>
              <a:spcBef>
                <a:spcPts val="0"/>
              </a:spcBef>
              <a:spcAft>
                <a:spcPts val="0"/>
              </a:spcAft>
              <a:buSzPts val="1200"/>
              <a:buFont typeface="Montserrat"/>
              <a:buNone/>
              <a:defRPr b="1">
                <a:latin typeface="Montserrat"/>
                <a:ea typeface="Montserrat"/>
                <a:cs typeface="Montserrat"/>
                <a:sym typeface="Montserrat"/>
              </a:defRPr>
            </a:lvl5pPr>
            <a:lvl6pPr lvl="5" rtl="0" algn="ctr">
              <a:lnSpc>
                <a:spcPct val="100000"/>
              </a:lnSpc>
              <a:spcBef>
                <a:spcPts val="0"/>
              </a:spcBef>
              <a:spcAft>
                <a:spcPts val="0"/>
              </a:spcAft>
              <a:buSzPts val="1200"/>
              <a:buFont typeface="Montserrat"/>
              <a:buNone/>
              <a:defRPr b="1">
                <a:latin typeface="Montserrat"/>
                <a:ea typeface="Montserrat"/>
                <a:cs typeface="Montserrat"/>
                <a:sym typeface="Montserrat"/>
              </a:defRPr>
            </a:lvl6pPr>
            <a:lvl7pPr lvl="6" rtl="0" algn="ctr">
              <a:lnSpc>
                <a:spcPct val="100000"/>
              </a:lnSpc>
              <a:spcBef>
                <a:spcPts val="0"/>
              </a:spcBef>
              <a:spcAft>
                <a:spcPts val="0"/>
              </a:spcAft>
              <a:buSzPts val="1200"/>
              <a:buFont typeface="Montserrat"/>
              <a:buNone/>
              <a:defRPr b="1">
                <a:latin typeface="Montserrat"/>
                <a:ea typeface="Montserrat"/>
                <a:cs typeface="Montserrat"/>
                <a:sym typeface="Montserrat"/>
              </a:defRPr>
            </a:lvl7pPr>
            <a:lvl8pPr lvl="7" rtl="0" algn="ctr">
              <a:lnSpc>
                <a:spcPct val="100000"/>
              </a:lnSpc>
              <a:spcBef>
                <a:spcPts val="0"/>
              </a:spcBef>
              <a:spcAft>
                <a:spcPts val="0"/>
              </a:spcAft>
              <a:buSzPts val="1200"/>
              <a:buFont typeface="Montserrat"/>
              <a:buNone/>
              <a:defRPr b="1">
                <a:latin typeface="Montserrat"/>
                <a:ea typeface="Montserrat"/>
                <a:cs typeface="Montserrat"/>
                <a:sym typeface="Montserrat"/>
              </a:defRPr>
            </a:lvl8pPr>
            <a:lvl9pPr lvl="8" rtl="0" algn="ctr">
              <a:lnSpc>
                <a:spcPct val="100000"/>
              </a:lnSpc>
              <a:spcBef>
                <a:spcPts val="0"/>
              </a:spcBef>
              <a:spcAft>
                <a:spcPts val="0"/>
              </a:spcAft>
              <a:buSzPts val="1200"/>
              <a:buFont typeface="Montserrat"/>
              <a:buNone/>
              <a:defRPr b="1">
                <a:latin typeface="Montserrat"/>
                <a:ea typeface="Montserrat"/>
                <a:cs typeface="Montserrat"/>
                <a:sym typeface="Montserrat"/>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p:cSld name="CUSTOM_14_1_2_3_1">
    <p:bg>
      <p:bgPr>
        <a:solidFill>
          <a:srgbClr val="EFEFEF"/>
        </a:solidFill>
      </p:bgPr>
    </p:bg>
    <p:spTree>
      <p:nvGrpSpPr>
        <p:cNvPr id="103" name="Shape 103"/>
        <p:cNvGrpSpPr/>
        <p:nvPr/>
      </p:nvGrpSpPr>
      <p:grpSpPr>
        <a:xfrm>
          <a:off x="0" y="0"/>
          <a:ext cx="0" cy="0"/>
          <a:chOff x="0" y="0"/>
          <a:chExt cx="0" cy="0"/>
        </a:xfrm>
      </p:grpSpPr>
      <p:sp>
        <p:nvSpPr>
          <p:cNvPr id="104" name="Google Shape;104;p15"/>
          <p:cNvSpPr/>
          <p:nvPr/>
        </p:nvSpPr>
        <p:spPr>
          <a:xfrm>
            <a:off x="0" y="0"/>
            <a:ext cx="4572000" cy="5143500"/>
          </a:xfrm>
          <a:prstGeom prst="rect">
            <a:avLst/>
          </a:pr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15"/>
          <p:cNvSpPr txBox="1"/>
          <p:nvPr>
            <p:ph type="title"/>
          </p:nvPr>
        </p:nvSpPr>
        <p:spPr>
          <a:xfrm rot="-5400000">
            <a:off x="-1350000" y="2232325"/>
            <a:ext cx="3378900" cy="6789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200">
                <a:solidFill>
                  <a:srgbClr val="434343"/>
                </a:solidFill>
              </a:defRPr>
            </a:lvl1pPr>
            <a:lvl2pPr lvl="1" rtl="0">
              <a:spcBef>
                <a:spcPts val="0"/>
              </a:spcBef>
              <a:spcAft>
                <a:spcPts val="0"/>
              </a:spcAft>
              <a:buNone/>
              <a:defRPr sz="1200">
                <a:solidFill>
                  <a:srgbClr val="434343"/>
                </a:solidFill>
                <a:latin typeface="Roboto Slab Regular"/>
                <a:ea typeface="Roboto Slab Regular"/>
                <a:cs typeface="Roboto Slab Regular"/>
                <a:sym typeface="Roboto Slab Regular"/>
              </a:defRPr>
            </a:lvl2pPr>
            <a:lvl3pPr lvl="2" rtl="0">
              <a:spcBef>
                <a:spcPts val="0"/>
              </a:spcBef>
              <a:spcAft>
                <a:spcPts val="0"/>
              </a:spcAft>
              <a:buNone/>
              <a:defRPr sz="1200">
                <a:solidFill>
                  <a:srgbClr val="434343"/>
                </a:solidFill>
                <a:latin typeface="Roboto Slab Regular"/>
                <a:ea typeface="Roboto Slab Regular"/>
                <a:cs typeface="Roboto Slab Regular"/>
                <a:sym typeface="Roboto Slab Regular"/>
              </a:defRPr>
            </a:lvl3pPr>
            <a:lvl4pPr lvl="3" rtl="0">
              <a:spcBef>
                <a:spcPts val="0"/>
              </a:spcBef>
              <a:spcAft>
                <a:spcPts val="0"/>
              </a:spcAft>
              <a:buNone/>
              <a:defRPr sz="1200">
                <a:solidFill>
                  <a:srgbClr val="434343"/>
                </a:solidFill>
                <a:latin typeface="Roboto Slab Regular"/>
                <a:ea typeface="Roboto Slab Regular"/>
                <a:cs typeface="Roboto Slab Regular"/>
                <a:sym typeface="Roboto Slab Regular"/>
              </a:defRPr>
            </a:lvl4pPr>
            <a:lvl5pPr lvl="4" rtl="0">
              <a:spcBef>
                <a:spcPts val="0"/>
              </a:spcBef>
              <a:spcAft>
                <a:spcPts val="0"/>
              </a:spcAft>
              <a:buNone/>
              <a:defRPr sz="1200">
                <a:solidFill>
                  <a:srgbClr val="434343"/>
                </a:solidFill>
                <a:latin typeface="Roboto Slab Regular"/>
                <a:ea typeface="Roboto Slab Regular"/>
                <a:cs typeface="Roboto Slab Regular"/>
                <a:sym typeface="Roboto Slab Regular"/>
              </a:defRPr>
            </a:lvl5pPr>
            <a:lvl6pPr lvl="5" rtl="0">
              <a:spcBef>
                <a:spcPts val="0"/>
              </a:spcBef>
              <a:spcAft>
                <a:spcPts val="0"/>
              </a:spcAft>
              <a:buNone/>
              <a:defRPr sz="1200">
                <a:solidFill>
                  <a:srgbClr val="434343"/>
                </a:solidFill>
                <a:latin typeface="Roboto Slab Regular"/>
                <a:ea typeface="Roboto Slab Regular"/>
                <a:cs typeface="Roboto Slab Regular"/>
                <a:sym typeface="Roboto Slab Regular"/>
              </a:defRPr>
            </a:lvl6pPr>
            <a:lvl7pPr lvl="6" rtl="0">
              <a:spcBef>
                <a:spcPts val="0"/>
              </a:spcBef>
              <a:spcAft>
                <a:spcPts val="0"/>
              </a:spcAft>
              <a:buNone/>
              <a:defRPr sz="1200">
                <a:solidFill>
                  <a:srgbClr val="434343"/>
                </a:solidFill>
                <a:latin typeface="Roboto Slab Regular"/>
                <a:ea typeface="Roboto Slab Regular"/>
                <a:cs typeface="Roboto Slab Regular"/>
                <a:sym typeface="Roboto Slab Regular"/>
              </a:defRPr>
            </a:lvl7pPr>
            <a:lvl8pPr lvl="7" rtl="0">
              <a:spcBef>
                <a:spcPts val="0"/>
              </a:spcBef>
              <a:spcAft>
                <a:spcPts val="0"/>
              </a:spcAft>
              <a:buNone/>
              <a:defRPr sz="1200">
                <a:solidFill>
                  <a:srgbClr val="434343"/>
                </a:solidFill>
                <a:latin typeface="Roboto Slab Regular"/>
                <a:ea typeface="Roboto Slab Regular"/>
                <a:cs typeface="Roboto Slab Regular"/>
                <a:sym typeface="Roboto Slab Regular"/>
              </a:defRPr>
            </a:lvl8pPr>
            <a:lvl9pPr lvl="8" rtl="0">
              <a:spcBef>
                <a:spcPts val="0"/>
              </a:spcBef>
              <a:spcAft>
                <a:spcPts val="0"/>
              </a:spcAft>
              <a:buNone/>
              <a:defRPr sz="1200">
                <a:solidFill>
                  <a:srgbClr val="434343"/>
                </a:solidFill>
                <a:latin typeface="Roboto Slab Regular"/>
                <a:ea typeface="Roboto Slab Regular"/>
                <a:cs typeface="Roboto Slab Regular"/>
                <a:sym typeface="Roboto Slab Regular"/>
              </a:defRPr>
            </a:lvl9pPr>
          </a:lstStyle>
          <a:p/>
        </p:txBody>
      </p:sp>
      <p:sp>
        <p:nvSpPr>
          <p:cNvPr id="106" name="Google Shape;106;p15"/>
          <p:cNvSpPr txBox="1"/>
          <p:nvPr>
            <p:ph idx="1" type="subTitle"/>
          </p:nvPr>
        </p:nvSpPr>
        <p:spPr>
          <a:xfrm>
            <a:off x="1144675" y="2171400"/>
            <a:ext cx="2399100" cy="1518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107" name="Google Shape;107;p15"/>
          <p:cNvSpPr txBox="1"/>
          <p:nvPr>
            <p:ph idx="2" type="subTitle"/>
          </p:nvPr>
        </p:nvSpPr>
        <p:spPr>
          <a:xfrm>
            <a:off x="1497550" y="1197061"/>
            <a:ext cx="1707000" cy="9060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200"/>
              <a:buFont typeface="Montserrat"/>
              <a:buNone/>
              <a:defRPr b="1" sz="4800">
                <a:solidFill>
                  <a:srgbClr val="FFFFFF"/>
                </a:solidFill>
                <a:latin typeface="Montserrat"/>
                <a:ea typeface="Montserrat"/>
                <a:cs typeface="Montserrat"/>
                <a:sym typeface="Montserrat"/>
              </a:defRPr>
            </a:lvl1pPr>
            <a:lvl2pPr lvl="1" rtl="0" algn="ctr">
              <a:lnSpc>
                <a:spcPct val="100000"/>
              </a:lnSpc>
              <a:spcBef>
                <a:spcPts val="0"/>
              </a:spcBef>
              <a:spcAft>
                <a:spcPts val="0"/>
              </a:spcAft>
              <a:buSzPts val="1200"/>
              <a:buFont typeface="Montserrat"/>
              <a:buNone/>
              <a:defRPr b="1">
                <a:latin typeface="Montserrat"/>
                <a:ea typeface="Montserrat"/>
                <a:cs typeface="Montserrat"/>
                <a:sym typeface="Montserrat"/>
              </a:defRPr>
            </a:lvl2pPr>
            <a:lvl3pPr lvl="2" rtl="0" algn="ctr">
              <a:lnSpc>
                <a:spcPct val="100000"/>
              </a:lnSpc>
              <a:spcBef>
                <a:spcPts val="0"/>
              </a:spcBef>
              <a:spcAft>
                <a:spcPts val="0"/>
              </a:spcAft>
              <a:buSzPts val="1200"/>
              <a:buFont typeface="Montserrat"/>
              <a:buNone/>
              <a:defRPr b="1">
                <a:latin typeface="Montserrat"/>
                <a:ea typeface="Montserrat"/>
                <a:cs typeface="Montserrat"/>
                <a:sym typeface="Montserrat"/>
              </a:defRPr>
            </a:lvl3pPr>
            <a:lvl4pPr lvl="3" rtl="0" algn="ctr">
              <a:lnSpc>
                <a:spcPct val="100000"/>
              </a:lnSpc>
              <a:spcBef>
                <a:spcPts val="0"/>
              </a:spcBef>
              <a:spcAft>
                <a:spcPts val="0"/>
              </a:spcAft>
              <a:buSzPts val="1200"/>
              <a:buFont typeface="Montserrat"/>
              <a:buNone/>
              <a:defRPr b="1">
                <a:latin typeface="Montserrat"/>
                <a:ea typeface="Montserrat"/>
                <a:cs typeface="Montserrat"/>
                <a:sym typeface="Montserrat"/>
              </a:defRPr>
            </a:lvl4pPr>
            <a:lvl5pPr lvl="4" rtl="0" algn="ctr">
              <a:lnSpc>
                <a:spcPct val="100000"/>
              </a:lnSpc>
              <a:spcBef>
                <a:spcPts val="0"/>
              </a:spcBef>
              <a:spcAft>
                <a:spcPts val="0"/>
              </a:spcAft>
              <a:buSzPts val="1200"/>
              <a:buFont typeface="Montserrat"/>
              <a:buNone/>
              <a:defRPr b="1">
                <a:latin typeface="Montserrat"/>
                <a:ea typeface="Montserrat"/>
                <a:cs typeface="Montserrat"/>
                <a:sym typeface="Montserrat"/>
              </a:defRPr>
            </a:lvl5pPr>
            <a:lvl6pPr lvl="5" rtl="0" algn="ctr">
              <a:lnSpc>
                <a:spcPct val="100000"/>
              </a:lnSpc>
              <a:spcBef>
                <a:spcPts val="0"/>
              </a:spcBef>
              <a:spcAft>
                <a:spcPts val="0"/>
              </a:spcAft>
              <a:buSzPts val="1200"/>
              <a:buFont typeface="Montserrat"/>
              <a:buNone/>
              <a:defRPr b="1">
                <a:latin typeface="Montserrat"/>
                <a:ea typeface="Montserrat"/>
                <a:cs typeface="Montserrat"/>
                <a:sym typeface="Montserrat"/>
              </a:defRPr>
            </a:lvl6pPr>
            <a:lvl7pPr lvl="6" rtl="0" algn="ctr">
              <a:lnSpc>
                <a:spcPct val="100000"/>
              </a:lnSpc>
              <a:spcBef>
                <a:spcPts val="0"/>
              </a:spcBef>
              <a:spcAft>
                <a:spcPts val="0"/>
              </a:spcAft>
              <a:buSzPts val="1200"/>
              <a:buFont typeface="Montserrat"/>
              <a:buNone/>
              <a:defRPr b="1">
                <a:latin typeface="Montserrat"/>
                <a:ea typeface="Montserrat"/>
                <a:cs typeface="Montserrat"/>
                <a:sym typeface="Montserrat"/>
              </a:defRPr>
            </a:lvl7pPr>
            <a:lvl8pPr lvl="7" rtl="0" algn="ctr">
              <a:lnSpc>
                <a:spcPct val="100000"/>
              </a:lnSpc>
              <a:spcBef>
                <a:spcPts val="0"/>
              </a:spcBef>
              <a:spcAft>
                <a:spcPts val="0"/>
              </a:spcAft>
              <a:buSzPts val="1200"/>
              <a:buFont typeface="Montserrat"/>
              <a:buNone/>
              <a:defRPr b="1">
                <a:latin typeface="Montserrat"/>
                <a:ea typeface="Montserrat"/>
                <a:cs typeface="Montserrat"/>
                <a:sym typeface="Montserrat"/>
              </a:defRPr>
            </a:lvl8pPr>
            <a:lvl9pPr lvl="8" rtl="0" algn="ctr">
              <a:lnSpc>
                <a:spcPct val="100000"/>
              </a:lnSpc>
              <a:spcBef>
                <a:spcPts val="0"/>
              </a:spcBef>
              <a:spcAft>
                <a:spcPts val="0"/>
              </a:spcAft>
              <a:buSzPts val="1200"/>
              <a:buFont typeface="Montserrat"/>
              <a:buNone/>
              <a:defRPr b="1">
                <a:latin typeface="Montserrat"/>
                <a:ea typeface="Montserrat"/>
                <a:cs typeface="Montserrat"/>
                <a:sym typeface="Montserrat"/>
              </a:defRPr>
            </a:lvl9pPr>
          </a:lstStyle>
          <a:p/>
        </p:txBody>
      </p:sp>
      <p:sp>
        <p:nvSpPr>
          <p:cNvPr id="108" name="Google Shape;108;p15"/>
          <p:cNvSpPr txBox="1"/>
          <p:nvPr>
            <p:ph idx="3" type="subTitle"/>
          </p:nvPr>
        </p:nvSpPr>
        <p:spPr>
          <a:xfrm>
            <a:off x="5645350" y="2171400"/>
            <a:ext cx="2308800" cy="1518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109" name="Google Shape;109;p15"/>
          <p:cNvSpPr txBox="1"/>
          <p:nvPr>
            <p:ph idx="4" type="subTitle"/>
          </p:nvPr>
        </p:nvSpPr>
        <p:spPr>
          <a:xfrm>
            <a:off x="5953075" y="1197061"/>
            <a:ext cx="1707000" cy="9060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200"/>
              <a:buFont typeface="Montserrat"/>
              <a:buNone/>
              <a:defRPr b="1" sz="4800">
                <a:latin typeface="Montserrat"/>
                <a:ea typeface="Montserrat"/>
                <a:cs typeface="Montserrat"/>
                <a:sym typeface="Montserrat"/>
              </a:defRPr>
            </a:lvl1pPr>
            <a:lvl2pPr lvl="1" rtl="0" algn="ctr">
              <a:lnSpc>
                <a:spcPct val="100000"/>
              </a:lnSpc>
              <a:spcBef>
                <a:spcPts val="0"/>
              </a:spcBef>
              <a:spcAft>
                <a:spcPts val="0"/>
              </a:spcAft>
              <a:buSzPts val="1200"/>
              <a:buFont typeface="Montserrat"/>
              <a:buNone/>
              <a:defRPr b="1">
                <a:latin typeface="Montserrat"/>
                <a:ea typeface="Montserrat"/>
                <a:cs typeface="Montserrat"/>
                <a:sym typeface="Montserrat"/>
              </a:defRPr>
            </a:lvl2pPr>
            <a:lvl3pPr lvl="2" rtl="0" algn="ctr">
              <a:lnSpc>
                <a:spcPct val="100000"/>
              </a:lnSpc>
              <a:spcBef>
                <a:spcPts val="0"/>
              </a:spcBef>
              <a:spcAft>
                <a:spcPts val="0"/>
              </a:spcAft>
              <a:buSzPts val="1200"/>
              <a:buFont typeface="Montserrat"/>
              <a:buNone/>
              <a:defRPr b="1">
                <a:latin typeface="Montserrat"/>
                <a:ea typeface="Montserrat"/>
                <a:cs typeface="Montserrat"/>
                <a:sym typeface="Montserrat"/>
              </a:defRPr>
            </a:lvl3pPr>
            <a:lvl4pPr lvl="3" rtl="0" algn="ctr">
              <a:lnSpc>
                <a:spcPct val="100000"/>
              </a:lnSpc>
              <a:spcBef>
                <a:spcPts val="0"/>
              </a:spcBef>
              <a:spcAft>
                <a:spcPts val="0"/>
              </a:spcAft>
              <a:buSzPts val="1200"/>
              <a:buFont typeface="Montserrat"/>
              <a:buNone/>
              <a:defRPr b="1">
                <a:latin typeface="Montserrat"/>
                <a:ea typeface="Montserrat"/>
                <a:cs typeface="Montserrat"/>
                <a:sym typeface="Montserrat"/>
              </a:defRPr>
            </a:lvl4pPr>
            <a:lvl5pPr lvl="4" rtl="0" algn="ctr">
              <a:lnSpc>
                <a:spcPct val="100000"/>
              </a:lnSpc>
              <a:spcBef>
                <a:spcPts val="0"/>
              </a:spcBef>
              <a:spcAft>
                <a:spcPts val="0"/>
              </a:spcAft>
              <a:buSzPts val="1200"/>
              <a:buFont typeface="Montserrat"/>
              <a:buNone/>
              <a:defRPr b="1">
                <a:latin typeface="Montserrat"/>
                <a:ea typeface="Montserrat"/>
                <a:cs typeface="Montserrat"/>
                <a:sym typeface="Montserrat"/>
              </a:defRPr>
            </a:lvl5pPr>
            <a:lvl6pPr lvl="5" rtl="0" algn="ctr">
              <a:lnSpc>
                <a:spcPct val="100000"/>
              </a:lnSpc>
              <a:spcBef>
                <a:spcPts val="0"/>
              </a:spcBef>
              <a:spcAft>
                <a:spcPts val="0"/>
              </a:spcAft>
              <a:buSzPts val="1200"/>
              <a:buFont typeface="Montserrat"/>
              <a:buNone/>
              <a:defRPr b="1">
                <a:latin typeface="Montserrat"/>
                <a:ea typeface="Montserrat"/>
                <a:cs typeface="Montserrat"/>
                <a:sym typeface="Montserrat"/>
              </a:defRPr>
            </a:lvl6pPr>
            <a:lvl7pPr lvl="6" rtl="0" algn="ctr">
              <a:lnSpc>
                <a:spcPct val="100000"/>
              </a:lnSpc>
              <a:spcBef>
                <a:spcPts val="0"/>
              </a:spcBef>
              <a:spcAft>
                <a:spcPts val="0"/>
              </a:spcAft>
              <a:buSzPts val="1200"/>
              <a:buFont typeface="Montserrat"/>
              <a:buNone/>
              <a:defRPr b="1">
                <a:latin typeface="Montserrat"/>
                <a:ea typeface="Montserrat"/>
                <a:cs typeface="Montserrat"/>
                <a:sym typeface="Montserrat"/>
              </a:defRPr>
            </a:lvl7pPr>
            <a:lvl8pPr lvl="7" rtl="0" algn="ctr">
              <a:lnSpc>
                <a:spcPct val="100000"/>
              </a:lnSpc>
              <a:spcBef>
                <a:spcPts val="0"/>
              </a:spcBef>
              <a:spcAft>
                <a:spcPts val="0"/>
              </a:spcAft>
              <a:buSzPts val="1200"/>
              <a:buFont typeface="Montserrat"/>
              <a:buNone/>
              <a:defRPr b="1">
                <a:latin typeface="Montserrat"/>
                <a:ea typeface="Montserrat"/>
                <a:cs typeface="Montserrat"/>
                <a:sym typeface="Montserrat"/>
              </a:defRPr>
            </a:lvl8pPr>
            <a:lvl9pPr lvl="8" rtl="0" algn="ctr">
              <a:lnSpc>
                <a:spcPct val="100000"/>
              </a:lnSpc>
              <a:spcBef>
                <a:spcPts val="0"/>
              </a:spcBef>
              <a:spcAft>
                <a:spcPts val="0"/>
              </a:spcAft>
              <a:buSzPts val="1200"/>
              <a:buFont typeface="Montserrat"/>
              <a:buNone/>
              <a:defRPr b="1">
                <a:latin typeface="Montserrat"/>
                <a:ea typeface="Montserrat"/>
                <a:cs typeface="Montserrat"/>
                <a:sym typeface="Montserrat"/>
              </a:defRPr>
            </a:lvl9pPr>
          </a:lstStyle>
          <a:p/>
        </p:txBody>
      </p:sp>
      <p:sp>
        <p:nvSpPr>
          <p:cNvPr id="110" name="Google Shape;110;p15"/>
          <p:cNvSpPr/>
          <p:nvPr/>
        </p:nvSpPr>
        <p:spPr>
          <a:xfrm>
            <a:off x="4339199" y="1138927"/>
            <a:ext cx="465600" cy="40116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1">
  <p:cSld name="CUSTOM_14_1_2_3_1_1">
    <p:bg>
      <p:bgPr>
        <a:solidFill>
          <a:srgbClr val="EFEFEF"/>
        </a:solidFill>
      </p:bgPr>
    </p:bg>
    <p:spTree>
      <p:nvGrpSpPr>
        <p:cNvPr id="111" name="Shape 111"/>
        <p:cNvGrpSpPr/>
        <p:nvPr/>
      </p:nvGrpSpPr>
      <p:grpSpPr>
        <a:xfrm>
          <a:off x="0" y="0"/>
          <a:ext cx="0" cy="0"/>
          <a:chOff x="0" y="0"/>
          <a:chExt cx="0" cy="0"/>
        </a:xfrm>
      </p:grpSpPr>
      <p:sp>
        <p:nvSpPr>
          <p:cNvPr id="112" name="Google Shape;112;p16"/>
          <p:cNvSpPr txBox="1"/>
          <p:nvPr>
            <p:ph type="title"/>
          </p:nvPr>
        </p:nvSpPr>
        <p:spPr>
          <a:xfrm rot="-5400000">
            <a:off x="-1350000" y="2232325"/>
            <a:ext cx="3378900" cy="6789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200">
                <a:solidFill>
                  <a:srgbClr val="434343"/>
                </a:solidFill>
              </a:defRPr>
            </a:lvl1pPr>
            <a:lvl2pPr lvl="1" rtl="0">
              <a:spcBef>
                <a:spcPts val="0"/>
              </a:spcBef>
              <a:spcAft>
                <a:spcPts val="0"/>
              </a:spcAft>
              <a:buNone/>
              <a:defRPr sz="1200">
                <a:solidFill>
                  <a:srgbClr val="434343"/>
                </a:solidFill>
                <a:latin typeface="Roboto Slab Regular"/>
                <a:ea typeface="Roboto Slab Regular"/>
                <a:cs typeface="Roboto Slab Regular"/>
                <a:sym typeface="Roboto Slab Regular"/>
              </a:defRPr>
            </a:lvl2pPr>
            <a:lvl3pPr lvl="2" rtl="0">
              <a:spcBef>
                <a:spcPts val="0"/>
              </a:spcBef>
              <a:spcAft>
                <a:spcPts val="0"/>
              </a:spcAft>
              <a:buNone/>
              <a:defRPr sz="1200">
                <a:solidFill>
                  <a:srgbClr val="434343"/>
                </a:solidFill>
                <a:latin typeface="Roboto Slab Regular"/>
                <a:ea typeface="Roboto Slab Regular"/>
                <a:cs typeface="Roboto Slab Regular"/>
                <a:sym typeface="Roboto Slab Regular"/>
              </a:defRPr>
            </a:lvl3pPr>
            <a:lvl4pPr lvl="3" rtl="0">
              <a:spcBef>
                <a:spcPts val="0"/>
              </a:spcBef>
              <a:spcAft>
                <a:spcPts val="0"/>
              </a:spcAft>
              <a:buNone/>
              <a:defRPr sz="1200">
                <a:solidFill>
                  <a:srgbClr val="434343"/>
                </a:solidFill>
                <a:latin typeface="Roboto Slab Regular"/>
                <a:ea typeface="Roboto Slab Regular"/>
                <a:cs typeface="Roboto Slab Regular"/>
                <a:sym typeface="Roboto Slab Regular"/>
              </a:defRPr>
            </a:lvl4pPr>
            <a:lvl5pPr lvl="4" rtl="0">
              <a:spcBef>
                <a:spcPts val="0"/>
              </a:spcBef>
              <a:spcAft>
                <a:spcPts val="0"/>
              </a:spcAft>
              <a:buNone/>
              <a:defRPr sz="1200">
                <a:solidFill>
                  <a:srgbClr val="434343"/>
                </a:solidFill>
                <a:latin typeface="Roboto Slab Regular"/>
                <a:ea typeface="Roboto Slab Regular"/>
                <a:cs typeface="Roboto Slab Regular"/>
                <a:sym typeface="Roboto Slab Regular"/>
              </a:defRPr>
            </a:lvl5pPr>
            <a:lvl6pPr lvl="5" rtl="0">
              <a:spcBef>
                <a:spcPts val="0"/>
              </a:spcBef>
              <a:spcAft>
                <a:spcPts val="0"/>
              </a:spcAft>
              <a:buNone/>
              <a:defRPr sz="1200">
                <a:solidFill>
                  <a:srgbClr val="434343"/>
                </a:solidFill>
                <a:latin typeface="Roboto Slab Regular"/>
                <a:ea typeface="Roboto Slab Regular"/>
                <a:cs typeface="Roboto Slab Regular"/>
                <a:sym typeface="Roboto Slab Regular"/>
              </a:defRPr>
            </a:lvl6pPr>
            <a:lvl7pPr lvl="6" rtl="0">
              <a:spcBef>
                <a:spcPts val="0"/>
              </a:spcBef>
              <a:spcAft>
                <a:spcPts val="0"/>
              </a:spcAft>
              <a:buNone/>
              <a:defRPr sz="1200">
                <a:solidFill>
                  <a:srgbClr val="434343"/>
                </a:solidFill>
                <a:latin typeface="Roboto Slab Regular"/>
                <a:ea typeface="Roboto Slab Regular"/>
                <a:cs typeface="Roboto Slab Regular"/>
                <a:sym typeface="Roboto Slab Regular"/>
              </a:defRPr>
            </a:lvl7pPr>
            <a:lvl8pPr lvl="7" rtl="0">
              <a:spcBef>
                <a:spcPts val="0"/>
              </a:spcBef>
              <a:spcAft>
                <a:spcPts val="0"/>
              </a:spcAft>
              <a:buNone/>
              <a:defRPr sz="1200">
                <a:solidFill>
                  <a:srgbClr val="434343"/>
                </a:solidFill>
                <a:latin typeface="Roboto Slab Regular"/>
                <a:ea typeface="Roboto Slab Regular"/>
                <a:cs typeface="Roboto Slab Regular"/>
                <a:sym typeface="Roboto Slab Regular"/>
              </a:defRPr>
            </a:lvl8pPr>
            <a:lvl9pPr lvl="8" rtl="0">
              <a:spcBef>
                <a:spcPts val="0"/>
              </a:spcBef>
              <a:spcAft>
                <a:spcPts val="0"/>
              </a:spcAft>
              <a:buNone/>
              <a:defRPr sz="1200">
                <a:solidFill>
                  <a:srgbClr val="434343"/>
                </a:solidFill>
                <a:latin typeface="Roboto Slab Regular"/>
                <a:ea typeface="Roboto Slab Regular"/>
                <a:cs typeface="Roboto Slab Regular"/>
                <a:sym typeface="Roboto Slab Regular"/>
              </a:defRPr>
            </a:lvl9pPr>
          </a:lstStyle>
          <a:p/>
        </p:txBody>
      </p:sp>
      <p:sp>
        <p:nvSpPr>
          <p:cNvPr id="113" name="Google Shape;113;p16"/>
          <p:cNvSpPr/>
          <p:nvPr/>
        </p:nvSpPr>
        <p:spPr>
          <a:xfrm>
            <a:off x="4572000" y="0"/>
            <a:ext cx="4572000" cy="5143500"/>
          </a:xfrm>
          <a:prstGeom prst="rect">
            <a:avLst/>
          </a:pr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16"/>
          <p:cNvSpPr/>
          <p:nvPr/>
        </p:nvSpPr>
        <p:spPr>
          <a:xfrm>
            <a:off x="4339200" y="4335900"/>
            <a:ext cx="465600" cy="8076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2">
  <p:cSld name="CUSTOM_14_1_2_2">
    <p:bg>
      <p:bgPr>
        <a:solidFill>
          <a:srgbClr val="E6B8AF"/>
        </a:solidFill>
      </p:bgPr>
    </p:bg>
    <p:spTree>
      <p:nvGrpSpPr>
        <p:cNvPr id="115" name="Shape 115"/>
        <p:cNvGrpSpPr/>
        <p:nvPr/>
      </p:nvGrpSpPr>
      <p:grpSpPr>
        <a:xfrm>
          <a:off x="0" y="0"/>
          <a:ext cx="0" cy="0"/>
          <a:chOff x="0" y="0"/>
          <a:chExt cx="0" cy="0"/>
        </a:xfrm>
      </p:grpSpPr>
      <p:sp>
        <p:nvSpPr>
          <p:cNvPr id="116" name="Google Shape;116;p17"/>
          <p:cNvSpPr/>
          <p:nvPr/>
        </p:nvSpPr>
        <p:spPr>
          <a:xfrm>
            <a:off x="4339200" y="0"/>
            <a:ext cx="465600" cy="8076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117" name="Google Shape;117;p17"/>
          <p:cNvSpPr txBox="1"/>
          <p:nvPr>
            <p:ph type="title"/>
          </p:nvPr>
        </p:nvSpPr>
        <p:spPr>
          <a:xfrm rot="-5400000">
            <a:off x="-1350000" y="2232325"/>
            <a:ext cx="3378900" cy="6789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200">
                <a:solidFill>
                  <a:srgbClr val="434343"/>
                </a:solidFill>
              </a:defRPr>
            </a:lvl1pPr>
            <a:lvl2pPr lvl="1" rtl="0">
              <a:spcBef>
                <a:spcPts val="0"/>
              </a:spcBef>
              <a:spcAft>
                <a:spcPts val="0"/>
              </a:spcAft>
              <a:buNone/>
              <a:defRPr sz="1200">
                <a:solidFill>
                  <a:srgbClr val="434343"/>
                </a:solidFill>
                <a:latin typeface="Roboto Slab Regular"/>
                <a:ea typeface="Roboto Slab Regular"/>
                <a:cs typeface="Roboto Slab Regular"/>
                <a:sym typeface="Roboto Slab Regular"/>
              </a:defRPr>
            </a:lvl2pPr>
            <a:lvl3pPr lvl="2" rtl="0">
              <a:spcBef>
                <a:spcPts val="0"/>
              </a:spcBef>
              <a:spcAft>
                <a:spcPts val="0"/>
              </a:spcAft>
              <a:buNone/>
              <a:defRPr sz="1200">
                <a:solidFill>
                  <a:srgbClr val="434343"/>
                </a:solidFill>
                <a:latin typeface="Roboto Slab Regular"/>
                <a:ea typeface="Roboto Slab Regular"/>
                <a:cs typeface="Roboto Slab Regular"/>
                <a:sym typeface="Roboto Slab Regular"/>
              </a:defRPr>
            </a:lvl3pPr>
            <a:lvl4pPr lvl="3" rtl="0">
              <a:spcBef>
                <a:spcPts val="0"/>
              </a:spcBef>
              <a:spcAft>
                <a:spcPts val="0"/>
              </a:spcAft>
              <a:buNone/>
              <a:defRPr sz="1200">
                <a:solidFill>
                  <a:srgbClr val="434343"/>
                </a:solidFill>
                <a:latin typeface="Roboto Slab Regular"/>
                <a:ea typeface="Roboto Slab Regular"/>
                <a:cs typeface="Roboto Slab Regular"/>
                <a:sym typeface="Roboto Slab Regular"/>
              </a:defRPr>
            </a:lvl4pPr>
            <a:lvl5pPr lvl="4" rtl="0">
              <a:spcBef>
                <a:spcPts val="0"/>
              </a:spcBef>
              <a:spcAft>
                <a:spcPts val="0"/>
              </a:spcAft>
              <a:buNone/>
              <a:defRPr sz="1200">
                <a:solidFill>
                  <a:srgbClr val="434343"/>
                </a:solidFill>
                <a:latin typeface="Roboto Slab Regular"/>
                <a:ea typeface="Roboto Slab Regular"/>
                <a:cs typeface="Roboto Slab Regular"/>
                <a:sym typeface="Roboto Slab Regular"/>
              </a:defRPr>
            </a:lvl5pPr>
            <a:lvl6pPr lvl="5" rtl="0">
              <a:spcBef>
                <a:spcPts val="0"/>
              </a:spcBef>
              <a:spcAft>
                <a:spcPts val="0"/>
              </a:spcAft>
              <a:buNone/>
              <a:defRPr sz="1200">
                <a:solidFill>
                  <a:srgbClr val="434343"/>
                </a:solidFill>
                <a:latin typeface="Roboto Slab Regular"/>
                <a:ea typeface="Roboto Slab Regular"/>
                <a:cs typeface="Roboto Slab Regular"/>
                <a:sym typeface="Roboto Slab Regular"/>
              </a:defRPr>
            </a:lvl6pPr>
            <a:lvl7pPr lvl="6" rtl="0">
              <a:spcBef>
                <a:spcPts val="0"/>
              </a:spcBef>
              <a:spcAft>
                <a:spcPts val="0"/>
              </a:spcAft>
              <a:buNone/>
              <a:defRPr sz="1200">
                <a:solidFill>
                  <a:srgbClr val="434343"/>
                </a:solidFill>
                <a:latin typeface="Roboto Slab Regular"/>
                <a:ea typeface="Roboto Slab Regular"/>
                <a:cs typeface="Roboto Slab Regular"/>
                <a:sym typeface="Roboto Slab Regular"/>
              </a:defRPr>
            </a:lvl7pPr>
            <a:lvl8pPr lvl="7" rtl="0">
              <a:spcBef>
                <a:spcPts val="0"/>
              </a:spcBef>
              <a:spcAft>
                <a:spcPts val="0"/>
              </a:spcAft>
              <a:buNone/>
              <a:defRPr sz="1200">
                <a:solidFill>
                  <a:srgbClr val="434343"/>
                </a:solidFill>
                <a:latin typeface="Roboto Slab Regular"/>
                <a:ea typeface="Roboto Slab Regular"/>
                <a:cs typeface="Roboto Slab Regular"/>
                <a:sym typeface="Roboto Slab Regular"/>
              </a:defRPr>
            </a:lvl8pPr>
            <a:lvl9pPr lvl="8" rtl="0">
              <a:spcBef>
                <a:spcPts val="0"/>
              </a:spcBef>
              <a:spcAft>
                <a:spcPts val="0"/>
              </a:spcAft>
              <a:buNone/>
              <a:defRPr sz="1200">
                <a:solidFill>
                  <a:srgbClr val="434343"/>
                </a:solidFill>
                <a:latin typeface="Roboto Slab Regular"/>
                <a:ea typeface="Roboto Slab Regular"/>
                <a:cs typeface="Roboto Slab Regular"/>
                <a:sym typeface="Roboto Slab Regular"/>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2">
  <p:cSld name="CUSTOM_14_1_2_3_1_2">
    <p:bg>
      <p:bgPr>
        <a:solidFill>
          <a:srgbClr val="EFEFEF"/>
        </a:solidFill>
      </p:bgPr>
    </p:bg>
    <p:spTree>
      <p:nvGrpSpPr>
        <p:cNvPr id="118" name="Shape 118"/>
        <p:cNvGrpSpPr/>
        <p:nvPr/>
      </p:nvGrpSpPr>
      <p:grpSpPr>
        <a:xfrm>
          <a:off x="0" y="0"/>
          <a:ext cx="0" cy="0"/>
          <a:chOff x="0" y="0"/>
          <a:chExt cx="0" cy="0"/>
        </a:xfrm>
      </p:grpSpPr>
      <p:sp>
        <p:nvSpPr>
          <p:cNvPr id="119" name="Google Shape;119;p18"/>
          <p:cNvSpPr/>
          <p:nvPr/>
        </p:nvSpPr>
        <p:spPr>
          <a:xfrm>
            <a:off x="0" y="0"/>
            <a:ext cx="4572000" cy="5143500"/>
          </a:xfrm>
          <a:prstGeom prst="rect">
            <a:avLst/>
          </a:pr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18"/>
          <p:cNvSpPr/>
          <p:nvPr/>
        </p:nvSpPr>
        <p:spPr>
          <a:xfrm>
            <a:off x="2274375" y="587225"/>
            <a:ext cx="1848300" cy="17697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18"/>
          <p:cNvSpPr/>
          <p:nvPr/>
        </p:nvSpPr>
        <p:spPr>
          <a:xfrm>
            <a:off x="5021391" y="587225"/>
            <a:ext cx="1848300" cy="1769700"/>
          </a:xfrm>
          <a:prstGeom prst="rect">
            <a:avLst/>
          </a:pr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18"/>
          <p:cNvSpPr txBox="1"/>
          <p:nvPr>
            <p:ph type="title"/>
          </p:nvPr>
        </p:nvSpPr>
        <p:spPr>
          <a:xfrm rot="-5400000">
            <a:off x="-1350000" y="2232325"/>
            <a:ext cx="3378900" cy="6789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200">
                <a:solidFill>
                  <a:srgbClr val="434343"/>
                </a:solidFill>
              </a:defRPr>
            </a:lvl1pPr>
            <a:lvl2pPr lvl="1" rtl="0">
              <a:spcBef>
                <a:spcPts val="0"/>
              </a:spcBef>
              <a:spcAft>
                <a:spcPts val="0"/>
              </a:spcAft>
              <a:buNone/>
              <a:defRPr sz="1200">
                <a:solidFill>
                  <a:srgbClr val="434343"/>
                </a:solidFill>
                <a:latin typeface="Roboto Slab Regular"/>
                <a:ea typeface="Roboto Slab Regular"/>
                <a:cs typeface="Roboto Slab Regular"/>
                <a:sym typeface="Roboto Slab Regular"/>
              </a:defRPr>
            </a:lvl2pPr>
            <a:lvl3pPr lvl="2" rtl="0">
              <a:spcBef>
                <a:spcPts val="0"/>
              </a:spcBef>
              <a:spcAft>
                <a:spcPts val="0"/>
              </a:spcAft>
              <a:buNone/>
              <a:defRPr sz="1200">
                <a:solidFill>
                  <a:srgbClr val="434343"/>
                </a:solidFill>
                <a:latin typeface="Roboto Slab Regular"/>
                <a:ea typeface="Roboto Slab Regular"/>
                <a:cs typeface="Roboto Slab Regular"/>
                <a:sym typeface="Roboto Slab Regular"/>
              </a:defRPr>
            </a:lvl3pPr>
            <a:lvl4pPr lvl="3" rtl="0">
              <a:spcBef>
                <a:spcPts val="0"/>
              </a:spcBef>
              <a:spcAft>
                <a:spcPts val="0"/>
              </a:spcAft>
              <a:buNone/>
              <a:defRPr sz="1200">
                <a:solidFill>
                  <a:srgbClr val="434343"/>
                </a:solidFill>
                <a:latin typeface="Roboto Slab Regular"/>
                <a:ea typeface="Roboto Slab Regular"/>
                <a:cs typeface="Roboto Slab Regular"/>
                <a:sym typeface="Roboto Slab Regular"/>
              </a:defRPr>
            </a:lvl4pPr>
            <a:lvl5pPr lvl="4" rtl="0">
              <a:spcBef>
                <a:spcPts val="0"/>
              </a:spcBef>
              <a:spcAft>
                <a:spcPts val="0"/>
              </a:spcAft>
              <a:buNone/>
              <a:defRPr sz="1200">
                <a:solidFill>
                  <a:srgbClr val="434343"/>
                </a:solidFill>
                <a:latin typeface="Roboto Slab Regular"/>
                <a:ea typeface="Roboto Slab Regular"/>
                <a:cs typeface="Roboto Slab Regular"/>
                <a:sym typeface="Roboto Slab Regular"/>
              </a:defRPr>
            </a:lvl5pPr>
            <a:lvl6pPr lvl="5" rtl="0">
              <a:spcBef>
                <a:spcPts val="0"/>
              </a:spcBef>
              <a:spcAft>
                <a:spcPts val="0"/>
              </a:spcAft>
              <a:buNone/>
              <a:defRPr sz="1200">
                <a:solidFill>
                  <a:srgbClr val="434343"/>
                </a:solidFill>
                <a:latin typeface="Roboto Slab Regular"/>
                <a:ea typeface="Roboto Slab Regular"/>
                <a:cs typeface="Roboto Slab Regular"/>
                <a:sym typeface="Roboto Slab Regular"/>
              </a:defRPr>
            </a:lvl6pPr>
            <a:lvl7pPr lvl="6" rtl="0">
              <a:spcBef>
                <a:spcPts val="0"/>
              </a:spcBef>
              <a:spcAft>
                <a:spcPts val="0"/>
              </a:spcAft>
              <a:buNone/>
              <a:defRPr sz="1200">
                <a:solidFill>
                  <a:srgbClr val="434343"/>
                </a:solidFill>
                <a:latin typeface="Roboto Slab Regular"/>
                <a:ea typeface="Roboto Slab Regular"/>
                <a:cs typeface="Roboto Slab Regular"/>
                <a:sym typeface="Roboto Slab Regular"/>
              </a:defRPr>
            </a:lvl7pPr>
            <a:lvl8pPr lvl="7" rtl="0">
              <a:spcBef>
                <a:spcPts val="0"/>
              </a:spcBef>
              <a:spcAft>
                <a:spcPts val="0"/>
              </a:spcAft>
              <a:buNone/>
              <a:defRPr sz="1200">
                <a:solidFill>
                  <a:srgbClr val="434343"/>
                </a:solidFill>
                <a:latin typeface="Roboto Slab Regular"/>
                <a:ea typeface="Roboto Slab Regular"/>
                <a:cs typeface="Roboto Slab Regular"/>
                <a:sym typeface="Roboto Slab Regular"/>
              </a:defRPr>
            </a:lvl8pPr>
            <a:lvl9pPr lvl="8" rtl="0">
              <a:spcBef>
                <a:spcPts val="0"/>
              </a:spcBef>
              <a:spcAft>
                <a:spcPts val="0"/>
              </a:spcAft>
              <a:buNone/>
              <a:defRPr sz="1200">
                <a:solidFill>
                  <a:srgbClr val="434343"/>
                </a:solidFill>
                <a:latin typeface="Roboto Slab Regular"/>
                <a:ea typeface="Roboto Slab Regular"/>
                <a:cs typeface="Roboto Slab Regular"/>
                <a:sym typeface="Roboto Slab Regular"/>
              </a:defRPr>
            </a:lvl9pPr>
          </a:lstStyle>
          <a:p/>
        </p:txBody>
      </p:sp>
      <p:sp>
        <p:nvSpPr>
          <p:cNvPr id="123" name="Google Shape;123;p18"/>
          <p:cNvSpPr txBox="1"/>
          <p:nvPr>
            <p:ph idx="1" type="subTitle"/>
          </p:nvPr>
        </p:nvSpPr>
        <p:spPr>
          <a:xfrm>
            <a:off x="2429925" y="1510325"/>
            <a:ext cx="1537200" cy="846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3F3F3"/>
              </a:buClr>
              <a:buSzPts val="1100"/>
              <a:buNone/>
              <a:defRPr sz="1100">
                <a:solidFill>
                  <a:srgbClr val="F3F3F3"/>
                </a:solidFill>
              </a:defRPr>
            </a:lvl1pPr>
            <a:lvl2pPr lvl="1" rtl="0" algn="ctr">
              <a:lnSpc>
                <a:spcPct val="100000"/>
              </a:lnSpc>
              <a:spcBef>
                <a:spcPts val="0"/>
              </a:spcBef>
              <a:spcAft>
                <a:spcPts val="0"/>
              </a:spcAft>
              <a:buClr>
                <a:srgbClr val="F3F3F3"/>
              </a:buClr>
              <a:buSzPts val="1100"/>
              <a:buNone/>
              <a:defRPr sz="1100">
                <a:solidFill>
                  <a:srgbClr val="F3F3F3"/>
                </a:solidFill>
              </a:defRPr>
            </a:lvl2pPr>
            <a:lvl3pPr lvl="2" rtl="0" algn="ctr">
              <a:lnSpc>
                <a:spcPct val="100000"/>
              </a:lnSpc>
              <a:spcBef>
                <a:spcPts val="0"/>
              </a:spcBef>
              <a:spcAft>
                <a:spcPts val="0"/>
              </a:spcAft>
              <a:buClr>
                <a:srgbClr val="F3F3F3"/>
              </a:buClr>
              <a:buSzPts val="1100"/>
              <a:buNone/>
              <a:defRPr sz="1100">
                <a:solidFill>
                  <a:srgbClr val="F3F3F3"/>
                </a:solidFill>
              </a:defRPr>
            </a:lvl3pPr>
            <a:lvl4pPr lvl="3" rtl="0" algn="ctr">
              <a:lnSpc>
                <a:spcPct val="100000"/>
              </a:lnSpc>
              <a:spcBef>
                <a:spcPts val="0"/>
              </a:spcBef>
              <a:spcAft>
                <a:spcPts val="0"/>
              </a:spcAft>
              <a:buClr>
                <a:srgbClr val="F3F3F3"/>
              </a:buClr>
              <a:buSzPts val="1100"/>
              <a:buNone/>
              <a:defRPr sz="1100">
                <a:solidFill>
                  <a:srgbClr val="F3F3F3"/>
                </a:solidFill>
              </a:defRPr>
            </a:lvl4pPr>
            <a:lvl5pPr lvl="4" rtl="0" algn="ctr">
              <a:lnSpc>
                <a:spcPct val="100000"/>
              </a:lnSpc>
              <a:spcBef>
                <a:spcPts val="0"/>
              </a:spcBef>
              <a:spcAft>
                <a:spcPts val="0"/>
              </a:spcAft>
              <a:buClr>
                <a:srgbClr val="F3F3F3"/>
              </a:buClr>
              <a:buSzPts val="1100"/>
              <a:buNone/>
              <a:defRPr sz="1100">
                <a:solidFill>
                  <a:srgbClr val="F3F3F3"/>
                </a:solidFill>
              </a:defRPr>
            </a:lvl5pPr>
            <a:lvl6pPr lvl="5" rtl="0" algn="ctr">
              <a:lnSpc>
                <a:spcPct val="100000"/>
              </a:lnSpc>
              <a:spcBef>
                <a:spcPts val="0"/>
              </a:spcBef>
              <a:spcAft>
                <a:spcPts val="0"/>
              </a:spcAft>
              <a:buClr>
                <a:srgbClr val="F3F3F3"/>
              </a:buClr>
              <a:buSzPts val="1100"/>
              <a:buNone/>
              <a:defRPr sz="1100">
                <a:solidFill>
                  <a:srgbClr val="F3F3F3"/>
                </a:solidFill>
              </a:defRPr>
            </a:lvl6pPr>
            <a:lvl7pPr lvl="6" rtl="0" algn="ctr">
              <a:lnSpc>
                <a:spcPct val="100000"/>
              </a:lnSpc>
              <a:spcBef>
                <a:spcPts val="0"/>
              </a:spcBef>
              <a:spcAft>
                <a:spcPts val="0"/>
              </a:spcAft>
              <a:buClr>
                <a:srgbClr val="F3F3F3"/>
              </a:buClr>
              <a:buSzPts val="1100"/>
              <a:buNone/>
              <a:defRPr sz="1100">
                <a:solidFill>
                  <a:srgbClr val="F3F3F3"/>
                </a:solidFill>
              </a:defRPr>
            </a:lvl7pPr>
            <a:lvl8pPr lvl="7" rtl="0" algn="ctr">
              <a:lnSpc>
                <a:spcPct val="100000"/>
              </a:lnSpc>
              <a:spcBef>
                <a:spcPts val="0"/>
              </a:spcBef>
              <a:spcAft>
                <a:spcPts val="0"/>
              </a:spcAft>
              <a:buClr>
                <a:srgbClr val="F3F3F3"/>
              </a:buClr>
              <a:buSzPts val="1100"/>
              <a:buNone/>
              <a:defRPr sz="1100">
                <a:solidFill>
                  <a:srgbClr val="F3F3F3"/>
                </a:solidFill>
              </a:defRPr>
            </a:lvl8pPr>
            <a:lvl9pPr lvl="8" rtl="0" algn="ctr">
              <a:lnSpc>
                <a:spcPct val="100000"/>
              </a:lnSpc>
              <a:spcBef>
                <a:spcPts val="0"/>
              </a:spcBef>
              <a:spcAft>
                <a:spcPts val="0"/>
              </a:spcAft>
              <a:buClr>
                <a:srgbClr val="F3F3F3"/>
              </a:buClr>
              <a:buSzPts val="1100"/>
              <a:buNone/>
              <a:defRPr sz="1100">
                <a:solidFill>
                  <a:srgbClr val="F3F3F3"/>
                </a:solidFill>
              </a:defRPr>
            </a:lvl9pPr>
          </a:lstStyle>
          <a:p/>
        </p:txBody>
      </p:sp>
      <p:sp>
        <p:nvSpPr>
          <p:cNvPr id="124" name="Google Shape;124;p18"/>
          <p:cNvSpPr txBox="1"/>
          <p:nvPr>
            <p:ph idx="2" type="subTitle"/>
          </p:nvPr>
        </p:nvSpPr>
        <p:spPr>
          <a:xfrm>
            <a:off x="1919925" y="1205750"/>
            <a:ext cx="2557200" cy="440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rgbClr val="F3F3F3"/>
              </a:buClr>
              <a:buSzPts val="1200"/>
              <a:buFont typeface="Montserrat"/>
              <a:buNone/>
              <a:defRPr b="1">
                <a:solidFill>
                  <a:srgbClr val="F3F3F3"/>
                </a:solidFill>
                <a:latin typeface="Montserrat"/>
                <a:ea typeface="Montserrat"/>
                <a:cs typeface="Montserrat"/>
                <a:sym typeface="Montserrat"/>
              </a:defRPr>
            </a:lvl1pPr>
            <a:lvl2pPr lvl="1" rtl="0" algn="ctr">
              <a:lnSpc>
                <a:spcPct val="100000"/>
              </a:lnSpc>
              <a:spcBef>
                <a:spcPts val="0"/>
              </a:spcBef>
              <a:spcAft>
                <a:spcPts val="0"/>
              </a:spcAft>
              <a:buClr>
                <a:srgbClr val="F3F3F3"/>
              </a:buClr>
              <a:buSzPts val="1200"/>
              <a:buFont typeface="Montserrat"/>
              <a:buNone/>
              <a:defRPr b="1">
                <a:solidFill>
                  <a:srgbClr val="F3F3F3"/>
                </a:solidFill>
                <a:latin typeface="Montserrat"/>
                <a:ea typeface="Montserrat"/>
                <a:cs typeface="Montserrat"/>
                <a:sym typeface="Montserrat"/>
              </a:defRPr>
            </a:lvl2pPr>
            <a:lvl3pPr lvl="2" rtl="0" algn="ctr">
              <a:lnSpc>
                <a:spcPct val="100000"/>
              </a:lnSpc>
              <a:spcBef>
                <a:spcPts val="0"/>
              </a:spcBef>
              <a:spcAft>
                <a:spcPts val="0"/>
              </a:spcAft>
              <a:buClr>
                <a:srgbClr val="F3F3F3"/>
              </a:buClr>
              <a:buSzPts val="1200"/>
              <a:buFont typeface="Montserrat"/>
              <a:buNone/>
              <a:defRPr b="1">
                <a:solidFill>
                  <a:srgbClr val="F3F3F3"/>
                </a:solidFill>
                <a:latin typeface="Montserrat"/>
                <a:ea typeface="Montserrat"/>
                <a:cs typeface="Montserrat"/>
                <a:sym typeface="Montserrat"/>
              </a:defRPr>
            </a:lvl3pPr>
            <a:lvl4pPr lvl="3" rtl="0" algn="ctr">
              <a:lnSpc>
                <a:spcPct val="100000"/>
              </a:lnSpc>
              <a:spcBef>
                <a:spcPts val="0"/>
              </a:spcBef>
              <a:spcAft>
                <a:spcPts val="0"/>
              </a:spcAft>
              <a:buClr>
                <a:srgbClr val="F3F3F3"/>
              </a:buClr>
              <a:buSzPts val="1200"/>
              <a:buFont typeface="Montserrat"/>
              <a:buNone/>
              <a:defRPr b="1">
                <a:solidFill>
                  <a:srgbClr val="F3F3F3"/>
                </a:solidFill>
                <a:latin typeface="Montserrat"/>
                <a:ea typeface="Montserrat"/>
                <a:cs typeface="Montserrat"/>
                <a:sym typeface="Montserrat"/>
              </a:defRPr>
            </a:lvl4pPr>
            <a:lvl5pPr lvl="4" rtl="0" algn="ctr">
              <a:lnSpc>
                <a:spcPct val="100000"/>
              </a:lnSpc>
              <a:spcBef>
                <a:spcPts val="0"/>
              </a:spcBef>
              <a:spcAft>
                <a:spcPts val="0"/>
              </a:spcAft>
              <a:buClr>
                <a:srgbClr val="F3F3F3"/>
              </a:buClr>
              <a:buSzPts val="1200"/>
              <a:buFont typeface="Montserrat"/>
              <a:buNone/>
              <a:defRPr b="1">
                <a:solidFill>
                  <a:srgbClr val="F3F3F3"/>
                </a:solidFill>
                <a:latin typeface="Montserrat"/>
                <a:ea typeface="Montserrat"/>
                <a:cs typeface="Montserrat"/>
                <a:sym typeface="Montserrat"/>
              </a:defRPr>
            </a:lvl5pPr>
            <a:lvl6pPr lvl="5" rtl="0" algn="ctr">
              <a:lnSpc>
                <a:spcPct val="100000"/>
              </a:lnSpc>
              <a:spcBef>
                <a:spcPts val="0"/>
              </a:spcBef>
              <a:spcAft>
                <a:spcPts val="0"/>
              </a:spcAft>
              <a:buClr>
                <a:srgbClr val="F3F3F3"/>
              </a:buClr>
              <a:buSzPts val="1200"/>
              <a:buFont typeface="Montserrat"/>
              <a:buNone/>
              <a:defRPr b="1">
                <a:solidFill>
                  <a:srgbClr val="F3F3F3"/>
                </a:solidFill>
                <a:latin typeface="Montserrat"/>
                <a:ea typeface="Montserrat"/>
                <a:cs typeface="Montserrat"/>
                <a:sym typeface="Montserrat"/>
              </a:defRPr>
            </a:lvl6pPr>
            <a:lvl7pPr lvl="6" rtl="0" algn="ctr">
              <a:lnSpc>
                <a:spcPct val="100000"/>
              </a:lnSpc>
              <a:spcBef>
                <a:spcPts val="0"/>
              </a:spcBef>
              <a:spcAft>
                <a:spcPts val="0"/>
              </a:spcAft>
              <a:buClr>
                <a:srgbClr val="F3F3F3"/>
              </a:buClr>
              <a:buSzPts val="1200"/>
              <a:buFont typeface="Montserrat"/>
              <a:buNone/>
              <a:defRPr b="1">
                <a:solidFill>
                  <a:srgbClr val="F3F3F3"/>
                </a:solidFill>
                <a:latin typeface="Montserrat"/>
                <a:ea typeface="Montserrat"/>
                <a:cs typeface="Montserrat"/>
                <a:sym typeface="Montserrat"/>
              </a:defRPr>
            </a:lvl7pPr>
            <a:lvl8pPr lvl="7" rtl="0" algn="ctr">
              <a:lnSpc>
                <a:spcPct val="100000"/>
              </a:lnSpc>
              <a:spcBef>
                <a:spcPts val="0"/>
              </a:spcBef>
              <a:spcAft>
                <a:spcPts val="0"/>
              </a:spcAft>
              <a:buClr>
                <a:srgbClr val="F3F3F3"/>
              </a:buClr>
              <a:buSzPts val="1200"/>
              <a:buFont typeface="Montserrat"/>
              <a:buNone/>
              <a:defRPr b="1">
                <a:solidFill>
                  <a:srgbClr val="F3F3F3"/>
                </a:solidFill>
                <a:latin typeface="Montserrat"/>
                <a:ea typeface="Montserrat"/>
                <a:cs typeface="Montserrat"/>
                <a:sym typeface="Montserrat"/>
              </a:defRPr>
            </a:lvl8pPr>
            <a:lvl9pPr lvl="8" rtl="0" algn="ctr">
              <a:lnSpc>
                <a:spcPct val="100000"/>
              </a:lnSpc>
              <a:spcBef>
                <a:spcPts val="0"/>
              </a:spcBef>
              <a:spcAft>
                <a:spcPts val="0"/>
              </a:spcAft>
              <a:buClr>
                <a:srgbClr val="F3F3F3"/>
              </a:buClr>
              <a:buSzPts val="1200"/>
              <a:buFont typeface="Montserrat"/>
              <a:buNone/>
              <a:defRPr b="1">
                <a:solidFill>
                  <a:srgbClr val="F3F3F3"/>
                </a:solidFill>
                <a:latin typeface="Montserrat"/>
                <a:ea typeface="Montserrat"/>
                <a:cs typeface="Montserrat"/>
                <a:sym typeface="Montserrat"/>
              </a:defRPr>
            </a:lvl9pPr>
          </a:lstStyle>
          <a:p/>
        </p:txBody>
      </p:sp>
      <p:sp>
        <p:nvSpPr>
          <p:cNvPr id="125" name="Google Shape;125;p18"/>
          <p:cNvSpPr txBox="1"/>
          <p:nvPr>
            <p:ph idx="3" type="subTitle"/>
          </p:nvPr>
        </p:nvSpPr>
        <p:spPr>
          <a:xfrm>
            <a:off x="5176900" y="1510325"/>
            <a:ext cx="1537200" cy="846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atin typeface="Abel"/>
                <a:ea typeface="Abel"/>
                <a:cs typeface="Abel"/>
                <a:sym typeface="Abel"/>
              </a:defRPr>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126" name="Google Shape;126;p18"/>
          <p:cNvSpPr txBox="1"/>
          <p:nvPr>
            <p:ph idx="4" type="subTitle"/>
          </p:nvPr>
        </p:nvSpPr>
        <p:spPr>
          <a:xfrm>
            <a:off x="4666869" y="1205750"/>
            <a:ext cx="2557200" cy="440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200"/>
              <a:buFont typeface="Montserrat"/>
              <a:buNone/>
              <a:defRPr b="1">
                <a:latin typeface="Montserrat"/>
                <a:ea typeface="Montserrat"/>
                <a:cs typeface="Montserrat"/>
                <a:sym typeface="Montserrat"/>
              </a:defRPr>
            </a:lvl1pPr>
            <a:lvl2pPr lvl="1" rtl="0" algn="ctr">
              <a:lnSpc>
                <a:spcPct val="100000"/>
              </a:lnSpc>
              <a:spcBef>
                <a:spcPts val="0"/>
              </a:spcBef>
              <a:spcAft>
                <a:spcPts val="0"/>
              </a:spcAft>
              <a:buSzPts val="1200"/>
              <a:buFont typeface="Montserrat"/>
              <a:buNone/>
              <a:defRPr b="1">
                <a:latin typeface="Montserrat"/>
                <a:ea typeface="Montserrat"/>
                <a:cs typeface="Montserrat"/>
                <a:sym typeface="Montserrat"/>
              </a:defRPr>
            </a:lvl2pPr>
            <a:lvl3pPr lvl="2" rtl="0" algn="ctr">
              <a:lnSpc>
                <a:spcPct val="100000"/>
              </a:lnSpc>
              <a:spcBef>
                <a:spcPts val="0"/>
              </a:spcBef>
              <a:spcAft>
                <a:spcPts val="0"/>
              </a:spcAft>
              <a:buSzPts val="1200"/>
              <a:buFont typeface="Montserrat"/>
              <a:buNone/>
              <a:defRPr b="1">
                <a:latin typeface="Montserrat"/>
                <a:ea typeface="Montserrat"/>
                <a:cs typeface="Montserrat"/>
                <a:sym typeface="Montserrat"/>
              </a:defRPr>
            </a:lvl3pPr>
            <a:lvl4pPr lvl="3" rtl="0" algn="ctr">
              <a:lnSpc>
                <a:spcPct val="100000"/>
              </a:lnSpc>
              <a:spcBef>
                <a:spcPts val="0"/>
              </a:spcBef>
              <a:spcAft>
                <a:spcPts val="0"/>
              </a:spcAft>
              <a:buSzPts val="1200"/>
              <a:buFont typeface="Montserrat"/>
              <a:buNone/>
              <a:defRPr b="1">
                <a:latin typeface="Montserrat"/>
                <a:ea typeface="Montserrat"/>
                <a:cs typeface="Montserrat"/>
                <a:sym typeface="Montserrat"/>
              </a:defRPr>
            </a:lvl4pPr>
            <a:lvl5pPr lvl="4" rtl="0" algn="ctr">
              <a:lnSpc>
                <a:spcPct val="100000"/>
              </a:lnSpc>
              <a:spcBef>
                <a:spcPts val="0"/>
              </a:spcBef>
              <a:spcAft>
                <a:spcPts val="0"/>
              </a:spcAft>
              <a:buSzPts val="1200"/>
              <a:buFont typeface="Montserrat"/>
              <a:buNone/>
              <a:defRPr b="1">
                <a:latin typeface="Montserrat"/>
                <a:ea typeface="Montserrat"/>
                <a:cs typeface="Montserrat"/>
                <a:sym typeface="Montserrat"/>
              </a:defRPr>
            </a:lvl5pPr>
            <a:lvl6pPr lvl="5" rtl="0" algn="ctr">
              <a:lnSpc>
                <a:spcPct val="100000"/>
              </a:lnSpc>
              <a:spcBef>
                <a:spcPts val="0"/>
              </a:spcBef>
              <a:spcAft>
                <a:spcPts val="0"/>
              </a:spcAft>
              <a:buSzPts val="1200"/>
              <a:buFont typeface="Montserrat"/>
              <a:buNone/>
              <a:defRPr b="1">
                <a:latin typeface="Montserrat"/>
                <a:ea typeface="Montserrat"/>
                <a:cs typeface="Montserrat"/>
                <a:sym typeface="Montserrat"/>
              </a:defRPr>
            </a:lvl6pPr>
            <a:lvl7pPr lvl="6" rtl="0" algn="ctr">
              <a:lnSpc>
                <a:spcPct val="100000"/>
              </a:lnSpc>
              <a:spcBef>
                <a:spcPts val="0"/>
              </a:spcBef>
              <a:spcAft>
                <a:spcPts val="0"/>
              </a:spcAft>
              <a:buSzPts val="1200"/>
              <a:buFont typeface="Montserrat"/>
              <a:buNone/>
              <a:defRPr b="1">
                <a:latin typeface="Montserrat"/>
                <a:ea typeface="Montserrat"/>
                <a:cs typeface="Montserrat"/>
                <a:sym typeface="Montserrat"/>
              </a:defRPr>
            </a:lvl7pPr>
            <a:lvl8pPr lvl="7" rtl="0" algn="ctr">
              <a:lnSpc>
                <a:spcPct val="100000"/>
              </a:lnSpc>
              <a:spcBef>
                <a:spcPts val="0"/>
              </a:spcBef>
              <a:spcAft>
                <a:spcPts val="0"/>
              </a:spcAft>
              <a:buSzPts val="1200"/>
              <a:buFont typeface="Montserrat"/>
              <a:buNone/>
              <a:defRPr b="1">
                <a:latin typeface="Montserrat"/>
                <a:ea typeface="Montserrat"/>
                <a:cs typeface="Montserrat"/>
                <a:sym typeface="Montserrat"/>
              </a:defRPr>
            </a:lvl8pPr>
            <a:lvl9pPr lvl="8" rtl="0" algn="ctr">
              <a:lnSpc>
                <a:spcPct val="100000"/>
              </a:lnSpc>
              <a:spcBef>
                <a:spcPts val="0"/>
              </a:spcBef>
              <a:spcAft>
                <a:spcPts val="0"/>
              </a:spcAft>
              <a:buSzPts val="1200"/>
              <a:buFont typeface="Montserrat"/>
              <a:buNone/>
              <a:defRPr b="1">
                <a:latin typeface="Montserrat"/>
                <a:ea typeface="Montserrat"/>
                <a:cs typeface="Montserrat"/>
                <a:sym typeface="Montserrat"/>
              </a:defRPr>
            </a:lvl9pPr>
          </a:lstStyle>
          <a:p/>
        </p:txBody>
      </p:sp>
      <p:sp>
        <p:nvSpPr>
          <p:cNvPr id="127" name="Google Shape;127;p18"/>
          <p:cNvSpPr/>
          <p:nvPr/>
        </p:nvSpPr>
        <p:spPr>
          <a:xfrm>
            <a:off x="2274375" y="2737400"/>
            <a:ext cx="1848300" cy="17697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18"/>
          <p:cNvSpPr/>
          <p:nvPr/>
        </p:nvSpPr>
        <p:spPr>
          <a:xfrm>
            <a:off x="5021391" y="2737400"/>
            <a:ext cx="1848300" cy="1769700"/>
          </a:xfrm>
          <a:prstGeom prst="rect">
            <a:avLst/>
          </a:pr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18"/>
          <p:cNvSpPr txBox="1"/>
          <p:nvPr>
            <p:ph idx="5" type="subTitle"/>
          </p:nvPr>
        </p:nvSpPr>
        <p:spPr>
          <a:xfrm>
            <a:off x="2429925" y="3660500"/>
            <a:ext cx="1537200" cy="846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3F3F3"/>
              </a:buClr>
              <a:buSzPts val="1100"/>
              <a:buNone/>
              <a:defRPr sz="1100">
                <a:solidFill>
                  <a:srgbClr val="F3F3F3"/>
                </a:solidFill>
              </a:defRPr>
            </a:lvl1pPr>
            <a:lvl2pPr lvl="1" rtl="0" algn="ctr">
              <a:lnSpc>
                <a:spcPct val="100000"/>
              </a:lnSpc>
              <a:spcBef>
                <a:spcPts val="0"/>
              </a:spcBef>
              <a:spcAft>
                <a:spcPts val="0"/>
              </a:spcAft>
              <a:buClr>
                <a:srgbClr val="F3F3F3"/>
              </a:buClr>
              <a:buSzPts val="1100"/>
              <a:buNone/>
              <a:defRPr sz="1100">
                <a:solidFill>
                  <a:srgbClr val="F3F3F3"/>
                </a:solidFill>
              </a:defRPr>
            </a:lvl2pPr>
            <a:lvl3pPr lvl="2" rtl="0" algn="ctr">
              <a:lnSpc>
                <a:spcPct val="100000"/>
              </a:lnSpc>
              <a:spcBef>
                <a:spcPts val="0"/>
              </a:spcBef>
              <a:spcAft>
                <a:spcPts val="0"/>
              </a:spcAft>
              <a:buClr>
                <a:srgbClr val="F3F3F3"/>
              </a:buClr>
              <a:buSzPts val="1100"/>
              <a:buNone/>
              <a:defRPr sz="1100">
                <a:solidFill>
                  <a:srgbClr val="F3F3F3"/>
                </a:solidFill>
              </a:defRPr>
            </a:lvl3pPr>
            <a:lvl4pPr lvl="3" rtl="0" algn="ctr">
              <a:lnSpc>
                <a:spcPct val="100000"/>
              </a:lnSpc>
              <a:spcBef>
                <a:spcPts val="0"/>
              </a:spcBef>
              <a:spcAft>
                <a:spcPts val="0"/>
              </a:spcAft>
              <a:buClr>
                <a:srgbClr val="F3F3F3"/>
              </a:buClr>
              <a:buSzPts val="1100"/>
              <a:buNone/>
              <a:defRPr sz="1100">
                <a:solidFill>
                  <a:srgbClr val="F3F3F3"/>
                </a:solidFill>
              </a:defRPr>
            </a:lvl4pPr>
            <a:lvl5pPr lvl="4" rtl="0" algn="ctr">
              <a:lnSpc>
                <a:spcPct val="100000"/>
              </a:lnSpc>
              <a:spcBef>
                <a:spcPts val="0"/>
              </a:spcBef>
              <a:spcAft>
                <a:spcPts val="0"/>
              </a:spcAft>
              <a:buClr>
                <a:srgbClr val="F3F3F3"/>
              </a:buClr>
              <a:buSzPts val="1100"/>
              <a:buNone/>
              <a:defRPr sz="1100">
                <a:solidFill>
                  <a:srgbClr val="F3F3F3"/>
                </a:solidFill>
              </a:defRPr>
            </a:lvl5pPr>
            <a:lvl6pPr lvl="5" rtl="0" algn="ctr">
              <a:lnSpc>
                <a:spcPct val="100000"/>
              </a:lnSpc>
              <a:spcBef>
                <a:spcPts val="0"/>
              </a:spcBef>
              <a:spcAft>
                <a:spcPts val="0"/>
              </a:spcAft>
              <a:buClr>
                <a:srgbClr val="F3F3F3"/>
              </a:buClr>
              <a:buSzPts val="1100"/>
              <a:buNone/>
              <a:defRPr sz="1100">
                <a:solidFill>
                  <a:srgbClr val="F3F3F3"/>
                </a:solidFill>
              </a:defRPr>
            </a:lvl6pPr>
            <a:lvl7pPr lvl="6" rtl="0" algn="ctr">
              <a:lnSpc>
                <a:spcPct val="100000"/>
              </a:lnSpc>
              <a:spcBef>
                <a:spcPts val="0"/>
              </a:spcBef>
              <a:spcAft>
                <a:spcPts val="0"/>
              </a:spcAft>
              <a:buClr>
                <a:srgbClr val="F3F3F3"/>
              </a:buClr>
              <a:buSzPts val="1100"/>
              <a:buNone/>
              <a:defRPr sz="1100">
                <a:solidFill>
                  <a:srgbClr val="F3F3F3"/>
                </a:solidFill>
              </a:defRPr>
            </a:lvl7pPr>
            <a:lvl8pPr lvl="7" rtl="0" algn="ctr">
              <a:lnSpc>
                <a:spcPct val="100000"/>
              </a:lnSpc>
              <a:spcBef>
                <a:spcPts val="0"/>
              </a:spcBef>
              <a:spcAft>
                <a:spcPts val="0"/>
              </a:spcAft>
              <a:buClr>
                <a:srgbClr val="F3F3F3"/>
              </a:buClr>
              <a:buSzPts val="1100"/>
              <a:buNone/>
              <a:defRPr sz="1100">
                <a:solidFill>
                  <a:srgbClr val="F3F3F3"/>
                </a:solidFill>
              </a:defRPr>
            </a:lvl8pPr>
            <a:lvl9pPr lvl="8" rtl="0" algn="ctr">
              <a:lnSpc>
                <a:spcPct val="100000"/>
              </a:lnSpc>
              <a:spcBef>
                <a:spcPts val="0"/>
              </a:spcBef>
              <a:spcAft>
                <a:spcPts val="0"/>
              </a:spcAft>
              <a:buClr>
                <a:srgbClr val="F3F3F3"/>
              </a:buClr>
              <a:buSzPts val="1100"/>
              <a:buNone/>
              <a:defRPr sz="1100">
                <a:solidFill>
                  <a:srgbClr val="F3F3F3"/>
                </a:solidFill>
              </a:defRPr>
            </a:lvl9pPr>
          </a:lstStyle>
          <a:p/>
        </p:txBody>
      </p:sp>
      <p:sp>
        <p:nvSpPr>
          <p:cNvPr id="130" name="Google Shape;130;p18"/>
          <p:cNvSpPr txBox="1"/>
          <p:nvPr>
            <p:ph idx="6" type="subTitle"/>
          </p:nvPr>
        </p:nvSpPr>
        <p:spPr>
          <a:xfrm>
            <a:off x="1919925" y="3228475"/>
            <a:ext cx="2557200" cy="576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rgbClr val="F3F3F3"/>
              </a:buClr>
              <a:buSzPts val="1200"/>
              <a:buFont typeface="Montserrat"/>
              <a:buNone/>
              <a:defRPr b="1">
                <a:solidFill>
                  <a:srgbClr val="F3F3F3"/>
                </a:solidFill>
                <a:latin typeface="Montserrat"/>
                <a:ea typeface="Montserrat"/>
                <a:cs typeface="Montserrat"/>
                <a:sym typeface="Montserrat"/>
              </a:defRPr>
            </a:lvl1pPr>
            <a:lvl2pPr lvl="1" rtl="0" algn="ctr">
              <a:lnSpc>
                <a:spcPct val="100000"/>
              </a:lnSpc>
              <a:spcBef>
                <a:spcPts val="0"/>
              </a:spcBef>
              <a:spcAft>
                <a:spcPts val="0"/>
              </a:spcAft>
              <a:buClr>
                <a:srgbClr val="F3F3F3"/>
              </a:buClr>
              <a:buSzPts val="1200"/>
              <a:buFont typeface="Montserrat"/>
              <a:buNone/>
              <a:defRPr b="1">
                <a:solidFill>
                  <a:srgbClr val="F3F3F3"/>
                </a:solidFill>
                <a:latin typeface="Montserrat"/>
                <a:ea typeface="Montserrat"/>
                <a:cs typeface="Montserrat"/>
                <a:sym typeface="Montserrat"/>
              </a:defRPr>
            </a:lvl2pPr>
            <a:lvl3pPr lvl="2" rtl="0" algn="ctr">
              <a:lnSpc>
                <a:spcPct val="100000"/>
              </a:lnSpc>
              <a:spcBef>
                <a:spcPts val="0"/>
              </a:spcBef>
              <a:spcAft>
                <a:spcPts val="0"/>
              </a:spcAft>
              <a:buClr>
                <a:srgbClr val="F3F3F3"/>
              </a:buClr>
              <a:buSzPts val="1200"/>
              <a:buFont typeface="Montserrat"/>
              <a:buNone/>
              <a:defRPr b="1">
                <a:solidFill>
                  <a:srgbClr val="F3F3F3"/>
                </a:solidFill>
                <a:latin typeface="Montserrat"/>
                <a:ea typeface="Montserrat"/>
                <a:cs typeface="Montserrat"/>
                <a:sym typeface="Montserrat"/>
              </a:defRPr>
            </a:lvl3pPr>
            <a:lvl4pPr lvl="3" rtl="0" algn="ctr">
              <a:lnSpc>
                <a:spcPct val="100000"/>
              </a:lnSpc>
              <a:spcBef>
                <a:spcPts val="0"/>
              </a:spcBef>
              <a:spcAft>
                <a:spcPts val="0"/>
              </a:spcAft>
              <a:buClr>
                <a:srgbClr val="F3F3F3"/>
              </a:buClr>
              <a:buSzPts val="1200"/>
              <a:buFont typeface="Montserrat"/>
              <a:buNone/>
              <a:defRPr b="1">
                <a:solidFill>
                  <a:srgbClr val="F3F3F3"/>
                </a:solidFill>
                <a:latin typeface="Montserrat"/>
                <a:ea typeface="Montserrat"/>
                <a:cs typeface="Montserrat"/>
                <a:sym typeface="Montserrat"/>
              </a:defRPr>
            </a:lvl4pPr>
            <a:lvl5pPr lvl="4" rtl="0" algn="ctr">
              <a:lnSpc>
                <a:spcPct val="100000"/>
              </a:lnSpc>
              <a:spcBef>
                <a:spcPts val="0"/>
              </a:spcBef>
              <a:spcAft>
                <a:spcPts val="0"/>
              </a:spcAft>
              <a:buClr>
                <a:srgbClr val="F3F3F3"/>
              </a:buClr>
              <a:buSzPts val="1200"/>
              <a:buFont typeface="Montserrat"/>
              <a:buNone/>
              <a:defRPr b="1">
                <a:solidFill>
                  <a:srgbClr val="F3F3F3"/>
                </a:solidFill>
                <a:latin typeface="Montserrat"/>
                <a:ea typeface="Montserrat"/>
                <a:cs typeface="Montserrat"/>
                <a:sym typeface="Montserrat"/>
              </a:defRPr>
            </a:lvl5pPr>
            <a:lvl6pPr lvl="5" rtl="0" algn="ctr">
              <a:lnSpc>
                <a:spcPct val="100000"/>
              </a:lnSpc>
              <a:spcBef>
                <a:spcPts val="0"/>
              </a:spcBef>
              <a:spcAft>
                <a:spcPts val="0"/>
              </a:spcAft>
              <a:buClr>
                <a:srgbClr val="F3F3F3"/>
              </a:buClr>
              <a:buSzPts val="1200"/>
              <a:buFont typeface="Montserrat"/>
              <a:buNone/>
              <a:defRPr b="1">
                <a:solidFill>
                  <a:srgbClr val="F3F3F3"/>
                </a:solidFill>
                <a:latin typeface="Montserrat"/>
                <a:ea typeface="Montserrat"/>
                <a:cs typeface="Montserrat"/>
                <a:sym typeface="Montserrat"/>
              </a:defRPr>
            </a:lvl6pPr>
            <a:lvl7pPr lvl="6" rtl="0" algn="ctr">
              <a:lnSpc>
                <a:spcPct val="100000"/>
              </a:lnSpc>
              <a:spcBef>
                <a:spcPts val="0"/>
              </a:spcBef>
              <a:spcAft>
                <a:spcPts val="0"/>
              </a:spcAft>
              <a:buClr>
                <a:srgbClr val="F3F3F3"/>
              </a:buClr>
              <a:buSzPts val="1200"/>
              <a:buFont typeface="Montserrat"/>
              <a:buNone/>
              <a:defRPr b="1">
                <a:solidFill>
                  <a:srgbClr val="F3F3F3"/>
                </a:solidFill>
                <a:latin typeface="Montserrat"/>
                <a:ea typeface="Montserrat"/>
                <a:cs typeface="Montserrat"/>
                <a:sym typeface="Montserrat"/>
              </a:defRPr>
            </a:lvl7pPr>
            <a:lvl8pPr lvl="7" rtl="0" algn="ctr">
              <a:lnSpc>
                <a:spcPct val="100000"/>
              </a:lnSpc>
              <a:spcBef>
                <a:spcPts val="0"/>
              </a:spcBef>
              <a:spcAft>
                <a:spcPts val="0"/>
              </a:spcAft>
              <a:buClr>
                <a:srgbClr val="F3F3F3"/>
              </a:buClr>
              <a:buSzPts val="1200"/>
              <a:buFont typeface="Montserrat"/>
              <a:buNone/>
              <a:defRPr b="1">
                <a:solidFill>
                  <a:srgbClr val="F3F3F3"/>
                </a:solidFill>
                <a:latin typeface="Montserrat"/>
                <a:ea typeface="Montserrat"/>
                <a:cs typeface="Montserrat"/>
                <a:sym typeface="Montserrat"/>
              </a:defRPr>
            </a:lvl8pPr>
            <a:lvl9pPr lvl="8" rtl="0" algn="ctr">
              <a:lnSpc>
                <a:spcPct val="100000"/>
              </a:lnSpc>
              <a:spcBef>
                <a:spcPts val="0"/>
              </a:spcBef>
              <a:spcAft>
                <a:spcPts val="0"/>
              </a:spcAft>
              <a:buClr>
                <a:srgbClr val="F3F3F3"/>
              </a:buClr>
              <a:buSzPts val="1200"/>
              <a:buFont typeface="Montserrat"/>
              <a:buNone/>
              <a:defRPr b="1">
                <a:solidFill>
                  <a:srgbClr val="F3F3F3"/>
                </a:solidFill>
                <a:latin typeface="Montserrat"/>
                <a:ea typeface="Montserrat"/>
                <a:cs typeface="Montserrat"/>
                <a:sym typeface="Montserrat"/>
              </a:defRPr>
            </a:lvl9pPr>
          </a:lstStyle>
          <a:p/>
        </p:txBody>
      </p:sp>
      <p:sp>
        <p:nvSpPr>
          <p:cNvPr id="131" name="Google Shape;131;p18"/>
          <p:cNvSpPr txBox="1"/>
          <p:nvPr>
            <p:ph idx="7" type="subTitle"/>
          </p:nvPr>
        </p:nvSpPr>
        <p:spPr>
          <a:xfrm>
            <a:off x="5176900" y="3660500"/>
            <a:ext cx="1537200" cy="846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atin typeface="Abel"/>
                <a:ea typeface="Abel"/>
                <a:cs typeface="Abel"/>
                <a:sym typeface="Abel"/>
              </a:defRPr>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132" name="Google Shape;132;p18"/>
          <p:cNvSpPr txBox="1"/>
          <p:nvPr>
            <p:ph idx="8" type="subTitle"/>
          </p:nvPr>
        </p:nvSpPr>
        <p:spPr>
          <a:xfrm>
            <a:off x="4666863" y="3228475"/>
            <a:ext cx="2557200" cy="576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200"/>
              <a:buFont typeface="Montserrat"/>
              <a:buNone/>
              <a:defRPr b="1">
                <a:latin typeface="Montserrat"/>
                <a:ea typeface="Montserrat"/>
                <a:cs typeface="Montserrat"/>
                <a:sym typeface="Montserrat"/>
              </a:defRPr>
            </a:lvl1pPr>
            <a:lvl2pPr lvl="1" rtl="0" algn="ctr">
              <a:lnSpc>
                <a:spcPct val="100000"/>
              </a:lnSpc>
              <a:spcBef>
                <a:spcPts val="0"/>
              </a:spcBef>
              <a:spcAft>
                <a:spcPts val="0"/>
              </a:spcAft>
              <a:buSzPts val="1200"/>
              <a:buFont typeface="Montserrat"/>
              <a:buNone/>
              <a:defRPr b="1">
                <a:latin typeface="Montserrat"/>
                <a:ea typeface="Montserrat"/>
                <a:cs typeface="Montserrat"/>
                <a:sym typeface="Montserrat"/>
              </a:defRPr>
            </a:lvl2pPr>
            <a:lvl3pPr lvl="2" rtl="0" algn="ctr">
              <a:lnSpc>
                <a:spcPct val="100000"/>
              </a:lnSpc>
              <a:spcBef>
                <a:spcPts val="0"/>
              </a:spcBef>
              <a:spcAft>
                <a:spcPts val="0"/>
              </a:spcAft>
              <a:buSzPts val="1200"/>
              <a:buFont typeface="Montserrat"/>
              <a:buNone/>
              <a:defRPr b="1">
                <a:latin typeface="Montserrat"/>
                <a:ea typeface="Montserrat"/>
                <a:cs typeface="Montserrat"/>
                <a:sym typeface="Montserrat"/>
              </a:defRPr>
            </a:lvl3pPr>
            <a:lvl4pPr lvl="3" rtl="0" algn="ctr">
              <a:lnSpc>
                <a:spcPct val="100000"/>
              </a:lnSpc>
              <a:spcBef>
                <a:spcPts val="0"/>
              </a:spcBef>
              <a:spcAft>
                <a:spcPts val="0"/>
              </a:spcAft>
              <a:buSzPts val="1200"/>
              <a:buFont typeface="Montserrat"/>
              <a:buNone/>
              <a:defRPr b="1">
                <a:latin typeface="Montserrat"/>
                <a:ea typeface="Montserrat"/>
                <a:cs typeface="Montserrat"/>
                <a:sym typeface="Montserrat"/>
              </a:defRPr>
            </a:lvl4pPr>
            <a:lvl5pPr lvl="4" rtl="0" algn="ctr">
              <a:lnSpc>
                <a:spcPct val="100000"/>
              </a:lnSpc>
              <a:spcBef>
                <a:spcPts val="0"/>
              </a:spcBef>
              <a:spcAft>
                <a:spcPts val="0"/>
              </a:spcAft>
              <a:buSzPts val="1200"/>
              <a:buFont typeface="Montserrat"/>
              <a:buNone/>
              <a:defRPr b="1">
                <a:latin typeface="Montserrat"/>
                <a:ea typeface="Montserrat"/>
                <a:cs typeface="Montserrat"/>
                <a:sym typeface="Montserrat"/>
              </a:defRPr>
            </a:lvl5pPr>
            <a:lvl6pPr lvl="5" rtl="0" algn="ctr">
              <a:lnSpc>
                <a:spcPct val="100000"/>
              </a:lnSpc>
              <a:spcBef>
                <a:spcPts val="0"/>
              </a:spcBef>
              <a:spcAft>
                <a:spcPts val="0"/>
              </a:spcAft>
              <a:buSzPts val="1200"/>
              <a:buFont typeface="Montserrat"/>
              <a:buNone/>
              <a:defRPr b="1">
                <a:latin typeface="Montserrat"/>
                <a:ea typeface="Montserrat"/>
                <a:cs typeface="Montserrat"/>
                <a:sym typeface="Montserrat"/>
              </a:defRPr>
            </a:lvl6pPr>
            <a:lvl7pPr lvl="6" rtl="0" algn="ctr">
              <a:lnSpc>
                <a:spcPct val="100000"/>
              </a:lnSpc>
              <a:spcBef>
                <a:spcPts val="0"/>
              </a:spcBef>
              <a:spcAft>
                <a:spcPts val="0"/>
              </a:spcAft>
              <a:buSzPts val="1200"/>
              <a:buFont typeface="Montserrat"/>
              <a:buNone/>
              <a:defRPr b="1">
                <a:latin typeface="Montserrat"/>
                <a:ea typeface="Montserrat"/>
                <a:cs typeface="Montserrat"/>
                <a:sym typeface="Montserrat"/>
              </a:defRPr>
            </a:lvl7pPr>
            <a:lvl8pPr lvl="7" rtl="0" algn="ctr">
              <a:lnSpc>
                <a:spcPct val="100000"/>
              </a:lnSpc>
              <a:spcBef>
                <a:spcPts val="0"/>
              </a:spcBef>
              <a:spcAft>
                <a:spcPts val="0"/>
              </a:spcAft>
              <a:buSzPts val="1200"/>
              <a:buFont typeface="Montserrat"/>
              <a:buNone/>
              <a:defRPr b="1">
                <a:latin typeface="Montserrat"/>
                <a:ea typeface="Montserrat"/>
                <a:cs typeface="Montserrat"/>
                <a:sym typeface="Montserrat"/>
              </a:defRPr>
            </a:lvl8pPr>
            <a:lvl9pPr lvl="8" rtl="0" algn="ctr">
              <a:lnSpc>
                <a:spcPct val="100000"/>
              </a:lnSpc>
              <a:spcBef>
                <a:spcPts val="0"/>
              </a:spcBef>
              <a:spcAft>
                <a:spcPts val="0"/>
              </a:spcAft>
              <a:buSzPts val="1200"/>
              <a:buFont typeface="Montserrat"/>
              <a:buNone/>
              <a:defRPr b="1">
                <a:latin typeface="Montserrat"/>
                <a:ea typeface="Montserrat"/>
                <a:cs typeface="Montserrat"/>
                <a:sym typeface="Montserrat"/>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7_2">
    <p:bg>
      <p:bgPr>
        <a:solidFill>
          <a:srgbClr val="F3F3F3"/>
        </a:solidFill>
      </p:bgPr>
    </p:bg>
    <p:spTree>
      <p:nvGrpSpPr>
        <p:cNvPr id="133" name="Shape 133"/>
        <p:cNvGrpSpPr/>
        <p:nvPr/>
      </p:nvGrpSpPr>
      <p:grpSpPr>
        <a:xfrm>
          <a:off x="0" y="0"/>
          <a:ext cx="0" cy="0"/>
          <a:chOff x="0" y="0"/>
          <a:chExt cx="0" cy="0"/>
        </a:xfrm>
      </p:grpSpPr>
      <p:sp>
        <p:nvSpPr>
          <p:cNvPr id="134" name="Google Shape;134;p19"/>
          <p:cNvSpPr/>
          <p:nvPr/>
        </p:nvSpPr>
        <p:spPr>
          <a:xfrm>
            <a:off x="4595425" y="479400"/>
            <a:ext cx="4548600" cy="4184700"/>
          </a:xfrm>
          <a:prstGeom prst="rect">
            <a:avLst/>
          </a:prstGeom>
          <a:solidFill>
            <a:srgbClr val="E6B8AF"/>
          </a:solidFill>
          <a:ln>
            <a:noFill/>
          </a:ln>
        </p:spPr>
        <p:txBody>
          <a:bodyPr anchorCtr="0" anchor="ctr" bIns="91425" lIns="91425" spcFirstLastPara="1" rIns="91425" wrap="square" tIns="91425">
            <a:noAutofit/>
          </a:bodyPr>
          <a:lstStyle/>
          <a:p>
            <a:pPr indent="0" lvl="0" marL="0" rtl="0" algn="r">
              <a:spcBef>
                <a:spcPts val="0"/>
              </a:spcBef>
              <a:spcAft>
                <a:spcPts val="0"/>
              </a:spcAft>
              <a:buNone/>
            </a:pPr>
            <a:r>
              <a:t/>
            </a:r>
            <a:endParaRPr/>
          </a:p>
        </p:txBody>
      </p:sp>
      <p:sp>
        <p:nvSpPr>
          <p:cNvPr id="135" name="Google Shape;135;p19"/>
          <p:cNvSpPr txBox="1"/>
          <p:nvPr>
            <p:ph type="ctrTitle"/>
          </p:nvPr>
        </p:nvSpPr>
        <p:spPr>
          <a:xfrm>
            <a:off x="5312825" y="1370350"/>
            <a:ext cx="3330600" cy="654900"/>
          </a:xfrm>
          <a:prstGeom prst="rect">
            <a:avLst/>
          </a:prstGeom>
        </p:spPr>
        <p:txBody>
          <a:bodyPr anchorCtr="0" anchor="b" bIns="91425" lIns="91425" spcFirstLastPara="1" rIns="91425" wrap="square" tIns="91425">
            <a:noAutofit/>
          </a:bodyPr>
          <a:lstStyle>
            <a:lvl1pPr lvl="0" rtl="0" algn="r">
              <a:spcBef>
                <a:spcPts val="0"/>
              </a:spcBef>
              <a:spcAft>
                <a:spcPts val="0"/>
              </a:spcAft>
              <a:buClr>
                <a:srgbClr val="FFFFFF"/>
              </a:buClr>
              <a:buSzPts val="5600"/>
              <a:buFont typeface="Josefin Sans"/>
              <a:buNone/>
              <a:defRPr b="1" sz="4800"/>
            </a:lvl1pPr>
            <a:lvl2pPr lvl="1" rtl="0" algn="r">
              <a:spcBef>
                <a:spcPts val="0"/>
              </a:spcBef>
              <a:spcAft>
                <a:spcPts val="0"/>
              </a:spcAft>
              <a:buClr>
                <a:srgbClr val="434343"/>
              </a:buClr>
              <a:buSzPts val="5200"/>
              <a:buNone/>
              <a:defRPr sz="5200">
                <a:solidFill>
                  <a:srgbClr val="434343"/>
                </a:solidFill>
              </a:defRPr>
            </a:lvl2pPr>
            <a:lvl3pPr lvl="2" rtl="0" algn="r">
              <a:spcBef>
                <a:spcPts val="0"/>
              </a:spcBef>
              <a:spcAft>
                <a:spcPts val="0"/>
              </a:spcAft>
              <a:buClr>
                <a:srgbClr val="434343"/>
              </a:buClr>
              <a:buSzPts val="5200"/>
              <a:buNone/>
              <a:defRPr sz="5200">
                <a:solidFill>
                  <a:srgbClr val="434343"/>
                </a:solidFill>
              </a:defRPr>
            </a:lvl3pPr>
            <a:lvl4pPr lvl="3" rtl="0" algn="r">
              <a:spcBef>
                <a:spcPts val="0"/>
              </a:spcBef>
              <a:spcAft>
                <a:spcPts val="0"/>
              </a:spcAft>
              <a:buClr>
                <a:srgbClr val="434343"/>
              </a:buClr>
              <a:buSzPts val="5200"/>
              <a:buNone/>
              <a:defRPr sz="5200">
                <a:solidFill>
                  <a:srgbClr val="434343"/>
                </a:solidFill>
              </a:defRPr>
            </a:lvl4pPr>
            <a:lvl5pPr lvl="4" rtl="0" algn="r">
              <a:spcBef>
                <a:spcPts val="0"/>
              </a:spcBef>
              <a:spcAft>
                <a:spcPts val="0"/>
              </a:spcAft>
              <a:buClr>
                <a:srgbClr val="434343"/>
              </a:buClr>
              <a:buSzPts val="5200"/>
              <a:buNone/>
              <a:defRPr sz="5200">
                <a:solidFill>
                  <a:srgbClr val="434343"/>
                </a:solidFill>
              </a:defRPr>
            </a:lvl5pPr>
            <a:lvl6pPr lvl="5" rtl="0" algn="r">
              <a:spcBef>
                <a:spcPts val="0"/>
              </a:spcBef>
              <a:spcAft>
                <a:spcPts val="0"/>
              </a:spcAft>
              <a:buClr>
                <a:srgbClr val="434343"/>
              </a:buClr>
              <a:buSzPts val="5200"/>
              <a:buNone/>
              <a:defRPr sz="5200">
                <a:solidFill>
                  <a:srgbClr val="434343"/>
                </a:solidFill>
              </a:defRPr>
            </a:lvl6pPr>
            <a:lvl7pPr lvl="6" rtl="0" algn="r">
              <a:spcBef>
                <a:spcPts val="0"/>
              </a:spcBef>
              <a:spcAft>
                <a:spcPts val="0"/>
              </a:spcAft>
              <a:buClr>
                <a:srgbClr val="434343"/>
              </a:buClr>
              <a:buSzPts val="5200"/>
              <a:buNone/>
              <a:defRPr sz="5200">
                <a:solidFill>
                  <a:srgbClr val="434343"/>
                </a:solidFill>
              </a:defRPr>
            </a:lvl7pPr>
            <a:lvl8pPr lvl="7" rtl="0" algn="r">
              <a:spcBef>
                <a:spcPts val="0"/>
              </a:spcBef>
              <a:spcAft>
                <a:spcPts val="0"/>
              </a:spcAft>
              <a:buClr>
                <a:srgbClr val="434343"/>
              </a:buClr>
              <a:buSzPts val="5200"/>
              <a:buNone/>
              <a:defRPr sz="5200">
                <a:solidFill>
                  <a:srgbClr val="434343"/>
                </a:solidFill>
              </a:defRPr>
            </a:lvl8pPr>
            <a:lvl9pPr lvl="8" rtl="0" algn="r">
              <a:spcBef>
                <a:spcPts val="0"/>
              </a:spcBef>
              <a:spcAft>
                <a:spcPts val="0"/>
              </a:spcAft>
              <a:buClr>
                <a:srgbClr val="434343"/>
              </a:buClr>
              <a:buSzPts val="5200"/>
              <a:buNone/>
              <a:defRPr sz="5200">
                <a:solidFill>
                  <a:srgbClr val="434343"/>
                </a:solidFill>
              </a:defRPr>
            </a:lvl9pPr>
          </a:lstStyle>
          <a:p/>
        </p:txBody>
      </p:sp>
      <p:sp>
        <p:nvSpPr>
          <p:cNvPr id="136" name="Google Shape;136;p19"/>
          <p:cNvSpPr txBox="1"/>
          <p:nvPr>
            <p:ph idx="1" type="subTitle"/>
          </p:nvPr>
        </p:nvSpPr>
        <p:spPr>
          <a:xfrm>
            <a:off x="4366200" y="2486171"/>
            <a:ext cx="4277100" cy="8451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Clr>
                <a:srgbClr val="694C84"/>
              </a:buClr>
              <a:buSzPts val="1100"/>
              <a:buFont typeface="Abel"/>
              <a:buNone/>
              <a:defRPr sz="1100"/>
            </a:lvl1pPr>
            <a:lvl2pPr lvl="1" rtl="0" algn="r">
              <a:lnSpc>
                <a:spcPct val="100000"/>
              </a:lnSpc>
              <a:spcBef>
                <a:spcPts val="0"/>
              </a:spcBef>
              <a:spcAft>
                <a:spcPts val="0"/>
              </a:spcAft>
              <a:buClr>
                <a:srgbClr val="694C84"/>
              </a:buClr>
              <a:buSzPts val="1100"/>
              <a:buNone/>
              <a:defRPr sz="1100">
                <a:solidFill>
                  <a:srgbClr val="694C84"/>
                </a:solidFill>
              </a:defRPr>
            </a:lvl2pPr>
            <a:lvl3pPr lvl="2" rtl="0" algn="r">
              <a:lnSpc>
                <a:spcPct val="100000"/>
              </a:lnSpc>
              <a:spcBef>
                <a:spcPts val="0"/>
              </a:spcBef>
              <a:spcAft>
                <a:spcPts val="0"/>
              </a:spcAft>
              <a:buClr>
                <a:srgbClr val="694C84"/>
              </a:buClr>
              <a:buSzPts val="1100"/>
              <a:buNone/>
              <a:defRPr sz="1100">
                <a:solidFill>
                  <a:srgbClr val="694C84"/>
                </a:solidFill>
              </a:defRPr>
            </a:lvl3pPr>
            <a:lvl4pPr lvl="3" rtl="0" algn="r">
              <a:lnSpc>
                <a:spcPct val="100000"/>
              </a:lnSpc>
              <a:spcBef>
                <a:spcPts val="0"/>
              </a:spcBef>
              <a:spcAft>
                <a:spcPts val="0"/>
              </a:spcAft>
              <a:buClr>
                <a:srgbClr val="694C84"/>
              </a:buClr>
              <a:buSzPts val="1100"/>
              <a:buNone/>
              <a:defRPr sz="1100">
                <a:solidFill>
                  <a:srgbClr val="694C84"/>
                </a:solidFill>
              </a:defRPr>
            </a:lvl4pPr>
            <a:lvl5pPr lvl="4" rtl="0" algn="r">
              <a:lnSpc>
                <a:spcPct val="100000"/>
              </a:lnSpc>
              <a:spcBef>
                <a:spcPts val="0"/>
              </a:spcBef>
              <a:spcAft>
                <a:spcPts val="0"/>
              </a:spcAft>
              <a:buClr>
                <a:srgbClr val="694C84"/>
              </a:buClr>
              <a:buSzPts val="1100"/>
              <a:buNone/>
              <a:defRPr sz="1100">
                <a:solidFill>
                  <a:srgbClr val="694C84"/>
                </a:solidFill>
              </a:defRPr>
            </a:lvl5pPr>
            <a:lvl6pPr lvl="5" rtl="0" algn="r">
              <a:lnSpc>
                <a:spcPct val="100000"/>
              </a:lnSpc>
              <a:spcBef>
                <a:spcPts val="0"/>
              </a:spcBef>
              <a:spcAft>
                <a:spcPts val="0"/>
              </a:spcAft>
              <a:buClr>
                <a:srgbClr val="694C84"/>
              </a:buClr>
              <a:buSzPts val="1100"/>
              <a:buNone/>
              <a:defRPr sz="1100">
                <a:solidFill>
                  <a:srgbClr val="694C84"/>
                </a:solidFill>
              </a:defRPr>
            </a:lvl6pPr>
            <a:lvl7pPr lvl="6" rtl="0" algn="r">
              <a:lnSpc>
                <a:spcPct val="100000"/>
              </a:lnSpc>
              <a:spcBef>
                <a:spcPts val="0"/>
              </a:spcBef>
              <a:spcAft>
                <a:spcPts val="0"/>
              </a:spcAft>
              <a:buClr>
                <a:srgbClr val="694C84"/>
              </a:buClr>
              <a:buSzPts val="1100"/>
              <a:buNone/>
              <a:defRPr sz="1100">
                <a:solidFill>
                  <a:srgbClr val="694C84"/>
                </a:solidFill>
              </a:defRPr>
            </a:lvl7pPr>
            <a:lvl8pPr lvl="7" rtl="0" algn="r">
              <a:lnSpc>
                <a:spcPct val="100000"/>
              </a:lnSpc>
              <a:spcBef>
                <a:spcPts val="0"/>
              </a:spcBef>
              <a:spcAft>
                <a:spcPts val="0"/>
              </a:spcAft>
              <a:buClr>
                <a:srgbClr val="694C84"/>
              </a:buClr>
              <a:buSzPts val="1100"/>
              <a:buNone/>
              <a:defRPr sz="1100">
                <a:solidFill>
                  <a:srgbClr val="694C84"/>
                </a:solidFill>
              </a:defRPr>
            </a:lvl8pPr>
            <a:lvl9pPr lvl="8" rtl="0" algn="r">
              <a:lnSpc>
                <a:spcPct val="100000"/>
              </a:lnSpc>
              <a:spcBef>
                <a:spcPts val="0"/>
              </a:spcBef>
              <a:spcAft>
                <a:spcPts val="0"/>
              </a:spcAft>
              <a:buClr>
                <a:srgbClr val="694C84"/>
              </a:buClr>
              <a:buSzPts val="1100"/>
              <a:buNone/>
              <a:defRPr sz="1100">
                <a:solidFill>
                  <a:srgbClr val="694C84"/>
                </a:solidFill>
              </a:defRPr>
            </a:lvl9pPr>
          </a:lstStyle>
          <a:p/>
        </p:txBody>
      </p:sp>
      <p:sp>
        <p:nvSpPr>
          <p:cNvPr id="137" name="Google Shape;137;p19"/>
          <p:cNvSpPr txBox="1"/>
          <p:nvPr/>
        </p:nvSpPr>
        <p:spPr>
          <a:xfrm>
            <a:off x="5229600" y="3483634"/>
            <a:ext cx="3413700" cy="8451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300"/>
              </a:spcBef>
              <a:spcAft>
                <a:spcPts val="0"/>
              </a:spcAft>
              <a:buNone/>
            </a:pPr>
            <a:r>
              <a:rPr b="1" lang="en" sz="900">
                <a:solidFill>
                  <a:srgbClr val="434343"/>
                </a:solidFill>
                <a:latin typeface="Dosis"/>
                <a:ea typeface="Dosis"/>
                <a:cs typeface="Dosis"/>
                <a:sym typeface="Dosis"/>
              </a:rPr>
              <a:t>CREDITS</a:t>
            </a:r>
            <a:r>
              <a:rPr lang="en" sz="900">
                <a:solidFill>
                  <a:srgbClr val="434343"/>
                </a:solidFill>
                <a:latin typeface="Dosis"/>
                <a:ea typeface="Dosis"/>
                <a:cs typeface="Dosis"/>
                <a:sym typeface="Dosis"/>
              </a:rPr>
              <a:t>: This presentation template was created by </a:t>
            </a:r>
            <a:r>
              <a:rPr b="1" lang="en" sz="900">
                <a:solidFill>
                  <a:srgbClr val="434343"/>
                </a:solidFill>
                <a:uFill>
                  <a:noFill/>
                </a:uFill>
                <a:latin typeface="Dosis"/>
                <a:ea typeface="Dosis"/>
                <a:cs typeface="Dosis"/>
                <a:sym typeface="Dosis"/>
                <a:hlinkClick r:id="rId2">
                  <a:extLst>
                    <a:ext uri="{A12FA001-AC4F-418D-AE19-62706E023703}">
                      <ahyp:hlinkClr val="tx"/>
                    </a:ext>
                  </a:extLst>
                </a:hlinkClick>
              </a:rPr>
              <a:t>Slidesgo</a:t>
            </a:r>
            <a:r>
              <a:rPr lang="en" sz="900">
                <a:solidFill>
                  <a:srgbClr val="434343"/>
                </a:solidFill>
                <a:latin typeface="Dosis"/>
                <a:ea typeface="Dosis"/>
                <a:cs typeface="Dosis"/>
                <a:sym typeface="Dosis"/>
              </a:rPr>
              <a:t>, including icons by </a:t>
            </a:r>
            <a:r>
              <a:rPr b="1" lang="en" sz="900">
                <a:solidFill>
                  <a:srgbClr val="434343"/>
                </a:solidFill>
                <a:uFill>
                  <a:noFill/>
                </a:uFill>
                <a:latin typeface="Dosis"/>
                <a:ea typeface="Dosis"/>
                <a:cs typeface="Dosis"/>
                <a:sym typeface="Dosis"/>
                <a:hlinkClick r:id="rId3">
                  <a:extLst>
                    <a:ext uri="{A12FA001-AC4F-418D-AE19-62706E023703}">
                      <ahyp:hlinkClr val="tx"/>
                    </a:ext>
                  </a:extLst>
                </a:hlinkClick>
              </a:rPr>
              <a:t>Flaticon</a:t>
            </a:r>
            <a:r>
              <a:rPr lang="en" sz="900">
                <a:solidFill>
                  <a:srgbClr val="434343"/>
                </a:solidFill>
                <a:latin typeface="Dosis"/>
                <a:ea typeface="Dosis"/>
                <a:cs typeface="Dosis"/>
                <a:sym typeface="Dosis"/>
              </a:rPr>
              <a:t>, and infographics &amp; images by </a:t>
            </a:r>
            <a:r>
              <a:rPr b="1" lang="en" sz="900">
                <a:solidFill>
                  <a:srgbClr val="434343"/>
                </a:solidFill>
                <a:uFill>
                  <a:noFill/>
                </a:uFill>
                <a:latin typeface="Dosis"/>
                <a:ea typeface="Dosis"/>
                <a:cs typeface="Dosis"/>
                <a:sym typeface="Dosis"/>
                <a:hlinkClick r:id="rId4">
                  <a:extLst>
                    <a:ext uri="{A12FA001-AC4F-418D-AE19-62706E023703}">
                      <ahyp:hlinkClr val="tx"/>
                    </a:ext>
                  </a:extLst>
                </a:hlinkClick>
              </a:rPr>
              <a:t>Freepik</a:t>
            </a:r>
            <a:r>
              <a:rPr lang="en" sz="900">
                <a:solidFill>
                  <a:srgbClr val="434343"/>
                </a:solidFill>
                <a:latin typeface="Dosis"/>
                <a:ea typeface="Dosis"/>
                <a:cs typeface="Dosis"/>
                <a:sym typeface="Dosis"/>
              </a:rPr>
              <a:t>. </a:t>
            </a:r>
            <a:endParaRPr sz="900">
              <a:solidFill>
                <a:srgbClr val="434343"/>
              </a:solidFill>
              <a:latin typeface="Dosis"/>
              <a:ea typeface="Dosis"/>
              <a:cs typeface="Dosis"/>
              <a:sym typeface="Dosis"/>
            </a:endParaRPr>
          </a:p>
          <a:p>
            <a:pPr indent="0" lvl="0" marL="0" rtl="0" algn="r">
              <a:lnSpc>
                <a:spcPct val="100000"/>
              </a:lnSpc>
              <a:spcBef>
                <a:spcPts val="300"/>
              </a:spcBef>
              <a:spcAft>
                <a:spcPts val="0"/>
              </a:spcAft>
              <a:buNone/>
            </a:pPr>
            <a:r>
              <a:rPr b="1" lang="en" sz="900">
                <a:solidFill>
                  <a:srgbClr val="434343"/>
                </a:solidFill>
                <a:latin typeface="Dosis"/>
                <a:ea typeface="Dosis"/>
                <a:cs typeface="Dosis"/>
                <a:sym typeface="Dosis"/>
              </a:rPr>
              <a:t>Please keep this slide for attribution.</a:t>
            </a:r>
            <a:endParaRPr b="1" sz="900">
              <a:solidFill>
                <a:srgbClr val="434343"/>
              </a:solidFill>
              <a:latin typeface="Dosis"/>
              <a:ea typeface="Dosis"/>
              <a:cs typeface="Dosis"/>
              <a:sym typeface="Dosis"/>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3">
  <p:cSld name="CUSTOM_7_2_1">
    <p:bg>
      <p:bgPr>
        <a:solidFill>
          <a:srgbClr val="E6B8AF"/>
        </a:solidFill>
      </p:bgPr>
    </p:bg>
    <p:spTree>
      <p:nvGrpSpPr>
        <p:cNvPr id="138" name="Shape 138"/>
        <p:cNvGrpSpPr/>
        <p:nvPr/>
      </p:nvGrpSpPr>
      <p:grpSpPr>
        <a:xfrm>
          <a:off x="0" y="0"/>
          <a:ext cx="0" cy="0"/>
          <a:chOff x="0" y="0"/>
          <a:chExt cx="0" cy="0"/>
        </a:xfrm>
      </p:grpSpPr>
      <p:sp>
        <p:nvSpPr>
          <p:cNvPr id="139" name="Google Shape;139;p20"/>
          <p:cNvSpPr txBox="1"/>
          <p:nvPr>
            <p:ph type="title"/>
          </p:nvPr>
        </p:nvSpPr>
        <p:spPr>
          <a:xfrm rot="-5400000">
            <a:off x="-1350000" y="2232325"/>
            <a:ext cx="3378900" cy="6789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200">
                <a:solidFill>
                  <a:srgbClr val="434343"/>
                </a:solidFill>
              </a:defRPr>
            </a:lvl1pPr>
            <a:lvl2pPr lvl="1" rtl="0">
              <a:spcBef>
                <a:spcPts val="0"/>
              </a:spcBef>
              <a:spcAft>
                <a:spcPts val="0"/>
              </a:spcAft>
              <a:buNone/>
              <a:defRPr sz="1200">
                <a:solidFill>
                  <a:srgbClr val="434343"/>
                </a:solidFill>
                <a:latin typeface="Roboto Slab Regular"/>
                <a:ea typeface="Roboto Slab Regular"/>
                <a:cs typeface="Roboto Slab Regular"/>
                <a:sym typeface="Roboto Slab Regular"/>
              </a:defRPr>
            </a:lvl2pPr>
            <a:lvl3pPr lvl="2" rtl="0">
              <a:spcBef>
                <a:spcPts val="0"/>
              </a:spcBef>
              <a:spcAft>
                <a:spcPts val="0"/>
              </a:spcAft>
              <a:buNone/>
              <a:defRPr sz="1200">
                <a:solidFill>
                  <a:srgbClr val="434343"/>
                </a:solidFill>
                <a:latin typeface="Roboto Slab Regular"/>
                <a:ea typeface="Roboto Slab Regular"/>
                <a:cs typeface="Roboto Slab Regular"/>
                <a:sym typeface="Roboto Slab Regular"/>
              </a:defRPr>
            </a:lvl3pPr>
            <a:lvl4pPr lvl="3" rtl="0">
              <a:spcBef>
                <a:spcPts val="0"/>
              </a:spcBef>
              <a:spcAft>
                <a:spcPts val="0"/>
              </a:spcAft>
              <a:buNone/>
              <a:defRPr sz="1200">
                <a:solidFill>
                  <a:srgbClr val="434343"/>
                </a:solidFill>
                <a:latin typeface="Roboto Slab Regular"/>
                <a:ea typeface="Roboto Slab Regular"/>
                <a:cs typeface="Roboto Slab Regular"/>
                <a:sym typeface="Roboto Slab Regular"/>
              </a:defRPr>
            </a:lvl4pPr>
            <a:lvl5pPr lvl="4" rtl="0">
              <a:spcBef>
                <a:spcPts val="0"/>
              </a:spcBef>
              <a:spcAft>
                <a:spcPts val="0"/>
              </a:spcAft>
              <a:buNone/>
              <a:defRPr sz="1200">
                <a:solidFill>
                  <a:srgbClr val="434343"/>
                </a:solidFill>
                <a:latin typeface="Roboto Slab Regular"/>
                <a:ea typeface="Roboto Slab Regular"/>
                <a:cs typeface="Roboto Slab Regular"/>
                <a:sym typeface="Roboto Slab Regular"/>
              </a:defRPr>
            </a:lvl5pPr>
            <a:lvl6pPr lvl="5" rtl="0">
              <a:spcBef>
                <a:spcPts val="0"/>
              </a:spcBef>
              <a:spcAft>
                <a:spcPts val="0"/>
              </a:spcAft>
              <a:buNone/>
              <a:defRPr sz="1200">
                <a:solidFill>
                  <a:srgbClr val="434343"/>
                </a:solidFill>
                <a:latin typeface="Roboto Slab Regular"/>
                <a:ea typeface="Roboto Slab Regular"/>
                <a:cs typeface="Roboto Slab Regular"/>
                <a:sym typeface="Roboto Slab Regular"/>
              </a:defRPr>
            </a:lvl6pPr>
            <a:lvl7pPr lvl="6" rtl="0">
              <a:spcBef>
                <a:spcPts val="0"/>
              </a:spcBef>
              <a:spcAft>
                <a:spcPts val="0"/>
              </a:spcAft>
              <a:buNone/>
              <a:defRPr sz="1200">
                <a:solidFill>
                  <a:srgbClr val="434343"/>
                </a:solidFill>
                <a:latin typeface="Roboto Slab Regular"/>
                <a:ea typeface="Roboto Slab Regular"/>
                <a:cs typeface="Roboto Slab Regular"/>
                <a:sym typeface="Roboto Slab Regular"/>
              </a:defRPr>
            </a:lvl7pPr>
            <a:lvl8pPr lvl="7" rtl="0">
              <a:spcBef>
                <a:spcPts val="0"/>
              </a:spcBef>
              <a:spcAft>
                <a:spcPts val="0"/>
              </a:spcAft>
              <a:buNone/>
              <a:defRPr sz="1200">
                <a:solidFill>
                  <a:srgbClr val="434343"/>
                </a:solidFill>
                <a:latin typeface="Roboto Slab Regular"/>
                <a:ea typeface="Roboto Slab Regular"/>
                <a:cs typeface="Roboto Slab Regular"/>
                <a:sym typeface="Roboto Slab Regular"/>
              </a:defRPr>
            </a:lvl8pPr>
            <a:lvl9pPr lvl="8" rtl="0">
              <a:spcBef>
                <a:spcPts val="0"/>
              </a:spcBef>
              <a:spcAft>
                <a:spcPts val="0"/>
              </a:spcAft>
              <a:buNone/>
              <a:defRPr sz="1200">
                <a:solidFill>
                  <a:srgbClr val="434343"/>
                </a:solidFill>
                <a:latin typeface="Roboto Slab Regular"/>
                <a:ea typeface="Roboto Slab Regular"/>
                <a:cs typeface="Roboto Slab Regular"/>
                <a:sym typeface="Roboto Slab Regular"/>
              </a:defRPr>
            </a:lvl9pPr>
          </a:lstStyle>
          <a:p/>
        </p:txBody>
      </p:sp>
      <p:sp>
        <p:nvSpPr>
          <p:cNvPr id="140" name="Google Shape;140;p20"/>
          <p:cNvSpPr txBox="1"/>
          <p:nvPr>
            <p:ph idx="1" type="subTitle"/>
          </p:nvPr>
        </p:nvSpPr>
        <p:spPr>
          <a:xfrm>
            <a:off x="1335050" y="1070600"/>
            <a:ext cx="6469200" cy="3240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100"/>
              <a:buChar char="●"/>
              <a:defRPr sz="1100"/>
            </a:lvl1pPr>
            <a:lvl2pPr lvl="1" rtl="0">
              <a:lnSpc>
                <a:spcPct val="100000"/>
              </a:lnSpc>
              <a:spcBef>
                <a:spcPts val="0"/>
              </a:spcBef>
              <a:spcAft>
                <a:spcPts val="0"/>
              </a:spcAft>
              <a:buSzPts val="1100"/>
              <a:buChar char="○"/>
              <a:defRPr sz="1100"/>
            </a:lvl2pPr>
            <a:lvl3pPr lvl="2" rtl="0">
              <a:lnSpc>
                <a:spcPct val="100000"/>
              </a:lnSpc>
              <a:spcBef>
                <a:spcPts val="0"/>
              </a:spcBef>
              <a:spcAft>
                <a:spcPts val="0"/>
              </a:spcAft>
              <a:buSzPts val="1100"/>
              <a:buChar char="■"/>
              <a:defRPr sz="1100"/>
            </a:lvl3pPr>
            <a:lvl4pPr lvl="3" rtl="0">
              <a:lnSpc>
                <a:spcPct val="100000"/>
              </a:lnSpc>
              <a:spcBef>
                <a:spcPts val="0"/>
              </a:spcBef>
              <a:spcAft>
                <a:spcPts val="0"/>
              </a:spcAft>
              <a:buSzPts val="1100"/>
              <a:buChar char="●"/>
              <a:defRPr sz="1100"/>
            </a:lvl4pPr>
            <a:lvl5pPr lvl="4" rtl="0">
              <a:lnSpc>
                <a:spcPct val="100000"/>
              </a:lnSpc>
              <a:spcBef>
                <a:spcPts val="0"/>
              </a:spcBef>
              <a:spcAft>
                <a:spcPts val="0"/>
              </a:spcAft>
              <a:buSzPts val="1100"/>
              <a:buChar char="○"/>
              <a:defRPr sz="1100"/>
            </a:lvl5pPr>
            <a:lvl6pPr lvl="5" rtl="0">
              <a:lnSpc>
                <a:spcPct val="100000"/>
              </a:lnSpc>
              <a:spcBef>
                <a:spcPts val="0"/>
              </a:spcBef>
              <a:spcAft>
                <a:spcPts val="0"/>
              </a:spcAft>
              <a:buSzPts val="1100"/>
              <a:buChar char="■"/>
              <a:defRPr sz="1100"/>
            </a:lvl6pPr>
            <a:lvl7pPr lvl="6" rtl="0">
              <a:lnSpc>
                <a:spcPct val="100000"/>
              </a:lnSpc>
              <a:spcBef>
                <a:spcPts val="0"/>
              </a:spcBef>
              <a:spcAft>
                <a:spcPts val="0"/>
              </a:spcAft>
              <a:buSzPts val="1100"/>
              <a:buChar char="●"/>
              <a:defRPr sz="1100"/>
            </a:lvl7pPr>
            <a:lvl8pPr lvl="7" rtl="0">
              <a:lnSpc>
                <a:spcPct val="100000"/>
              </a:lnSpc>
              <a:spcBef>
                <a:spcPts val="0"/>
              </a:spcBef>
              <a:spcAft>
                <a:spcPts val="0"/>
              </a:spcAft>
              <a:buSzPts val="1100"/>
              <a:buChar char="○"/>
              <a:defRPr sz="1100"/>
            </a:lvl8pPr>
            <a:lvl9pPr lvl="8" rtl="0">
              <a:lnSpc>
                <a:spcPct val="100000"/>
              </a:lnSpc>
              <a:spcBef>
                <a:spcPts val="0"/>
              </a:spcBef>
              <a:spcAft>
                <a:spcPts val="0"/>
              </a:spcAft>
              <a:buSzPts val="1100"/>
              <a:buChar char="■"/>
              <a:defRPr sz="1100"/>
            </a:lvl9pPr>
          </a:lstStyle>
          <a:p/>
        </p:txBody>
      </p:sp>
      <p:sp>
        <p:nvSpPr>
          <p:cNvPr id="141" name="Google Shape;141;p20"/>
          <p:cNvSpPr txBox="1"/>
          <p:nvPr>
            <p:ph idx="2" type="subTitle"/>
          </p:nvPr>
        </p:nvSpPr>
        <p:spPr>
          <a:xfrm>
            <a:off x="1335060" y="826100"/>
            <a:ext cx="6444000" cy="2445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200"/>
              <a:buFont typeface="Montserrat"/>
              <a:buNone/>
              <a:defRPr b="1">
                <a:latin typeface="Montserrat"/>
                <a:ea typeface="Montserrat"/>
                <a:cs typeface="Montserrat"/>
                <a:sym typeface="Montserrat"/>
              </a:defRPr>
            </a:lvl1pPr>
            <a:lvl2pPr lvl="1" rtl="0">
              <a:lnSpc>
                <a:spcPct val="100000"/>
              </a:lnSpc>
              <a:spcBef>
                <a:spcPts val="0"/>
              </a:spcBef>
              <a:spcAft>
                <a:spcPts val="0"/>
              </a:spcAft>
              <a:buSzPts val="1200"/>
              <a:buFont typeface="Montserrat"/>
              <a:buNone/>
              <a:defRPr b="1">
                <a:latin typeface="Montserrat"/>
                <a:ea typeface="Montserrat"/>
                <a:cs typeface="Montserrat"/>
                <a:sym typeface="Montserrat"/>
              </a:defRPr>
            </a:lvl2pPr>
            <a:lvl3pPr lvl="2" rtl="0">
              <a:lnSpc>
                <a:spcPct val="100000"/>
              </a:lnSpc>
              <a:spcBef>
                <a:spcPts val="0"/>
              </a:spcBef>
              <a:spcAft>
                <a:spcPts val="0"/>
              </a:spcAft>
              <a:buSzPts val="1200"/>
              <a:buFont typeface="Montserrat"/>
              <a:buNone/>
              <a:defRPr b="1">
                <a:latin typeface="Montserrat"/>
                <a:ea typeface="Montserrat"/>
                <a:cs typeface="Montserrat"/>
                <a:sym typeface="Montserrat"/>
              </a:defRPr>
            </a:lvl3pPr>
            <a:lvl4pPr lvl="3" rtl="0">
              <a:lnSpc>
                <a:spcPct val="100000"/>
              </a:lnSpc>
              <a:spcBef>
                <a:spcPts val="0"/>
              </a:spcBef>
              <a:spcAft>
                <a:spcPts val="0"/>
              </a:spcAft>
              <a:buSzPts val="1200"/>
              <a:buFont typeface="Montserrat"/>
              <a:buNone/>
              <a:defRPr b="1">
                <a:latin typeface="Montserrat"/>
                <a:ea typeface="Montserrat"/>
                <a:cs typeface="Montserrat"/>
                <a:sym typeface="Montserrat"/>
              </a:defRPr>
            </a:lvl4pPr>
            <a:lvl5pPr lvl="4" rtl="0">
              <a:lnSpc>
                <a:spcPct val="100000"/>
              </a:lnSpc>
              <a:spcBef>
                <a:spcPts val="0"/>
              </a:spcBef>
              <a:spcAft>
                <a:spcPts val="0"/>
              </a:spcAft>
              <a:buSzPts val="1200"/>
              <a:buFont typeface="Montserrat"/>
              <a:buNone/>
              <a:defRPr b="1">
                <a:latin typeface="Montserrat"/>
                <a:ea typeface="Montserrat"/>
                <a:cs typeface="Montserrat"/>
                <a:sym typeface="Montserrat"/>
              </a:defRPr>
            </a:lvl5pPr>
            <a:lvl6pPr lvl="5" rtl="0">
              <a:lnSpc>
                <a:spcPct val="100000"/>
              </a:lnSpc>
              <a:spcBef>
                <a:spcPts val="0"/>
              </a:spcBef>
              <a:spcAft>
                <a:spcPts val="0"/>
              </a:spcAft>
              <a:buSzPts val="1200"/>
              <a:buFont typeface="Montserrat"/>
              <a:buNone/>
              <a:defRPr b="1">
                <a:latin typeface="Montserrat"/>
                <a:ea typeface="Montserrat"/>
                <a:cs typeface="Montserrat"/>
                <a:sym typeface="Montserrat"/>
              </a:defRPr>
            </a:lvl6pPr>
            <a:lvl7pPr lvl="6" rtl="0">
              <a:lnSpc>
                <a:spcPct val="100000"/>
              </a:lnSpc>
              <a:spcBef>
                <a:spcPts val="0"/>
              </a:spcBef>
              <a:spcAft>
                <a:spcPts val="0"/>
              </a:spcAft>
              <a:buSzPts val="1200"/>
              <a:buFont typeface="Montserrat"/>
              <a:buNone/>
              <a:defRPr b="1">
                <a:latin typeface="Montserrat"/>
                <a:ea typeface="Montserrat"/>
                <a:cs typeface="Montserrat"/>
                <a:sym typeface="Montserrat"/>
              </a:defRPr>
            </a:lvl7pPr>
            <a:lvl8pPr lvl="7" rtl="0">
              <a:lnSpc>
                <a:spcPct val="100000"/>
              </a:lnSpc>
              <a:spcBef>
                <a:spcPts val="0"/>
              </a:spcBef>
              <a:spcAft>
                <a:spcPts val="0"/>
              </a:spcAft>
              <a:buSzPts val="1200"/>
              <a:buFont typeface="Montserrat"/>
              <a:buNone/>
              <a:defRPr b="1">
                <a:latin typeface="Montserrat"/>
                <a:ea typeface="Montserrat"/>
                <a:cs typeface="Montserrat"/>
                <a:sym typeface="Montserrat"/>
              </a:defRPr>
            </a:lvl8pPr>
            <a:lvl9pPr lvl="8" rtl="0">
              <a:lnSpc>
                <a:spcPct val="100000"/>
              </a:lnSpc>
              <a:spcBef>
                <a:spcPts val="0"/>
              </a:spcBef>
              <a:spcAft>
                <a:spcPts val="0"/>
              </a:spcAft>
              <a:buSzPts val="1200"/>
              <a:buFont typeface="Montserrat"/>
              <a:buNone/>
              <a:defRPr b="1">
                <a:latin typeface="Montserrat"/>
                <a:ea typeface="Montserrat"/>
                <a:cs typeface="Montserrat"/>
                <a:sym typeface="Montserrat"/>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p:cSld name="CUSTOM_7_1">
    <p:bg>
      <p:bgPr>
        <a:solidFill>
          <a:srgbClr val="EFEFEF"/>
        </a:solidFill>
      </p:bgPr>
    </p:bg>
    <p:spTree>
      <p:nvGrpSpPr>
        <p:cNvPr id="13" name="Shape 13"/>
        <p:cNvGrpSpPr/>
        <p:nvPr/>
      </p:nvGrpSpPr>
      <p:grpSpPr>
        <a:xfrm>
          <a:off x="0" y="0"/>
          <a:ext cx="0" cy="0"/>
          <a:chOff x="0" y="0"/>
          <a:chExt cx="0" cy="0"/>
        </a:xfrm>
      </p:grpSpPr>
      <p:sp>
        <p:nvSpPr>
          <p:cNvPr id="14" name="Google Shape;14;p3"/>
          <p:cNvSpPr/>
          <p:nvPr/>
        </p:nvSpPr>
        <p:spPr>
          <a:xfrm>
            <a:off x="4339199" y="0"/>
            <a:ext cx="465600" cy="4011600"/>
          </a:xfrm>
          <a:prstGeom prst="rect">
            <a:avLst/>
          </a:pr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15" name="Google Shape;15;p3"/>
          <p:cNvSpPr txBox="1"/>
          <p:nvPr>
            <p:ph idx="1" type="subTitle"/>
          </p:nvPr>
        </p:nvSpPr>
        <p:spPr>
          <a:xfrm>
            <a:off x="1096125" y="1054500"/>
            <a:ext cx="6950100" cy="28821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a:solidFill>
                  <a:srgbClr val="434343"/>
                </a:solidFill>
              </a:defRPr>
            </a:lvl1pPr>
            <a:lvl2pPr lvl="1" rtl="0">
              <a:lnSpc>
                <a:spcPct val="100000"/>
              </a:lnSpc>
              <a:spcBef>
                <a:spcPts val="0"/>
              </a:spcBef>
              <a:spcAft>
                <a:spcPts val="0"/>
              </a:spcAft>
              <a:buNone/>
              <a:defRPr>
                <a:solidFill>
                  <a:srgbClr val="434343"/>
                </a:solidFill>
              </a:defRPr>
            </a:lvl2pPr>
            <a:lvl3pPr lvl="2" rtl="0">
              <a:lnSpc>
                <a:spcPct val="100000"/>
              </a:lnSpc>
              <a:spcBef>
                <a:spcPts val="0"/>
              </a:spcBef>
              <a:spcAft>
                <a:spcPts val="0"/>
              </a:spcAft>
              <a:buNone/>
              <a:defRPr>
                <a:solidFill>
                  <a:srgbClr val="434343"/>
                </a:solidFill>
              </a:defRPr>
            </a:lvl3pPr>
            <a:lvl4pPr lvl="3" rtl="0">
              <a:lnSpc>
                <a:spcPct val="100000"/>
              </a:lnSpc>
              <a:spcBef>
                <a:spcPts val="0"/>
              </a:spcBef>
              <a:spcAft>
                <a:spcPts val="0"/>
              </a:spcAft>
              <a:buNone/>
              <a:defRPr>
                <a:solidFill>
                  <a:srgbClr val="434343"/>
                </a:solidFill>
              </a:defRPr>
            </a:lvl4pPr>
            <a:lvl5pPr lvl="4" rtl="0">
              <a:lnSpc>
                <a:spcPct val="100000"/>
              </a:lnSpc>
              <a:spcBef>
                <a:spcPts val="0"/>
              </a:spcBef>
              <a:spcAft>
                <a:spcPts val="0"/>
              </a:spcAft>
              <a:buNone/>
              <a:defRPr>
                <a:solidFill>
                  <a:srgbClr val="434343"/>
                </a:solidFill>
              </a:defRPr>
            </a:lvl5pPr>
            <a:lvl6pPr lvl="5" rtl="0">
              <a:lnSpc>
                <a:spcPct val="100000"/>
              </a:lnSpc>
              <a:spcBef>
                <a:spcPts val="0"/>
              </a:spcBef>
              <a:spcAft>
                <a:spcPts val="0"/>
              </a:spcAft>
              <a:buNone/>
              <a:defRPr>
                <a:solidFill>
                  <a:srgbClr val="434343"/>
                </a:solidFill>
              </a:defRPr>
            </a:lvl6pPr>
            <a:lvl7pPr lvl="6" rtl="0">
              <a:lnSpc>
                <a:spcPct val="100000"/>
              </a:lnSpc>
              <a:spcBef>
                <a:spcPts val="0"/>
              </a:spcBef>
              <a:spcAft>
                <a:spcPts val="0"/>
              </a:spcAft>
              <a:buNone/>
              <a:defRPr>
                <a:solidFill>
                  <a:srgbClr val="434343"/>
                </a:solidFill>
              </a:defRPr>
            </a:lvl7pPr>
            <a:lvl8pPr lvl="7" rtl="0">
              <a:lnSpc>
                <a:spcPct val="100000"/>
              </a:lnSpc>
              <a:spcBef>
                <a:spcPts val="0"/>
              </a:spcBef>
              <a:spcAft>
                <a:spcPts val="0"/>
              </a:spcAft>
              <a:buNone/>
              <a:defRPr>
                <a:solidFill>
                  <a:srgbClr val="434343"/>
                </a:solidFill>
              </a:defRPr>
            </a:lvl8pPr>
            <a:lvl9pPr lvl="8" rtl="0">
              <a:lnSpc>
                <a:spcPct val="100000"/>
              </a:lnSpc>
              <a:spcBef>
                <a:spcPts val="0"/>
              </a:spcBef>
              <a:spcAft>
                <a:spcPts val="0"/>
              </a:spcAft>
              <a:buNone/>
              <a:defRPr>
                <a:solidFill>
                  <a:srgbClr val="434343"/>
                </a:solidFill>
              </a:defRPr>
            </a:lvl9pPr>
          </a:lstStyle>
          <a:p/>
        </p:txBody>
      </p:sp>
      <p:sp>
        <p:nvSpPr>
          <p:cNvPr id="16" name="Google Shape;16;p3"/>
          <p:cNvSpPr txBox="1"/>
          <p:nvPr>
            <p:ph type="title"/>
          </p:nvPr>
        </p:nvSpPr>
        <p:spPr>
          <a:xfrm rot="-5400000">
            <a:off x="-1350000" y="2232325"/>
            <a:ext cx="3378900" cy="6789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200">
                <a:solidFill>
                  <a:srgbClr val="434343"/>
                </a:solidFill>
              </a:defRPr>
            </a:lvl1pPr>
            <a:lvl2pPr lvl="1" rtl="0">
              <a:spcBef>
                <a:spcPts val="0"/>
              </a:spcBef>
              <a:spcAft>
                <a:spcPts val="0"/>
              </a:spcAft>
              <a:buNone/>
              <a:defRPr sz="1200">
                <a:solidFill>
                  <a:srgbClr val="434343"/>
                </a:solidFill>
                <a:latin typeface="Roboto Slab Regular"/>
                <a:ea typeface="Roboto Slab Regular"/>
                <a:cs typeface="Roboto Slab Regular"/>
                <a:sym typeface="Roboto Slab Regular"/>
              </a:defRPr>
            </a:lvl2pPr>
            <a:lvl3pPr lvl="2" rtl="0">
              <a:spcBef>
                <a:spcPts val="0"/>
              </a:spcBef>
              <a:spcAft>
                <a:spcPts val="0"/>
              </a:spcAft>
              <a:buNone/>
              <a:defRPr sz="1200">
                <a:solidFill>
                  <a:srgbClr val="434343"/>
                </a:solidFill>
                <a:latin typeface="Roboto Slab Regular"/>
                <a:ea typeface="Roboto Slab Regular"/>
                <a:cs typeface="Roboto Slab Regular"/>
                <a:sym typeface="Roboto Slab Regular"/>
              </a:defRPr>
            </a:lvl3pPr>
            <a:lvl4pPr lvl="3" rtl="0">
              <a:spcBef>
                <a:spcPts val="0"/>
              </a:spcBef>
              <a:spcAft>
                <a:spcPts val="0"/>
              </a:spcAft>
              <a:buNone/>
              <a:defRPr sz="1200">
                <a:solidFill>
                  <a:srgbClr val="434343"/>
                </a:solidFill>
                <a:latin typeface="Roboto Slab Regular"/>
                <a:ea typeface="Roboto Slab Regular"/>
                <a:cs typeface="Roboto Slab Regular"/>
                <a:sym typeface="Roboto Slab Regular"/>
              </a:defRPr>
            </a:lvl4pPr>
            <a:lvl5pPr lvl="4" rtl="0">
              <a:spcBef>
                <a:spcPts val="0"/>
              </a:spcBef>
              <a:spcAft>
                <a:spcPts val="0"/>
              </a:spcAft>
              <a:buNone/>
              <a:defRPr sz="1200">
                <a:solidFill>
                  <a:srgbClr val="434343"/>
                </a:solidFill>
                <a:latin typeface="Roboto Slab Regular"/>
                <a:ea typeface="Roboto Slab Regular"/>
                <a:cs typeface="Roboto Slab Regular"/>
                <a:sym typeface="Roboto Slab Regular"/>
              </a:defRPr>
            </a:lvl5pPr>
            <a:lvl6pPr lvl="5" rtl="0">
              <a:spcBef>
                <a:spcPts val="0"/>
              </a:spcBef>
              <a:spcAft>
                <a:spcPts val="0"/>
              </a:spcAft>
              <a:buNone/>
              <a:defRPr sz="1200">
                <a:solidFill>
                  <a:srgbClr val="434343"/>
                </a:solidFill>
                <a:latin typeface="Roboto Slab Regular"/>
                <a:ea typeface="Roboto Slab Regular"/>
                <a:cs typeface="Roboto Slab Regular"/>
                <a:sym typeface="Roboto Slab Regular"/>
              </a:defRPr>
            </a:lvl6pPr>
            <a:lvl7pPr lvl="6" rtl="0">
              <a:spcBef>
                <a:spcPts val="0"/>
              </a:spcBef>
              <a:spcAft>
                <a:spcPts val="0"/>
              </a:spcAft>
              <a:buNone/>
              <a:defRPr sz="1200">
                <a:solidFill>
                  <a:srgbClr val="434343"/>
                </a:solidFill>
                <a:latin typeface="Roboto Slab Regular"/>
                <a:ea typeface="Roboto Slab Regular"/>
                <a:cs typeface="Roboto Slab Regular"/>
                <a:sym typeface="Roboto Slab Regular"/>
              </a:defRPr>
            </a:lvl7pPr>
            <a:lvl8pPr lvl="7" rtl="0">
              <a:spcBef>
                <a:spcPts val="0"/>
              </a:spcBef>
              <a:spcAft>
                <a:spcPts val="0"/>
              </a:spcAft>
              <a:buNone/>
              <a:defRPr sz="1200">
                <a:solidFill>
                  <a:srgbClr val="434343"/>
                </a:solidFill>
                <a:latin typeface="Roboto Slab Regular"/>
                <a:ea typeface="Roboto Slab Regular"/>
                <a:cs typeface="Roboto Slab Regular"/>
                <a:sym typeface="Roboto Slab Regular"/>
              </a:defRPr>
            </a:lvl8pPr>
            <a:lvl9pPr lvl="8" rtl="0">
              <a:spcBef>
                <a:spcPts val="0"/>
              </a:spcBef>
              <a:spcAft>
                <a:spcPts val="0"/>
              </a:spcAft>
              <a:buNone/>
              <a:defRPr sz="1200">
                <a:solidFill>
                  <a:srgbClr val="434343"/>
                </a:solidFill>
                <a:latin typeface="Roboto Slab Regular"/>
                <a:ea typeface="Roboto Slab Regular"/>
                <a:cs typeface="Roboto Slab Regular"/>
                <a:sym typeface="Roboto Slab Regular"/>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bg>
      <p:bgPr>
        <a:solidFill>
          <a:srgbClr val="E6B8AF"/>
        </a:solidFill>
      </p:bgPr>
    </p:bg>
    <p:spTree>
      <p:nvGrpSpPr>
        <p:cNvPr id="142" name="Shape 142"/>
        <p:cNvGrpSpPr/>
        <p:nvPr/>
      </p:nvGrpSpPr>
      <p:grpSpPr>
        <a:xfrm>
          <a:off x="0" y="0"/>
          <a:ext cx="0" cy="0"/>
          <a:chOff x="0" y="0"/>
          <a:chExt cx="0" cy="0"/>
        </a:xfrm>
      </p:grpSpPr>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1">
  <p:cSld name="BLANK_1">
    <p:bg>
      <p:bgPr>
        <a:solidFill>
          <a:srgbClr val="EFEFEF"/>
        </a:solidFill>
      </p:bgPr>
    </p:bg>
    <p:spTree>
      <p:nvGrpSpPr>
        <p:cNvPr id="143" name="Shape 143"/>
        <p:cNvGrpSpPr/>
        <p:nvPr/>
      </p:nvGrpSpPr>
      <p:grpSpPr>
        <a:xfrm>
          <a:off x="0" y="0"/>
          <a:ext cx="0" cy="0"/>
          <a:chOff x="0" y="0"/>
          <a:chExt cx="0" cy="0"/>
        </a:xfrm>
      </p:grpSpPr>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47" name="Shape 147"/>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
  <p:cSld name="CUSTOM_12">
    <p:bg>
      <p:bgPr>
        <a:solidFill>
          <a:srgbClr val="EFEFEF"/>
        </a:solidFill>
      </p:bgPr>
    </p:bg>
    <p:spTree>
      <p:nvGrpSpPr>
        <p:cNvPr id="17" name="Shape 17"/>
        <p:cNvGrpSpPr/>
        <p:nvPr/>
      </p:nvGrpSpPr>
      <p:grpSpPr>
        <a:xfrm>
          <a:off x="0" y="0"/>
          <a:ext cx="0" cy="0"/>
          <a:chOff x="0" y="0"/>
          <a:chExt cx="0" cy="0"/>
        </a:xfrm>
      </p:grpSpPr>
      <p:sp>
        <p:nvSpPr>
          <p:cNvPr id="18" name="Google Shape;18;p4"/>
          <p:cNvSpPr/>
          <p:nvPr/>
        </p:nvSpPr>
        <p:spPr>
          <a:xfrm>
            <a:off x="1693850" y="988950"/>
            <a:ext cx="465600" cy="3001800"/>
          </a:xfrm>
          <a:prstGeom prst="rect">
            <a:avLst/>
          </a:pr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19" name="Google Shape;19;p4"/>
          <p:cNvSpPr/>
          <p:nvPr/>
        </p:nvSpPr>
        <p:spPr>
          <a:xfrm flipH="1">
            <a:off x="4572000" y="0"/>
            <a:ext cx="4572000" cy="5143500"/>
          </a:xfrm>
          <a:prstGeom prst="rect">
            <a:avLst/>
          </a:pr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4"/>
          <p:cNvSpPr txBox="1"/>
          <p:nvPr>
            <p:ph hasCustomPrompt="1" type="title"/>
          </p:nvPr>
        </p:nvSpPr>
        <p:spPr>
          <a:xfrm flipH="1">
            <a:off x="1723748" y="906100"/>
            <a:ext cx="597300" cy="5379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400"/>
            </a:lvl1pPr>
            <a:lvl2pPr lvl="1"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9pPr>
          </a:lstStyle>
          <a:p>
            <a:r>
              <a:t>xx%</a:t>
            </a:r>
          </a:p>
        </p:txBody>
      </p:sp>
      <p:sp>
        <p:nvSpPr>
          <p:cNvPr id="21" name="Google Shape;21;p4"/>
          <p:cNvSpPr txBox="1"/>
          <p:nvPr>
            <p:ph idx="1" type="subTitle"/>
          </p:nvPr>
        </p:nvSpPr>
        <p:spPr>
          <a:xfrm>
            <a:off x="2250774" y="1199890"/>
            <a:ext cx="1997100" cy="345600"/>
          </a:xfrm>
          <a:prstGeom prst="rect">
            <a:avLst/>
          </a:prstGeom>
        </p:spPr>
        <p:txBody>
          <a:bodyPr anchorCtr="0" anchor="b" bIns="0" lIns="91425" spcFirstLastPara="1" rIns="91425" wrap="square" tIns="0">
            <a:noAutofit/>
          </a:bodyPr>
          <a:lstStyle>
            <a:lvl1pPr lvl="0" rtl="0">
              <a:lnSpc>
                <a:spcPct val="100000"/>
              </a:lnSpc>
              <a:spcBef>
                <a:spcPts val="0"/>
              </a:spcBef>
              <a:spcAft>
                <a:spcPts val="0"/>
              </a:spcAft>
              <a:buNone/>
              <a:defRPr sz="1400">
                <a:latin typeface="Viga"/>
                <a:ea typeface="Viga"/>
                <a:cs typeface="Viga"/>
                <a:sym typeface="Viga"/>
              </a:defRPr>
            </a:lvl1pPr>
            <a:lvl2pPr lvl="1" rtl="0">
              <a:lnSpc>
                <a:spcPct val="100000"/>
              </a:lnSpc>
              <a:spcBef>
                <a:spcPts val="1600"/>
              </a:spcBef>
              <a:spcAft>
                <a:spcPts val="0"/>
              </a:spcAft>
              <a:buNone/>
              <a:defRPr sz="1400">
                <a:latin typeface="Viga"/>
                <a:ea typeface="Viga"/>
                <a:cs typeface="Viga"/>
                <a:sym typeface="Viga"/>
              </a:defRPr>
            </a:lvl2pPr>
            <a:lvl3pPr lvl="2" rtl="0">
              <a:lnSpc>
                <a:spcPct val="100000"/>
              </a:lnSpc>
              <a:spcBef>
                <a:spcPts val="1600"/>
              </a:spcBef>
              <a:spcAft>
                <a:spcPts val="0"/>
              </a:spcAft>
              <a:buNone/>
              <a:defRPr sz="1400">
                <a:latin typeface="Viga"/>
                <a:ea typeface="Viga"/>
                <a:cs typeface="Viga"/>
                <a:sym typeface="Viga"/>
              </a:defRPr>
            </a:lvl3pPr>
            <a:lvl4pPr lvl="3" rtl="0">
              <a:lnSpc>
                <a:spcPct val="100000"/>
              </a:lnSpc>
              <a:spcBef>
                <a:spcPts val="1600"/>
              </a:spcBef>
              <a:spcAft>
                <a:spcPts val="0"/>
              </a:spcAft>
              <a:buNone/>
              <a:defRPr sz="1400">
                <a:latin typeface="Viga"/>
                <a:ea typeface="Viga"/>
                <a:cs typeface="Viga"/>
                <a:sym typeface="Viga"/>
              </a:defRPr>
            </a:lvl4pPr>
            <a:lvl5pPr lvl="4" rtl="0">
              <a:lnSpc>
                <a:spcPct val="100000"/>
              </a:lnSpc>
              <a:spcBef>
                <a:spcPts val="1600"/>
              </a:spcBef>
              <a:spcAft>
                <a:spcPts val="0"/>
              </a:spcAft>
              <a:buNone/>
              <a:defRPr sz="1400">
                <a:latin typeface="Viga"/>
                <a:ea typeface="Viga"/>
                <a:cs typeface="Viga"/>
                <a:sym typeface="Viga"/>
              </a:defRPr>
            </a:lvl5pPr>
            <a:lvl6pPr lvl="5" rtl="0">
              <a:lnSpc>
                <a:spcPct val="100000"/>
              </a:lnSpc>
              <a:spcBef>
                <a:spcPts val="1600"/>
              </a:spcBef>
              <a:spcAft>
                <a:spcPts val="0"/>
              </a:spcAft>
              <a:buNone/>
              <a:defRPr sz="1400">
                <a:latin typeface="Viga"/>
                <a:ea typeface="Viga"/>
                <a:cs typeface="Viga"/>
                <a:sym typeface="Viga"/>
              </a:defRPr>
            </a:lvl6pPr>
            <a:lvl7pPr lvl="6" rtl="0">
              <a:lnSpc>
                <a:spcPct val="100000"/>
              </a:lnSpc>
              <a:spcBef>
                <a:spcPts val="1600"/>
              </a:spcBef>
              <a:spcAft>
                <a:spcPts val="0"/>
              </a:spcAft>
              <a:buNone/>
              <a:defRPr sz="1400">
                <a:latin typeface="Viga"/>
                <a:ea typeface="Viga"/>
                <a:cs typeface="Viga"/>
                <a:sym typeface="Viga"/>
              </a:defRPr>
            </a:lvl7pPr>
            <a:lvl8pPr lvl="7" rtl="0">
              <a:lnSpc>
                <a:spcPct val="100000"/>
              </a:lnSpc>
              <a:spcBef>
                <a:spcPts val="1600"/>
              </a:spcBef>
              <a:spcAft>
                <a:spcPts val="0"/>
              </a:spcAft>
              <a:buNone/>
              <a:defRPr sz="1400">
                <a:latin typeface="Viga"/>
                <a:ea typeface="Viga"/>
                <a:cs typeface="Viga"/>
                <a:sym typeface="Viga"/>
              </a:defRPr>
            </a:lvl8pPr>
            <a:lvl9pPr lvl="8" rtl="0">
              <a:lnSpc>
                <a:spcPct val="100000"/>
              </a:lnSpc>
              <a:spcBef>
                <a:spcPts val="1600"/>
              </a:spcBef>
              <a:spcAft>
                <a:spcPts val="1600"/>
              </a:spcAft>
              <a:buNone/>
              <a:defRPr sz="1400">
                <a:latin typeface="Viga"/>
                <a:ea typeface="Viga"/>
                <a:cs typeface="Viga"/>
                <a:sym typeface="Viga"/>
              </a:defRPr>
            </a:lvl9pPr>
          </a:lstStyle>
          <a:p/>
        </p:txBody>
      </p:sp>
      <p:sp>
        <p:nvSpPr>
          <p:cNvPr id="22" name="Google Shape;22;p4"/>
          <p:cNvSpPr txBox="1"/>
          <p:nvPr>
            <p:ph idx="2" type="subTitle"/>
          </p:nvPr>
        </p:nvSpPr>
        <p:spPr>
          <a:xfrm>
            <a:off x="2250775" y="1291125"/>
            <a:ext cx="1764300" cy="731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100"/>
            </a:lvl1pPr>
            <a:lvl2pPr lvl="1" rtl="0">
              <a:lnSpc>
                <a:spcPct val="100000"/>
              </a:lnSpc>
              <a:spcBef>
                <a:spcPts val="1600"/>
              </a:spcBef>
              <a:spcAft>
                <a:spcPts val="0"/>
              </a:spcAft>
              <a:buNone/>
              <a:defRPr sz="1100"/>
            </a:lvl2pPr>
            <a:lvl3pPr lvl="2" rtl="0">
              <a:lnSpc>
                <a:spcPct val="100000"/>
              </a:lnSpc>
              <a:spcBef>
                <a:spcPts val="1600"/>
              </a:spcBef>
              <a:spcAft>
                <a:spcPts val="0"/>
              </a:spcAft>
              <a:buNone/>
              <a:defRPr sz="1100"/>
            </a:lvl3pPr>
            <a:lvl4pPr lvl="3" rtl="0">
              <a:lnSpc>
                <a:spcPct val="100000"/>
              </a:lnSpc>
              <a:spcBef>
                <a:spcPts val="1600"/>
              </a:spcBef>
              <a:spcAft>
                <a:spcPts val="0"/>
              </a:spcAft>
              <a:buNone/>
              <a:defRPr sz="1100"/>
            </a:lvl4pPr>
            <a:lvl5pPr lvl="4" rtl="0">
              <a:lnSpc>
                <a:spcPct val="100000"/>
              </a:lnSpc>
              <a:spcBef>
                <a:spcPts val="1600"/>
              </a:spcBef>
              <a:spcAft>
                <a:spcPts val="0"/>
              </a:spcAft>
              <a:buNone/>
              <a:defRPr sz="1100"/>
            </a:lvl5pPr>
            <a:lvl6pPr lvl="5" rtl="0">
              <a:lnSpc>
                <a:spcPct val="100000"/>
              </a:lnSpc>
              <a:spcBef>
                <a:spcPts val="1600"/>
              </a:spcBef>
              <a:spcAft>
                <a:spcPts val="0"/>
              </a:spcAft>
              <a:buNone/>
              <a:defRPr sz="1100"/>
            </a:lvl6pPr>
            <a:lvl7pPr lvl="6" rtl="0">
              <a:lnSpc>
                <a:spcPct val="100000"/>
              </a:lnSpc>
              <a:spcBef>
                <a:spcPts val="1600"/>
              </a:spcBef>
              <a:spcAft>
                <a:spcPts val="0"/>
              </a:spcAft>
              <a:buNone/>
              <a:defRPr sz="1100"/>
            </a:lvl7pPr>
            <a:lvl8pPr lvl="7" rtl="0">
              <a:lnSpc>
                <a:spcPct val="100000"/>
              </a:lnSpc>
              <a:spcBef>
                <a:spcPts val="1600"/>
              </a:spcBef>
              <a:spcAft>
                <a:spcPts val="0"/>
              </a:spcAft>
              <a:buNone/>
              <a:defRPr sz="1100"/>
            </a:lvl8pPr>
            <a:lvl9pPr lvl="8" rtl="0">
              <a:lnSpc>
                <a:spcPct val="100000"/>
              </a:lnSpc>
              <a:spcBef>
                <a:spcPts val="1600"/>
              </a:spcBef>
              <a:spcAft>
                <a:spcPts val="1600"/>
              </a:spcAft>
              <a:buNone/>
              <a:defRPr sz="1100"/>
            </a:lvl9pPr>
          </a:lstStyle>
          <a:p/>
        </p:txBody>
      </p:sp>
      <p:sp>
        <p:nvSpPr>
          <p:cNvPr id="23" name="Google Shape;23;p4"/>
          <p:cNvSpPr txBox="1"/>
          <p:nvPr>
            <p:ph hasCustomPrompt="1" idx="3" type="title"/>
          </p:nvPr>
        </p:nvSpPr>
        <p:spPr>
          <a:xfrm flipH="1">
            <a:off x="1723748" y="2128725"/>
            <a:ext cx="597300" cy="5379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400"/>
            </a:lvl1pPr>
            <a:lvl2pPr lvl="1"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9pPr>
          </a:lstStyle>
          <a:p>
            <a:r>
              <a:t>xx%</a:t>
            </a:r>
          </a:p>
        </p:txBody>
      </p:sp>
      <p:sp>
        <p:nvSpPr>
          <p:cNvPr id="24" name="Google Shape;24;p4"/>
          <p:cNvSpPr txBox="1"/>
          <p:nvPr>
            <p:ph idx="4" type="subTitle"/>
          </p:nvPr>
        </p:nvSpPr>
        <p:spPr>
          <a:xfrm>
            <a:off x="2250774" y="2422515"/>
            <a:ext cx="1997100" cy="345600"/>
          </a:xfrm>
          <a:prstGeom prst="rect">
            <a:avLst/>
          </a:prstGeom>
        </p:spPr>
        <p:txBody>
          <a:bodyPr anchorCtr="0" anchor="b" bIns="0" lIns="91425" spcFirstLastPara="1" rIns="91425" wrap="square" tIns="0">
            <a:noAutofit/>
          </a:bodyPr>
          <a:lstStyle>
            <a:lvl1pPr lvl="0" rtl="0">
              <a:lnSpc>
                <a:spcPct val="100000"/>
              </a:lnSpc>
              <a:spcBef>
                <a:spcPts val="0"/>
              </a:spcBef>
              <a:spcAft>
                <a:spcPts val="0"/>
              </a:spcAft>
              <a:buNone/>
              <a:defRPr sz="1400">
                <a:latin typeface="Viga"/>
                <a:ea typeface="Viga"/>
                <a:cs typeface="Viga"/>
                <a:sym typeface="Viga"/>
              </a:defRPr>
            </a:lvl1pPr>
            <a:lvl2pPr lvl="1" rtl="0">
              <a:lnSpc>
                <a:spcPct val="100000"/>
              </a:lnSpc>
              <a:spcBef>
                <a:spcPts val="1600"/>
              </a:spcBef>
              <a:spcAft>
                <a:spcPts val="0"/>
              </a:spcAft>
              <a:buNone/>
              <a:defRPr sz="1400">
                <a:latin typeface="Viga"/>
                <a:ea typeface="Viga"/>
                <a:cs typeface="Viga"/>
                <a:sym typeface="Viga"/>
              </a:defRPr>
            </a:lvl2pPr>
            <a:lvl3pPr lvl="2" rtl="0">
              <a:lnSpc>
                <a:spcPct val="100000"/>
              </a:lnSpc>
              <a:spcBef>
                <a:spcPts val="1600"/>
              </a:spcBef>
              <a:spcAft>
                <a:spcPts val="0"/>
              </a:spcAft>
              <a:buNone/>
              <a:defRPr sz="1400">
                <a:latin typeface="Viga"/>
                <a:ea typeface="Viga"/>
                <a:cs typeface="Viga"/>
                <a:sym typeface="Viga"/>
              </a:defRPr>
            </a:lvl3pPr>
            <a:lvl4pPr lvl="3" rtl="0">
              <a:lnSpc>
                <a:spcPct val="100000"/>
              </a:lnSpc>
              <a:spcBef>
                <a:spcPts val="1600"/>
              </a:spcBef>
              <a:spcAft>
                <a:spcPts val="0"/>
              </a:spcAft>
              <a:buNone/>
              <a:defRPr sz="1400">
                <a:latin typeface="Viga"/>
                <a:ea typeface="Viga"/>
                <a:cs typeface="Viga"/>
                <a:sym typeface="Viga"/>
              </a:defRPr>
            </a:lvl4pPr>
            <a:lvl5pPr lvl="4" rtl="0">
              <a:lnSpc>
                <a:spcPct val="100000"/>
              </a:lnSpc>
              <a:spcBef>
                <a:spcPts val="1600"/>
              </a:spcBef>
              <a:spcAft>
                <a:spcPts val="0"/>
              </a:spcAft>
              <a:buNone/>
              <a:defRPr sz="1400">
                <a:latin typeface="Viga"/>
                <a:ea typeface="Viga"/>
                <a:cs typeface="Viga"/>
                <a:sym typeface="Viga"/>
              </a:defRPr>
            </a:lvl5pPr>
            <a:lvl6pPr lvl="5" rtl="0">
              <a:lnSpc>
                <a:spcPct val="100000"/>
              </a:lnSpc>
              <a:spcBef>
                <a:spcPts val="1600"/>
              </a:spcBef>
              <a:spcAft>
                <a:spcPts val="0"/>
              </a:spcAft>
              <a:buNone/>
              <a:defRPr sz="1400">
                <a:latin typeface="Viga"/>
                <a:ea typeface="Viga"/>
                <a:cs typeface="Viga"/>
                <a:sym typeface="Viga"/>
              </a:defRPr>
            </a:lvl6pPr>
            <a:lvl7pPr lvl="6" rtl="0">
              <a:lnSpc>
                <a:spcPct val="100000"/>
              </a:lnSpc>
              <a:spcBef>
                <a:spcPts val="1600"/>
              </a:spcBef>
              <a:spcAft>
                <a:spcPts val="0"/>
              </a:spcAft>
              <a:buNone/>
              <a:defRPr sz="1400">
                <a:latin typeface="Viga"/>
                <a:ea typeface="Viga"/>
                <a:cs typeface="Viga"/>
                <a:sym typeface="Viga"/>
              </a:defRPr>
            </a:lvl7pPr>
            <a:lvl8pPr lvl="7" rtl="0">
              <a:lnSpc>
                <a:spcPct val="100000"/>
              </a:lnSpc>
              <a:spcBef>
                <a:spcPts val="1600"/>
              </a:spcBef>
              <a:spcAft>
                <a:spcPts val="0"/>
              </a:spcAft>
              <a:buNone/>
              <a:defRPr sz="1400">
                <a:latin typeface="Viga"/>
                <a:ea typeface="Viga"/>
                <a:cs typeface="Viga"/>
                <a:sym typeface="Viga"/>
              </a:defRPr>
            </a:lvl8pPr>
            <a:lvl9pPr lvl="8" rtl="0">
              <a:lnSpc>
                <a:spcPct val="100000"/>
              </a:lnSpc>
              <a:spcBef>
                <a:spcPts val="1600"/>
              </a:spcBef>
              <a:spcAft>
                <a:spcPts val="1600"/>
              </a:spcAft>
              <a:buNone/>
              <a:defRPr sz="1400">
                <a:latin typeface="Viga"/>
                <a:ea typeface="Viga"/>
                <a:cs typeface="Viga"/>
                <a:sym typeface="Viga"/>
              </a:defRPr>
            </a:lvl9pPr>
          </a:lstStyle>
          <a:p/>
        </p:txBody>
      </p:sp>
      <p:sp>
        <p:nvSpPr>
          <p:cNvPr id="25" name="Google Shape;25;p4"/>
          <p:cNvSpPr txBox="1"/>
          <p:nvPr>
            <p:ph idx="5" type="subTitle"/>
          </p:nvPr>
        </p:nvSpPr>
        <p:spPr>
          <a:xfrm>
            <a:off x="2250775" y="2499725"/>
            <a:ext cx="1764300" cy="731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100"/>
            </a:lvl1pPr>
            <a:lvl2pPr lvl="1" rtl="0">
              <a:lnSpc>
                <a:spcPct val="100000"/>
              </a:lnSpc>
              <a:spcBef>
                <a:spcPts val="1600"/>
              </a:spcBef>
              <a:spcAft>
                <a:spcPts val="0"/>
              </a:spcAft>
              <a:buNone/>
              <a:defRPr sz="1100"/>
            </a:lvl2pPr>
            <a:lvl3pPr lvl="2" rtl="0">
              <a:lnSpc>
                <a:spcPct val="100000"/>
              </a:lnSpc>
              <a:spcBef>
                <a:spcPts val="1600"/>
              </a:spcBef>
              <a:spcAft>
                <a:spcPts val="0"/>
              </a:spcAft>
              <a:buNone/>
              <a:defRPr sz="1100"/>
            </a:lvl3pPr>
            <a:lvl4pPr lvl="3" rtl="0">
              <a:lnSpc>
                <a:spcPct val="100000"/>
              </a:lnSpc>
              <a:spcBef>
                <a:spcPts val="1600"/>
              </a:spcBef>
              <a:spcAft>
                <a:spcPts val="0"/>
              </a:spcAft>
              <a:buNone/>
              <a:defRPr sz="1100"/>
            </a:lvl4pPr>
            <a:lvl5pPr lvl="4" rtl="0">
              <a:lnSpc>
                <a:spcPct val="100000"/>
              </a:lnSpc>
              <a:spcBef>
                <a:spcPts val="1600"/>
              </a:spcBef>
              <a:spcAft>
                <a:spcPts val="0"/>
              </a:spcAft>
              <a:buNone/>
              <a:defRPr sz="1100"/>
            </a:lvl5pPr>
            <a:lvl6pPr lvl="5" rtl="0">
              <a:lnSpc>
                <a:spcPct val="100000"/>
              </a:lnSpc>
              <a:spcBef>
                <a:spcPts val="1600"/>
              </a:spcBef>
              <a:spcAft>
                <a:spcPts val="0"/>
              </a:spcAft>
              <a:buNone/>
              <a:defRPr sz="1100"/>
            </a:lvl6pPr>
            <a:lvl7pPr lvl="6" rtl="0">
              <a:lnSpc>
                <a:spcPct val="100000"/>
              </a:lnSpc>
              <a:spcBef>
                <a:spcPts val="1600"/>
              </a:spcBef>
              <a:spcAft>
                <a:spcPts val="0"/>
              </a:spcAft>
              <a:buNone/>
              <a:defRPr sz="1100"/>
            </a:lvl7pPr>
            <a:lvl8pPr lvl="7" rtl="0">
              <a:lnSpc>
                <a:spcPct val="100000"/>
              </a:lnSpc>
              <a:spcBef>
                <a:spcPts val="1600"/>
              </a:spcBef>
              <a:spcAft>
                <a:spcPts val="0"/>
              </a:spcAft>
              <a:buNone/>
              <a:defRPr sz="1100"/>
            </a:lvl8pPr>
            <a:lvl9pPr lvl="8" rtl="0">
              <a:lnSpc>
                <a:spcPct val="100000"/>
              </a:lnSpc>
              <a:spcBef>
                <a:spcPts val="1600"/>
              </a:spcBef>
              <a:spcAft>
                <a:spcPts val="1600"/>
              </a:spcAft>
              <a:buNone/>
              <a:defRPr sz="1100"/>
            </a:lvl9pPr>
          </a:lstStyle>
          <a:p/>
        </p:txBody>
      </p:sp>
      <p:sp>
        <p:nvSpPr>
          <p:cNvPr id="26" name="Google Shape;26;p4"/>
          <p:cNvSpPr txBox="1"/>
          <p:nvPr>
            <p:ph hasCustomPrompt="1" idx="6" type="title"/>
          </p:nvPr>
        </p:nvSpPr>
        <p:spPr>
          <a:xfrm flipH="1">
            <a:off x="1723748" y="3351350"/>
            <a:ext cx="597300" cy="5379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400"/>
            </a:lvl1pPr>
            <a:lvl2pPr lvl="1"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1800"/>
              <a:buFont typeface="Fira Sans Extra Condensed Medium"/>
              <a:buNone/>
              <a:defRPr sz="1800">
                <a:latin typeface="Fira Sans Extra Condensed Medium"/>
                <a:ea typeface="Fira Sans Extra Condensed Medium"/>
                <a:cs typeface="Fira Sans Extra Condensed Medium"/>
                <a:sym typeface="Fira Sans Extra Condensed Medium"/>
              </a:defRPr>
            </a:lvl9pPr>
          </a:lstStyle>
          <a:p>
            <a:r>
              <a:t>xx%</a:t>
            </a:r>
          </a:p>
        </p:txBody>
      </p:sp>
      <p:sp>
        <p:nvSpPr>
          <p:cNvPr id="27" name="Google Shape;27;p4"/>
          <p:cNvSpPr txBox="1"/>
          <p:nvPr>
            <p:ph idx="7" type="subTitle"/>
          </p:nvPr>
        </p:nvSpPr>
        <p:spPr>
          <a:xfrm>
            <a:off x="2250774" y="3645140"/>
            <a:ext cx="1997100" cy="345600"/>
          </a:xfrm>
          <a:prstGeom prst="rect">
            <a:avLst/>
          </a:prstGeom>
        </p:spPr>
        <p:txBody>
          <a:bodyPr anchorCtr="0" anchor="b" bIns="0" lIns="91425" spcFirstLastPara="1" rIns="91425" wrap="square" tIns="0">
            <a:noAutofit/>
          </a:bodyPr>
          <a:lstStyle>
            <a:lvl1pPr lvl="0" rtl="0">
              <a:lnSpc>
                <a:spcPct val="100000"/>
              </a:lnSpc>
              <a:spcBef>
                <a:spcPts val="0"/>
              </a:spcBef>
              <a:spcAft>
                <a:spcPts val="0"/>
              </a:spcAft>
              <a:buNone/>
              <a:defRPr sz="1400">
                <a:latin typeface="Viga"/>
                <a:ea typeface="Viga"/>
                <a:cs typeface="Viga"/>
                <a:sym typeface="Viga"/>
              </a:defRPr>
            </a:lvl1pPr>
            <a:lvl2pPr lvl="1" rtl="0">
              <a:lnSpc>
                <a:spcPct val="100000"/>
              </a:lnSpc>
              <a:spcBef>
                <a:spcPts val="1600"/>
              </a:spcBef>
              <a:spcAft>
                <a:spcPts val="0"/>
              </a:spcAft>
              <a:buNone/>
              <a:defRPr sz="1400">
                <a:latin typeface="Viga"/>
                <a:ea typeface="Viga"/>
                <a:cs typeface="Viga"/>
                <a:sym typeface="Viga"/>
              </a:defRPr>
            </a:lvl2pPr>
            <a:lvl3pPr lvl="2" rtl="0">
              <a:lnSpc>
                <a:spcPct val="100000"/>
              </a:lnSpc>
              <a:spcBef>
                <a:spcPts val="1600"/>
              </a:spcBef>
              <a:spcAft>
                <a:spcPts val="0"/>
              </a:spcAft>
              <a:buNone/>
              <a:defRPr sz="1400">
                <a:latin typeface="Viga"/>
                <a:ea typeface="Viga"/>
                <a:cs typeface="Viga"/>
                <a:sym typeface="Viga"/>
              </a:defRPr>
            </a:lvl3pPr>
            <a:lvl4pPr lvl="3" rtl="0">
              <a:lnSpc>
                <a:spcPct val="100000"/>
              </a:lnSpc>
              <a:spcBef>
                <a:spcPts val="1600"/>
              </a:spcBef>
              <a:spcAft>
                <a:spcPts val="0"/>
              </a:spcAft>
              <a:buNone/>
              <a:defRPr sz="1400">
                <a:latin typeface="Viga"/>
                <a:ea typeface="Viga"/>
                <a:cs typeface="Viga"/>
                <a:sym typeface="Viga"/>
              </a:defRPr>
            </a:lvl4pPr>
            <a:lvl5pPr lvl="4" rtl="0">
              <a:lnSpc>
                <a:spcPct val="100000"/>
              </a:lnSpc>
              <a:spcBef>
                <a:spcPts val="1600"/>
              </a:spcBef>
              <a:spcAft>
                <a:spcPts val="0"/>
              </a:spcAft>
              <a:buNone/>
              <a:defRPr sz="1400">
                <a:latin typeface="Viga"/>
                <a:ea typeface="Viga"/>
                <a:cs typeface="Viga"/>
                <a:sym typeface="Viga"/>
              </a:defRPr>
            </a:lvl5pPr>
            <a:lvl6pPr lvl="5" rtl="0">
              <a:lnSpc>
                <a:spcPct val="100000"/>
              </a:lnSpc>
              <a:spcBef>
                <a:spcPts val="1600"/>
              </a:spcBef>
              <a:spcAft>
                <a:spcPts val="0"/>
              </a:spcAft>
              <a:buNone/>
              <a:defRPr sz="1400">
                <a:latin typeface="Viga"/>
                <a:ea typeface="Viga"/>
                <a:cs typeface="Viga"/>
                <a:sym typeface="Viga"/>
              </a:defRPr>
            </a:lvl6pPr>
            <a:lvl7pPr lvl="6" rtl="0">
              <a:lnSpc>
                <a:spcPct val="100000"/>
              </a:lnSpc>
              <a:spcBef>
                <a:spcPts val="1600"/>
              </a:spcBef>
              <a:spcAft>
                <a:spcPts val="0"/>
              </a:spcAft>
              <a:buNone/>
              <a:defRPr sz="1400">
                <a:latin typeface="Viga"/>
                <a:ea typeface="Viga"/>
                <a:cs typeface="Viga"/>
                <a:sym typeface="Viga"/>
              </a:defRPr>
            </a:lvl7pPr>
            <a:lvl8pPr lvl="7" rtl="0">
              <a:lnSpc>
                <a:spcPct val="100000"/>
              </a:lnSpc>
              <a:spcBef>
                <a:spcPts val="1600"/>
              </a:spcBef>
              <a:spcAft>
                <a:spcPts val="0"/>
              </a:spcAft>
              <a:buNone/>
              <a:defRPr sz="1400">
                <a:latin typeface="Viga"/>
                <a:ea typeface="Viga"/>
                <a:cs typeface="Viga"/>
                <a:sym typeface="Viga"/>
              </a:defRPr>
            </a:lvl8pPr>
            <a:lvl9pPr lvl="8" rtl="0">
              <a:lnSpc>
                <a:spcPct val="100000"/>
              </a:lnSpc>
              <a:spcBef>
                <a:spcPts val="1600"/>
              </a:spcBef>
              <a:spcAft>
                <a:spcPts val="1600"/>
              </a:spcAft>
              <a:buNone/>
              <a:defRPr sz="1400">
                <a:latin typeface="Viga"/>
                <a:ea typeface="Viga"/>
                <a:cs typeface="Viga"/>
                <a:sym typeface="Viga"/>
              </a:defRPr>
            </a:lvl9pPr>
          </a:lstStyle>
          <a:p/>
        </p:txBody>
      </p:sp>
      <p:sp>
        <p:nvSpPr>
          <p:cNvPr id="28" name="Google Shape;28;p4"/>
          <p:cNvSpPr txBox="1"/>
          <p:nvPr>
            <p:ph idx="8" type="subTitle"/>
          </p:nvPr>
        </p:nvSpPr>
        <p:spPr>
          <a:xfrm>
            <a:off x="2250775" y="3729363"/>
            <a:ext cx="1764300" cy="731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100"/>
            </a:lvl1pPr>
            <a:lvl2pPr lvl="1" rtl="0">
              <a:lnSpc>
                <a:spcPct val="100000"/>
              </a:lnSpc>
              <a:spcBef>
                <a:spcPts val="1600"/>
              </a:spcBef>
              <a:spcAft>
                <a:spcPts val="0"/>
              </a:spcAft>
              <a:buNone/>
              <a:defRPr sz="1100"/>
            </a:lvl2pPr>
            <a:lvl3pPr lvl="2" rtl="0">
              <a:lnSpc>
                <a:spcPct val="100000"/>
              </a:lnSpc>
              <a:spcBef>
                <a:spcPts val="1600"/>
              </a:spcBef>
              <a:spcAft>
                <a:spcPts val="0"/>
              </a:spcAft>
              <a:buNone/>
              <a:defRPr sz="1100"/>
            </a:lvl3pPr>
            <a:lvl4pPr lvl="3" rtl="0">
              <a:lnSpc>
                <a:spcPct val="100000"/>
              </a:lnSpc>
              <a:spcBef>
                <a:spcPts val="1600"/>
              </a:spcBef>
              <a:spcAft>
                <a:spcPts val="0"/>
              </a:spcAft>
              <a:buNone/>
              <a:defRPr sz="1100"/>
            </a:lvl4pPr>
            <a:lvl5pPr lvl="4" rtl="0">
              <a:lnSpc>
                <a:spcPct val="100000"/>
              </a:lnSpc>
              <a:spcBef>
                <a:spcPts val="1600"/>
              </a:spcBef>
              <a:spcAft>
                <a:spcPts val="0"/>
              </a:spcAft>
              <a:buNone/>
              <a:defRPr sz="1100"/>
            </a:lvl5pPr>
            <a:lvl6pPr lvl="5" rtl="0">
              <a:lnSpc>
                <a:spcPct val="100000"/>
              </a:lnSpc>
              <a:spcBef>
                <a:spcPts val="1600"/>
              </a:spcBef>
              <a:spcAft>
                <a:spcPts val="0"/>
              </a:spcAft>
              <a:buNone/>
              <a:defRPr sz="1100"/>
            </a:lvl6pPr>
            <a:lvl7pPr lvl="6" rtl="0">
              <a:lnSpc>
                <a:spcPct val="100000"/>
              </a:lnSpc>
              <a:spcBef>
                <a:spcPts val="1600"/>
              </a:spcBef>
              <a:spcAft>
                <a:spcPts val="0"/>
              </a:spcAft>
              <a:buNone/>
              <a:defRPr sz="1100"/>
            </a:lvl7pPr>
            <a:lvl8pPr lvl="7" rtl="0">
              <a:lnSpc>
                <a:spcPct val="100000"/>
              </a:lnSpc>
              <a:spcBef>
                <a:spcPts val="1600"/>
              </a:spcBef>
              <a:spcAft>
                <a:spcPts val="0"/>
              </a:spcAft>
              <a:buNone/>
              <a:defRPr sz="1100"/>
            </a:lvl8pPr>
            <a:lvl9pPr lvl="8" rtl="0">
              <a:lnSpc>
                <a:spcPct val="100000"/>
              </a:lnSpc>
              <a:spcBef>
                <a:spcPts val="1600"/>
              </a:spcBef>
              <a:spcAft>
                <a:spcPts val="1600"/>
              </a:spcAft>
              <a:buNone/>
              <a:defRPr sz="1100"/>
            </a:lvl9pPr>
          </a:lstStyle>
          <a:p/>
        </p:txBody>
      </p:sp>
      <p:sp>
        <p:nvSpPr>
          <p:cNvPr id="29" name="Google Shape;29;p4"/>
          <p:cNvSpPr txBox="1"/>
          <p:nvPr>
            <p:ph hasCustomPrompt="1" idx="9" type="title"/>
          </p:nvPr>
        </p:nvSpPr>
        <p:spPr>
          <a:xfrm flipH="1">
            <a:off x="5292674" y="906100"/>
            <a:ext cx="597300" cy="5379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434343"/>
              </a:buClr>
              <a:buSzPts val="1800"/>
              <a:buNone/>
              <a:defRPr sz="1400">
                <a:solidFill>
                  <a:srgbClr val="434343"/>
                </a:solidFill>
              </a:defRPr>
            </a:lvl1pPr>
            <a:lvl2pPr lvl="1" rtl="0" algn="ctr">
              <a:spcBef>
                <a:spcPts val="0"/>
              </a:spcBef>
              <a:spcAft>
                <a:spcPts val="0"/>
              </a:spcAft>
              <a:buClr>
                <a:srgbClr val="434343"/>
              </a:buClr>
              <a:buSzPts val="1800"/>
              <a:buFont typeface="Fira Sans Extra Condensed Medium"/>
              <a:buNone/>
              <a:defRPr sz="1800">
                <a:solidFill>
                  <a:srgbClr val="434343"/>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434343"/>
              </a:buClr>
              <a:buSzPts val="1800"/>
              <a:buFont typeface="Fira Sans Extra Condensed Medium"/>
              <a:buNone/>
              <a:defRPr sz="1800">
                <a:solidFill>
                  <a:srgbClr val="434343"/>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434343"/>
              </a:buClr>
              <a:buSzPts val="1800"/>
              <a:buFont typeface="Fira Sans Extra Condensed Medium"/>
              <a:buNone/>
              <a:defRPr sz="1800">
                <a:solidFill>
                  <a:srgbClr val="434343"/>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434343"/>
              </a:buClr>
              <a:buSzPts val="1800"/>
              <a:buFont typeface="Fira Sans Extra Condensed Medium"/>
              <a:buNone/>
              <a:defRPr sz="1800">
                <a:solidFill>
                  <a:srgbClr val="434343"/>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434343"/>
              </a:buClr>
              <a:buSzPts val="1800"/>
              <a:buFont typeface="Fira Sans Extra Condensed Medium"/>
              <a:buNone/>
              <a:defRPr sz="1800">
                <a:solidFill>
                  <a:srgbClr val="434343"/>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434343"/>
              </a:buClr>
              <a:buSzPts val="1800"/>
              <a:buFont typeface="Fira Sans Extra Condensed Medium"/>
              <a:buNone/>
              <a:defRPr sz="1800">
                <a:solidFill>
                  <a:srgbClr val="434343"/>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434343"/>
              </a:buClr>
              <a:buSzPts val="1800"/>
              <a:buFont typeface="Fira Sans Extra Condensed Medium"/>
              <a:buNone/>
              <a:defRPr sz="1800">
                <a:solidFill>
                  <a:srgbClr val="434343"/>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434343"/>
              </a:buClr>
              <a:buSzPts val="1800"/>
              <a:buFont typeface="Fira Sans Extra Condensed Medium"/>
              <a:buNone/>
              <a:defRPr sz="18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
        <p:nvSpPr>
          <p:cNvPr id="30" name="Google Shape;30;p4"/>
          <p:cNvSpPr txBox="1"/>
          <p:nvPr>
            <p:ph idx="13" type="subTitle"/>
          </p:nvPr>
        </p:nvSpPr>
        <p:spPr>
          <a:xfrm>
            <a:off x="5819749" y="1199890"/>
            <a:ext cx="1997100" cy="345600"/>
          </a:xfrm>
          <a:prstGeom prst="rect">
            <a:avLst/>
          </a:prstGeom>
        </p:spPr>
        <p:txBody>
          <a:bodyPr anchorCtr="0" anchor="b" bIns="0" lIns="91425" spcFirstLastPara="1" rIns="91425" wrap="square" tIns="0">
            <a:noAutofit/>
          </a:bodyPr>
          <a:lstStyle>
            <a:lvl1pPr lvl="0" rtl="0">
              <a:lnSpc>
                <a:spcPct val="100000"/>
              </a:lnSpc>
              <a:spcBef>
                <a:spcPts val="0"/>
              </a:spcBef>
              <a:spcAft>
                <a:spcPts val="0"/>
              </a:spcAft>
              <a:buNone/>
              <a:defRPr sz="1400">
                <a:solidFill>
                  <a:srgbClr val="434343"/>
                </a:solidFill>
                <a:latin typeface="Viga"/>
                <a:ea typeface="Viga"/>
                <a:cs typeface="Viga"/>
                <a:sym typeface="Viga"/>
              </a:defRPr>
            </a:lvl1pPr>
            <a:lvl2pPr lvl="1" rtl="0">
              <a:lnSpc>
                <a:spcPct val="100000"/>
              </a:lnSpc>
              <a:spcBef>
                <a:spcPts val="1600"/>
              </a:spcBef>
              <a:spcAft>
                <a:spcPts val="0"/>
              </a:spcAft>
              <a:buNone/>
              <a:defRPr sz="1400">
                <a:solidFill>
                  <a:srgbClr val="434343"/>
                </a:solidFill>
                <a:latin typeface="Viga"/>
                <a:ea typeface="Viga"/>
                <a:cs typeface="Viga"/>
                <a:sym typeface="Viga"/>
              </a:defRPr>
            </a:lvl2pPr>
            <a:lvl3pPr lvl="2" rtl="0">
              <a:lnSpc>
                <a:spcPct val="100000"/>
              </a:lnSpc>
              <a:spcBef>
                <a:spcPts val="1600"/>
              </a:spcBef>
              <a:spcAft>
                <a:spcPts val="0"/>
              </a:spcAft>
              <a:buNone/>
              <a:defRPr sz="1400">
                <a:solidFill>
                  <a:srgbClr val="434343"/>
                </a:solidFill>
                <a:latin typeface="Viga"/>
                <a:ea typeface="Viga"/>
                <a:cs typeface="Viga"/>
                <a:sym typeface="Viga"/>
              </a:defRPr>
            </a:lvl3pPr>
            <a:lvl4pPr lvl="3" rtl="0">
              <a:lnSpc>
                <a:spcPct val="100000"/>
              </a:lnSpc>
              <a:spcBef>
                <a:spcPts val="1600"/>
              </a:spcBef>
              <a:spcAft>
                <a:spcPts val="0"/>
              </a:spcAft>
              <a:buNone/>
              <a:defRPr sz="1400">
                <a:solidFill>
                  <a:srgbClr val="434343"/>
                </a:solidFill>
                <a:latin typeface="Viga"/>
                <a:ea typeface="Viga"/>
                <a:cs typeface="Viga"/>
                <a:sym typeface="Viga"/>
              </a:defRPr>
            </a:lvl4pPr>
            <a:lvl5pPr lvl="4" rtl="0">
              <a:lnSpc>
                <a:spcPct val="100000"/>
              </a:lnSpc>
              <a:spcBef>
                <a:spcPts val="1600"/>
              </a:spcBef>
              <a:spcAft>
                <a:spcPts val="0"/>
              </a:spcAft>
              <a:buNone/>
              <a:defRPr sz="1400">
                <a:solidFill>
                  <a:srgbClr val="434343"/>
                </a:solidFill>
                <a:latin typeface="Viga"/>
                <a:ea typeface="Viga"/>
                <a:cs typeface="Viga"/>
                <a:sym typeface="Viga"/>
              </a:defRPr>
            </a:lvl5pPr>
            <a:lvl6pPr lvl="5" rtl="0">
              <a:lnSpc>
                <a:spcPct val="100000"/>
              </a:lnSpc>
              <a:spcBef>
                <a:spcPts val="1600"/>
              </a:spcBef>
              <a:spcAft>
                <a:spcPts val="0"/>
              </a:spcAft>
              <a:buNone/>
              <a:defRPr sz="1400">
                <a:solidFill>
                  <a:srgbClr val="434343"/>
                </a:solidFill>
                <a:latin typeface="Viga"/>
                <a:ea typeface="Viga"/>
                <a:cs typeface="Viga"/>
                <a:sym typeface="Viga"/>
              </a:defRPr>
            </a:lvl6pPr>
            <a:lvl7pPr lvl="6" rtl="0">
              <a:lnSpc>
                <a:spcPct val="100000"/>
              </a:lnSpc>
              <a:spcBef>
                <a:spcPts val="1600"/>
              </a:spcBef>
              <a:spcAft>
                <a:spcPts val="0"/>
              </a:spcAft>
              <a:buNone/>
              <a:defRPr sz="1400">
                <a:solidFill>
                  <a:srgbClr val="434343"/>
                </a:solidFill>
                <a:latin typeface="Viga"/>
                <a:ea typeface="Viga"/>
                <a:cs typeface="Viga"/>
                <a:sym typeface="Viga"/>
              </a:defRPr>
            </a:lvl7pPr>
            <a:lvl8pPr lvl="7" rtl="0">
              <a:lnSpc>
                <a:spcPct val="100000"/>
              </a:lnSpc>
              <a:spcBef>
                <a:spcPts val="1600"/>
              </a:spcBef>
              <a:spcAft>
                <a:spcPts val="0"/>
              </a:spcAft>
              <a:buNone/>
              <a:defRPr sz="1400">
                <a:solidFill>
                  <a:srgbClr val="434343"/>
                </a:solidFill>
                <a:latin typeface="Viga"/>
                <a:ea typeface="Viga"/>
                <a:cs typeface="Viga"/>
                <a:sym typeface="Viga"/>
              </a:defRPr>
            </a:lvl8pPr>
            <a:lvl9pPr lvl="8" rtl="0">
              <a:lnSpc>
                <a:spcPct val="100000"/>
              </a:lnSpc>
              <a:spcBef>
                <a:spcPts val="1600"/>
              </a:spcBef>
              <a:spcAft>
                <a:spcPts val="1600"/>
              </a:spcAft>
              <a:buNone/>
              <a:defRPr sz="1400">
                <a:solidFill>
                  <a:srgbClr val="434343"/>
                </a:solidFill>
                <a:latin typeface="Viga"/>
                <a:ea typeface="Viga"/>
                <a:cs typeface="Viga"/>
                <a:sym typeface="Viga"/>
              </a:defRPr>
            </a:lvl9pPr>
          </a:lstStyle>
          <a:p/>
        </p:txBody>
      </p:sp>
      <p:sp>
        <p:nvSpPr>
          <p:cNvPr id="31" name="Google Shape;31;p4"/>
          <p:cNvSpPr txBox="1"/>
          <p:nvPr>
            <p:ph idx="14" type="subTitle"/>
          </p:nvPr>
        </p:nvSpPr>
        <p:spPr>
          <a:xfrm>
            <a:off x="5819750" y="1291125"/>
            <a:ext cx="1764300" cy="731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100">
                <a:solidFill>
                  <a:srgbClr val="434343"/>
                </a:solidFill>
              </a:defRPr>
            </a:lvl1pPr>
            <a:lvl2pPr lvl="1" rtl="0">
              <a:lnSpc>
                <a:spcPct val="100000"/>
              </a:lnSpc>
              <a:spcBef>
                <a:spcPts val="1600"/>
              </a:spcBef>
              <a:spcAft>
                <a:spcPts val="0"/>
              </a:spcAft>
              <a:buNone/>
              <a:defRPr sz="1100">
                <a:solidFill>
                  <a:srgbClr val="434343"/>
                </a:solidFill>
              </a:defRPr>
            </a:lvl2pPr>
            <a:lvl3pPr lvl="2" rtl="0">
              <a:lnSpc>
                <a:spcPct val="100000"/>
              </a:lnSpc>
              <a:spcBef>
                <a:spcPts val="1600"/>
              </a:spcBef>
              <a:spcAft>
                <a:spcPts val="0"/>
              </a:spcAft>
              <a:buNone/>
              <a:defRPr sz="1100">
                <a:solidFill>
                  <a:srgbClr val="434343"/>
                </a:solidFill>
              </a:defRPr>
            </a:lvl3pPr>
            <a:lvl4pPr lvl="3" rtl="0">
              <a:lnSpc>
                <a:spcPct val="100000"/>
              </a:lnSpc>
              <a:spcBef>
                <a:spcPts val="1600"/>
              </a:spcBef>
              <a:spcAft>
                <a:spcPts val="0"/>
              </a:spcAft>
              <a:buNone/>
              <a:defRPr sz="1100">
                <a:solidFill>
                  <a:srgbClr val="434343"/>
                </a:solidFill>
              </a:defRPr>
            </a:lvl4pPr>
            <a:lvl5pPr lvl="4" rtl="0">
              <a:lnSpc>
                <a:spcPct val="100000"/>
              </a:lnSpc>
              <a:spcBef>
                <a:spcPts val="1600"/>
              </a:spcBef>
              <a:spcAft>
                <a:spcPts val="0"/>
              </a:spcAft>
              <a:buNone/>
              <a:defRPr sz="1100">
                <a:solidFill>
                  <a:srgbClr val="434343"/>
                </a:solidFill>
              </a:defRPr>
            </a:lvl5pPr>
            <a:lvl6pPr lvl="5" rtl="0">
              <a:lnSpc>
                <a:spcPct val="100000"/>
              </a:lnSpc>
              <a:spcBef>
                <a:spcPts val="1600"/>
              </a:spcBef>
              <a:spcAft>
                <a:spcPts val="0"/>
              </a:spcAft>
              <a:buNone/>
              <a:defRPr sz="1100">
                <a:solidFill>
                  <a:srgbClr val="434343"/>
                </a:solidFill>
              </a:defRPr>
            </a:lvl6pPr>
            <a:lvl7pPr lvl="6" rtl="0">
              <a:lnSpc>
                <a:spcPct val="100000"/>
              </a:lnSpc>
              <a:spcBef>
                <a:spcPts val="1600"/>
              </a:spcBef>
              <a:spcAft>
                <a:spcPts val="0"/>
              </a:spcAft>
              <a:buNone/>
              <a:defRPr sz="1100">
                <a:solidFill>
                  <a:srgbClr val="434343"/>
                </a:solidFill>
              </a:defRPr>
            </a:lvl7pPr>
            <a:lvl8pPr lvl="7" rtl="0">
              <a:lnSpc>
                <a:spcPct val="100000"/>
              </a:lnSpc>
              <a:spcBef>
                <a:spcPts val="1600"/>
              </a:spcBef>
              <a:spcAft>
                <a:spcPts val="0"/>
              </a:spcAft>
              <a:buNone/>
              <a:defRPr sz="1100">
                <a:solidFill>
                  <a:srgbClr val="434343"/>
                </a:solidFill>
              </a:defRPr>
            </a:lvl8pPr>
            <a:lvl9pPr lvl="8" rtl="0">
              <a:lnSpc>
                <a:spcPct val="100000"/>
              </a:lnSpc>
              <a:spcBef>
                <a:spcPts val="1600"/>
              </a:spcBef>
              <a:spcAft>
                <a:spcPts val="1600"/>
              </a:spcAft>
              <a:buNone/>
              <a:defRPr sz="1100">
                <a:solidFill>
                  <a:srgbClr val="434343"/>
                </a:solidFill>
              </a:defRPr>
            </a:lvl9pPr>
          </a:lstStyle>
          <a:p/>
        </p:txBody>
      </p:sp>
      <p:sp>
        <p:nvSpPr>
          <p:cNvPr id="32" name="Google Shape;32;p4"/>
          <p:cNvSpPr txBox="1"/>
          <p:nvPr>
            <p:ph hasCustomPrompt="1" idx="15" type="title"/>
          </p:nvPr>
        </p:nvSpPr>
        <p:spPr>
          <a:xfrm flipH="1">
            <a:off x="5292674" y="2128725"/>
            <a:ext cx="597300" cy="5379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434343"/>
              </a:buClr>
              <a:buSzPts val="1800"/>
              <a:buNone/>
              <a:defRPr sz="1400">
                <a:solidFill>
                  <a:srgbClr val="434343"/>
                </a:solidFill>
              </a:defRPr>
            </a:lvl1pPr>
            <a:lvl2pPr lvl="1" rtl="0" algn="ctr">
              <a:spcBef>
                <a:spcPts val="0"/>
              </a:spcBef>
              <a:spcAft>
                <a:spcPts val="0"/>
              </a:spcAft>
              <a:buClr>
                <a:srgbClr val="434343"/>
              </a:buClr>
              <a:buSzPts val="1800"/>
              <a:buFont typeface="Fira Sans Extra Condensed Medium"/>
              <a:buNone/>
              <a:defRPr sz="1800">
                <a:solidFill>
                  <a:srgbClr val="434343"/>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434343"/>
              </a:buClr>
              <a:buSzPts val="1800"/>
              <a:buFont typeface="Fira Sans Extra Condensed Medium"/>
              <a:buNone/>
              <a:defRPr sz="1800">
                <a:solidFill>
                  <a:srgbClr val="434343"/>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434343"/>
              </a:buClr>
              <a:buSzPts val="1800"/>
              <a:buFont typeface="Fira Sans Extra Condensed Medium"/>
              <a:buNone/>
              <a:defRPr sz="1800">
                <a:solidFill>
                  <a:srgbClr val="434343"/>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434343"/>
              </a:buClr>
              <a:buSzPts val="1800"/>
              <a:buFont typeface="Fira Sans Extra Condensed Medium"/>
              <a:buNone/>
              <a:defRPr sz="1800">
                <a:solidFill>
                  <a:srgbClr val="434343"/>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434343"/>
              </a:buClr>
              <a:buSzPts val="1800"/>
              <a:buFont typeface="Fira Sans Extra Condensed Medium"/>
              <a:buNone/>
              <a:defRPr sz="1800">
                <a:solidFill>
                  <a:srgbClr val="434343"/>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434343"/>
              </a:buClr>
              <a:buSzPts val="1800"/>
              <a:buFont typeface="Fira Sans Extra Condensed Medium"/>
              <a:buNone/>
              <a:defRPr sz="1800">
                <a:solidFill>
                  <a:srgbClr val="434343"/>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434343"/>
              </a:buClr>
              <a:buSzPts val="1800"/>
              <a:buFont typeface="Fira Sans Extra Condensed Medium"/>
              <a:buNone/>
              <a:defRPr sz="1800">
                <a:solidFill>
                  <a:srgbClr val="434343"/>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434343"/>
              </a:buClr>
              <a:buSzPts val="1800"/>
              <a:buFont typeface="Fira Sans Extra Condensed Medium"/>
              <a:buNone/>
              <a:defRPr sz="18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
        <p:nvSpPr>
          <p:cNvPr id="33" name="Google Shape;33;p4"/>
          <p:cNvSpPr txBox="1"/>
          <p:nvPr>
            <p:ph idx="16" type="subTitle"/>
          </p:nvPr>
        </p:nvSpPr>
        <p:spPr>
          <a:xfrm>
            <a:off x="5819749" y="2422515"/>
            <a:ext cx="1997100" cy="345600"/>
          </a:xfrm>
          <a:prstGeom prst="rect">
            <a:avLst/>
          </a:prstGeom>
        </p:spPr>
        <p:txBody>
          <a:bodyPr anchorCtr="0" anchor="b" bIns="0" lIns="91425" spcFirstLastPara="1" rIns="91425" wrap="square" tIns="0">
            <a:noAutofit/>
          </a:bodyPr>
          <a:lstStyle>
            <a:lvl1pPr lvl="0" rtl="0">
              <a:lnSpc>
                <a:spcPct val="100000"/>
              </a:lnSpc>
              <a:spcBef>
                <a:spcPts val="0"/>
              </a:spcBef>
              <a:spcAft>
                <a:spcPts val="0"/>
              </a:spcAft>
              <a:buNone/>
              <a:defRPr sz="1400">
                <a:solidFill>
                  <a:srgbClr val="434343"/>
                </a:solidFill>
                <a:latin typeface="Viga"/>
                <a:ea typeface="Viga"/>
                <a:cs typeface="Viga"/>
                <a:sym typeface="Viga"/>
              </a:defRPr>
            </a:lvl1pPr>
            <a:lvl2pPr lvl="1" rtl="0">
              <a:lnSpc>
                <a:spcPct val="100000"/>
              </a:lnSpc>
              <a:spcBef>
                <a:spcPts val="1600"/>
              </a:spcBef>
              <a:spcAft>
                <a:spcPts val="0"/>
              </a:spcAft>
              <a:buNone/>
              <a:defRPr sz="1400">
                <a:solidFill>
                  <a:srgbClr val="434343"/>
                </a:solidFill>
                <a:latin typeface="Viga"/>
                <a:ea typeface="Viga"/>
                <a:cs typeface="Viga"/>
                <a:sym typeface="Viga"/>
              </a:defRPr>
            </a:lvl2pPr>
            <a:lvl3pPr lvl="2" rtl="0">
              <a:lnSpc>
                <a:spcPct val="100000"/>
              </a:lnSpc>
              <a:spcBef>
                <a:spcPts val="1600"/>
              </a:spcBef>
              <a:spcAft>
                <a:spcPts val="0"/>
              </a:spcAft>
              <a:buNone/>
              <a:defRPr sz="1400">
                <a:solidFill>
                  <a:srgbClr val="434343"/>
                </a:solidFill>
                <a:latin typeface="Viga"/>
                <a:ea typeface="Viga"/>
                <a:cs typeface="Viga"/>
                <a:sym typeface="Viga"/>
              </a:defRPr>
            </a:lvl3pPr>
            <a:lvl4pPr lvl="3" rtl="0">
              <a:lnSpc>
                <a:spcPct val="100000"/>
              </a:lnSpc>
              <a:spcBef>
                <a:spcPts val="1600"/>
              </a:spcBef>
              <a:spcAft>
                <a:spcPts val="0"/>
              </a:spcAft>
              <a:buNone/>
              <a:defRPr sz="1400">
                <a:solidFill>
                  <a:srgbClr val="434343"/>
                </a:solidFill>
                <a:latin typeface="Viga"/>
                <a:ea typeface="Viga"/>
                <a:cs typeface="Viga"/>
                <a:sym typeface="Viga"/>
              </a:defRPr>
            </a:lvl4pPr>
            <a:lvl5pPr lvl="4" rtl="0">
              <a:lnSpc>
                <a:spcPct val="100000"/>
              </a:lnSpc>
              <a:spcBef>
                <a:spcPts val="1600"/>
              </a:spcBef>
              <a:spcAft>
                <a:spcPts val="0"/>
              </a:spcAft>
              <a:buNone/>
              <a:defRPr sz="1400">
                <a:solidFill>
                  <a:srgbClr val="434343"/>
                </a:solidFill>
                <a:latin typeface="Viga"/>
                <a:ea typeface="Viga"/>
                <a:cs typeface="Viga"/>
                <a:sym typeface="Viga"/>
              </a:defRPr>
            </a:lvl5pPr>
            <a:lvl6pPr lvl="5" rtl="0">
              <a:lnSpc>
                <a:spcPct val="100000"/>
              </a:lnSpc>
              <a:spcBef>
                <a:spcPts val="1600"/>
              </a:spcBef>
              <a:spcAft>
                <a:spcPts val="0"/>
              </a:spcAft>
              <a:buNone/>
              <a:defRPr sz="1400">
                <a:solidFill>
                  <a:srgbClr val="434343"/>
                </a:solidFill>
                <a:latin typeface="Viga"/>
                <a:ea typeface="Viga"/>
                <a:cs typeface="Viga"/>
                <a:sym typeface="Viga"/>
              </a:defRPr>
            </a:lvl6pPr>
            <a:lvl7pPr lvl="6" rtl="0">
              <a:lnSpc>
                <a:spcPct val="100000"/>
              </a:lnSpc>
              <a:spcBef>
                <a:spcPts val="1600"/>
              </a:spcBef>
              <a:spcAft>
                <a:spcPts val="0"/>
              </a:spcAft>
              <a:buNone/>
              <a:defRPr sz="1400">
                <a:solidFill>
                  <a:srgbClr val="434343"/>
                </a:solidFill>
                <a:latin typeface="Viga"/>
                <a:ea typeface="Viga"/>
                <a:cs typeface="Viga"/>
                <a:sym typeface="Viga"/>
              </a:defRPr>
            </a:lvl7pPr>
            <a:lvl8pPr lvl="7" rtl="0">
              <a:lnSpc>
                <a:spcPct val="100000"/>
              </a:lnSpc>
              <a:spcBef>
                <a:spcPts val="1600"/>
              </a:spcBef>
              <a:spcAft>
                <a:spcPts val="0"/>
              </a:spcAft>
              <a:buNone/>
              <a:defRPr sz="1400">
                <a:solidFill>
                  <a:srgbClr val="434343"/>
                </a:solidFill>
                <a:latin typeface="Viga"/>
                <a:ea typeface="Viga"/>
                <a:cs typeface="Viga"/>
                <a:sym typeface="Viga"/>
              </a:defRPr>
            </a:lvl8pPr>
            <a:lvl9pPr lvl="8" rtl="0">
              <a:lnSpc>
                <a:spcPct val="100000"/>
              </a:lnSpc>
              <a:spcBef>
                <a:spcPts val="1600"/>
              </a:spcBef>
              <a:spcAft>
                <a:spcPts val="1600"/>
              </a:spcAft>
              <a:buNone/>
              <a:defRPr sz="1400">
                <a:solidFill>
                  <a:srgbClr val="434343"/>
                </a:solidFill>
                <a:latin typeface="Viga"/>
                <a:ea typeface="Viga"/>
                <a:cs typeface="Viga"/>
                <a:sym typeface="Viga"/>
              </a:defRPr>
            </a:lvl9pPr>
          </a:lstStyle>
          <a:p/>
        </p:txBody>
      </p:sp>
      <p:sp>
        <p:nvSpPr>
          <p:cNvPr id="34" name="Google Shape;34;p4"/>
          <p:cNvSpPr txBox="1"/>
          <p:nvPr>
            <p:ph idx="17" type="subTitle"/>
          </p:nvPr>
        </p:nvSpPr>
        <p:spPr>
          <a:xfrm>
            <a:off x="5819750" y="2499725"/>
            <a:ext cx="1764300" cy="731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100">
                <a:solidFill>
                  <a:srgbClr val="434343"/>
                </a:solidFill>
              </a:defRPr>
            </a:lvl1pPr>
            <a:lvl2pPr lvl="1" rtl="0">
              <a:lnSpc>
                <a:spcPct val="100000"/>
              </a:lnSpc>
              <a:spcBef>
                <a:spcPts val="1600"/>
              </a:spcBef>
              <a:spcAft>
                <a:spcPts val="0"/>
              </a:spcAft>
              <a:buNone/>
              <a:defRPr sz="1100">
                <a:solidFill>
                  <a:srgbClr val="434343"/>
                </a:solidFill>
              </a:defRPr>
            </a:lvl2pPr>
            <a:lvl3pPr lvl="2" rtl="0">
              <a:lnSpc>
                <a:spcPct val="100000"/>
              </a:lnSpc>
              <a:spcBef>
                <a:spcPts val="1600"/>
              </a:spcBef>
              <a:spcAft>
                <a:spcPts val="0"/>
              </a:spcAft>
              <a:buNone/>
              <a:defRPr sz="1100">
                <a:solidFill>
                  <a:srgbClr val="434343"/>
                </a:solidFill>
              </a:defRPr>
            </a:lvl3pPr>
            <a:lvl4pPr lvl="3" rtl="0">
              <a:lnSpc>
                <a:spcPct val="100000"/>
              </a:lnSpc>
              <a:spcBef>
                <a:spcPts val="1600"/>
              </a:spcBef>
              <a:spcAft>
                <a:spcPts val="0"/>
              </a:spcAft>
              <a:buNone/>
              <a:defRPr sz="1100">
                <a:solidFill>
                  <a:srgbClr val="434343"/>
                </a:solidFill>
              </a:defRPr>
            </a:lvl4pPr>
            <a:lvl5pPr lvl="4" rtl="0">
              <a:lnSpc>
                <a:spcPct val="100000"/>
              </a:lnSpc>
              <a:spcBef>
                <a:spcPts val="1600"/>
              </a:spcBef>
              <a:spcAft>
                <a:spcPts val="0"/>
              </a:spcAft>
              <a:buNone/>
              <a:defRPr sz="1100">
                <a:solidFill>
                  <a:srgbClr val="434343"/>
                </a:solidFill>
              </a:defRPr>
            </a:lvl5pPr>
            <a:lvl6pPr lvl="5" rtl="0">
              <a:lnSpc>
                <a:spcPct val="100000"/>
              </a:lnSpc>
              <a:spcBef>
                <a:spcPts val="1600"/>
              </a:spcBef>
              <a:spcAft>
                <a:spcPts val="0"/>
              </a:spcAft>
              <a:buNone/>
              <a:defRPr sz="1100">
                <a:solidFill>
                  <a:srgbClr val="434343"/>
                </a:solidFill>
              </a:defRPr>
            </a:lvl6pPr>
            <a:lvl7pPr lvl="6" rtl="0">
              <a:lnSpc>
                <a:spcPct val="100000"/>
              </a:lnSpc>
              <a:spcBef>
                <a:spcPts val="1600"/>
              </a:spcBef>
              <a:spcAft>
                <a:spcPts val="0"/>
              </a:spcAft>
              <a:buNone/>
              <a:defRPr sz="1100">
                <a:solidFill>
                  <a:srgbClr val="434343"/>
                </a:solidFill>
              </a:defRPr>
            </a:lvl7pPr>
            <a:lvl8pPr lvl="7" rtl="0">
              <a:lnSpc>
                <a:spcPct val="100000"/>
              </a:lnSpc>
              <a:spcBef>
                <a:spcPts val="1600"/>
              </a:spcBef>
              <a:spcAft>
                <a:spcPts val="0"/>
              </a:spcAft>
              <a:buNone/>
              <a:defRPr sz="1100">
                <a:solidFill>
                  <a:srgbClr val="434343"/>
                </a:solidFill>
              </a:defRPr>
            </a:lvl8pPr>
            <a:lvl9pPr lvl="8" rtl="0">
              <a:lnSpc>
                <a:spcPct val="100000"/>
              </a:lnSpc>
              <a:spcBef>
                <a:spcPts val="1600"/>
              </a:spcBef>
              <a:spcAft>
                <a:spcPts val="1600"/>
              </a:spcAft>
              <a:buNone/>
              <a:defRPr sz="1100">
                <a:solidFill>
                  <a:srgbClr val="434343"/>
                </a:solidFill>
              </a:defRPr>
            </a:lvl9pPr>
          </a:lstStyle>
          <a:p/>
        </p:txBody>
      </p:sp>
      <p:sp>
        <p:nvSpPr>
          <p:cNvPr id="35" name="Google Shape;35;p4"/>
          <p:cNvSpPr txBox="1"/>
          <p:nvPr>
            <p:ph idx="18" type="title"/>
          </p:nvPr>
        </p:nvSpPr>
        <p:spPr>
          <a:xfrm rot="-5400000">
            <a:off x="-1350000" y="2232325"/>
            <a:ext cx="3378900" cy="6789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200">
                <a:solidFill>
                  <a:srgbClr val="434343"/>
                </a:solidFill>
              </a:defRPr>
            </a:lvl1pPr>
            <a:lvl2pPr lvl="1" rtl="0">
              <a:spcBef>
                <a:spcPts val="0"/>
              </a:spcBef>
              <a:spcAft>
                <a:spcPts val="0"/>
              </a:spcAft>
              <a:buNone/>
              <a:defRPr sz="1200">
                <a:solidFill>
                  <a:srgbClr val="434343"/>
                </a:solidFill>
              </a:defRPr>
            </a:lvl2pPr>
            <a:lvl3pPr lvl="2" rtl="0">
              <a:spcBef>
                <a:spcPts val="0"/>
              </a:spcBef>
              <a:spcAft>
                <a:spcPts val="0"/>
              </a:spcAft>
              <a:buNone/>
              <a:defRPr sz="1200">
                <a:solidFill>
                  <a:srgbClr val="434343"/>
                </a:solidFill>
              </a:defRPr>
            </a:lvl3pPr>
            <a:lvl4pPr lvl="3" rtl="0">
              <a:spcBef>
                <a:spcPts val="0"/>
              </a:spcBef>
              <a:spcAft>
                <a:spcPts val="0"/>
              </a:spcAft>
              <a:buNone/>
              <a:defRPr sz="1200">
                <a:solidFill>
                  <a:srgbClr val="434343"/>
                </a:solidFill>
              </a:defRPr>
            </a:lvl4pPr>
            <a:lvl5pPr lvl="4" rtl="0">
              <a:spcBef>
                <a:spcPts val="0"/>
              </a:spcBef>
              <a:spcAft>
                <a:spcPts val="0"/>
              </a:spcAft>
              <a:buNone/>
              <a:defRPr sz="1200">
                <a:solidFill>
                  <a:srgbClr val="434343"/>
                </a:solidFill>
              </a:defRPr>
            </a:lvl5pPr>
            <a:lvl6pPr lvl="5" rtl="0">
              <a:spcBef>
                <a:spcPts val="0"/>
              </a:spcBef>
              <a:spcAft>
                <a:spcPts val="0"/>
              </a:spcAft>
              <a:buNone/>
              <a:defRPr sz="1200">
                <a:solidFill>
                  <a:srgbClr val="434343"/>
                </a:solidFill>
              </a:defRPr>
            </a:lvl6pPr>
            <a:lvl7pPr lvl="6" rtl="0">
              <a:spcBef>
                <a:spcPts val="0"/>
              </a:spcBef>
              <a:spcAft>
                <a:spcPts val="0"/>
              </a:spcAft>
              <a:buNone/>
              <a:defRPr sz="1200">
                <a:solidFill>
                  <a:srgbClr val="434343"/>
                </a:solidFill>
              </a:defRPr>
            </a:lvl7pPr>
            <a:lvl8pPr lvl="7" rtl="0">
              <a:spcBef>
                <a:spcPts val="0"/>
              </a:spcBef>
              <a:spcAft>
                <a:spcPts val="0"/>
              </a:spcAft>
              <a:buNone/>
              <a:defRPr sz="1200">
                <a:solidFill>
                  <a:srgbClr val="434343"/>
                </a:solidFill>
              </a:defRPr>
            </a:lvl8pPr>
            <a:lvl9pPr lvl="8" rtl="0">
              <a:spcBef>
                <a:spcPts val="0"/>
              </a:spcBef>
              <a:spcAft>
                <a:spcPts val="0"/>
              </a:spcAft>
              <a:buNone/>
              <a:defRPr sz="1200">
                <a:solidFill>
                  <a:srgbClr val="434343"/>
                </a:solidFill>
              </a:defRPr>
            </a:lvl9pPr>
          </a:lstStyle>
          <a:p/>
        </p:txBody>
      </p:sp>
      <p:sp>
        <p:nvSpPr>
          <p:cNvPr id="36" name="Google Shape;36;p4"/>
          <p:cNvSpPr/>
          <p:nvPr/>
        </p:nvSpPr>
        <p:spPr>
          <a:xfrm>
            <a:off x="4339200" y="988950"/>
            <a:ext cx="465600" cy="41547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Tree>
  </p:cSld>
  <p:clrMapOvr>
    <a:masterClrMapping/>
  </p:clrMapOvr>
  <p:extLst>
    <p:ext uri="{DCECCB84-F9BA-43D5-87BE-67443E8EF086}">
      <p15:sldGuideLst>
        <p15:guide id="1" orient="horz" pos="340">
          <p15:clr>
            <a:srgbClr val="FA7B17"/>
          </p15:clr>
        </p15:guide>
      </p15:sldGuideLst>
    </p:ext>
  </p:extLst>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1">
  <p:cSld name="CUSTOM_13">
    <p:bg>
      <p:bgPr>
        <a:solidFill>
          <a:srgbClr val="EFEFEF"/>
        </a:solidFill>
      </p:bgPr>
    </p:bg>
    <p:spTree>
      <p:nvGrpSpPr>
        <p:cNvPr id="37" name="Shape 37"/>
        <p:cNvGrpSpPr/>
        <p:nvPr/>
      </p:nvGrpSpPr>
      <p:grpSpPr>
        <a:xfrm>
          <a:off x="0" y="0"/>
          <a:ext cx="0" cy="0"/>
          <a:chOff x="0" y="0"/>
          <a:chExt cx="0" cy="0"/>
        </a:xfrm>
      </p:grpSpPr>
      <p:sp>
        <p:nvSpPr>
          <p:cNvPr id="38" name="Google Shape;38;p5"/>
          <p:cNvSpPr/>
          <p:nvPr/>
        </p:nvSpPr>
        <p:spPr>
          <a:xfrm>
            <a:off x="0" y="0"/>
            <a:ext cx="4572000" cy="5143500"/>
          </a:xfrm>
          <a:prstGeom prst="rect">
            <a:avLst/>
          </a:pr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5"/>
          <p:cNvSpPr txBox="1"/>
          <p:nvPr>
            <p:ph idx="1" type="subTitle"/>
          </p:nvPr>
        </p:nvSpPr>
        <p:spPr>
          <a:xfrm>
            <a:off x="1162800" y="1679550"/>
            <a:ext cx="2501400" cy="1784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200"/>
              <a:buNone/>
              <a:defRPr sz="1100"/>
            </a:lvl1pPr>
            <a:lvl2pPr lvl="1" rtl="0" algn="r">
              <a:lnSpc>
                <a:spcPct val="100000"/>
              </a:lnSpc>
              <a:spcBef>
                <a:spcPts val="0"/>
              </a:spcBef>
              <a:spcAft>
                <a:spcPts val="0"/>
              </a:spcAft>
              <a:buClr>
                <a:srgbClr val="FFFFFF"/>
              </a:buClr>
              <a:buSzPts val="1200"/>
              <a:buNone/>
              <a:defRPr>
                <a:solidFill>
                  <a:srgbClr val="FFFFFF"/>
                </a:solidFill>
              </a:defRPr>
            </a:lvl2pPr>
            <a:lvl3pPr lvl="2" rtl="0" algn="r">
              <a:lnSpc>
                <a:spcPct val="100000"/>
              </a:lnSpc>
              <a:spcBef>
                <a:spcPts val="0"/>
              </a:spcBef>
              <a:spcAft>
                <a:spcPts val="0"/>
              </a:spcAft>
              <a:buClr>
                <a:srgbClr val="FFFFFF"/>
              </a:buClr>
              <a:buSzPts val="1200"/>
              <a:buNone/>
              <a:defRPr>
                <a:solidFill>
                  <a:srgbClr val="FFFFFF"/>
                </a:solidFill>
              </a:defRPr>
            </a:lvl3pPr>
            <a:lvl4pPr lvl="3" rtl="0" algn="r">
              <a:lnSpc>
                <a:spcPct val="100000"/>
              </a:lnSpc>
              <a:spcBef>
                <a:spcPts val="0"/>
              </a:spcBef>
              <a:spcAft>
                <a:spcPts val="0"/>
              </a:spcAft>
              <a:buClr>
                <a:srgbClr val="FFFFFF"/>
              </a:buClr>
              <a:buSzPts val="1200"/>
              <a:buNone/>
              <a:defRPr>
                <a:solidFill>
                  <a:srgbClr val="FFFFFF"/>
                </a:solidFill>
              </a:defRPr>
            </a:lvl4pPr>
            <a:lvl5pPr lvl="4" rtl="0" algn="r">
              <a:lnSpc>
                <a:spcPct val="100000"/>
              </a:lnSpc>
              <a:spcBef>
                <a:spcPts val="0"/>
              </a:spcBef>
              <a:spcAft>
                <a:spcPts val="0"/>
              </a:spcAft>
              <a:buClr>
                <a:srgbClr val="FFFFFF"/>
              </a:buClr>
              <a:buSzPts val="1200"/>
              <a:buNone/>
              <a:defRPr>
                <a:solidFill>
                  <a:srgbClr val="FFFFFF"/>
                </a:solidFill>
              </a:defRPr>
            </a:lvl5pPr>
            <a:lvl6pPr lvl="5" rtl="0" algn="r">
              <a:lnSpc>
                <a:spcPct val="100000"/>
              </a:lnSpc>
              <a:spcBef>
                <a:spcPts val="0"/>
              </a:spcBef>
              <a:spcAft>
                <a:spcPts val="0"/>
              </a:spcAft>
              <a:buClr>
                <a:srgbClr val="FFFFFF"/>
              </a:buClr>
              <a:buSzPts val="1200"/>
              <a:buNone/>
              <a:defRPr>
                <a:solidFill>
                  <a:srgbClr val="FFFFFF"/>
                </a:solidFill>
              </a:defRPr>
            </a:lvl6pPr>
            <a:lvl7pPr lvl="6" rtl="0" algn="r">
              <a:lnSpc>
                <a:spcPct val="100000"/>
              </a:lnSpc>
              <a:spcBef>
                <a:spcPts val="0"/>
              </a:spcBef>
              <a:spcAft>
                <a:spcPts val="0"/>
              </a:spcAft>
              <a:buClr>
                <a:srgbClr val="FFFFFF"/>
              </a:buClr>
              <a:buSzPts val="1200"/>
              <a:buNone/>
              <a:defRPr>
                <a:solidFill>
                  <a:srgbClr val="FFFFFF"/>
                </a:solidFill>
              </a:defRPr>
            </a:lvl7pPr>
            <a:lvl8pPr lvl="7" rtl="0" algn="r">
              <a:lnSpc>
                <a:spcPct val="100000"/>
              </a:lnSpc>
              <a:spcBef>
                <a:spcPts val="0"/>
              </a:spcBef>
              <a:spcAft>
                <a:spcPts val="0"/>
              </a:spcAft>
              <a:buClr>
                <a:srgbClr val="FFFFFF"/>
              </a:buClr>
              <a:buSzPts val="1200"/>
              <a:buNone/>
              <a:defRPr>
                <a:solidFill>
                  <a:srgbClr val="FFFFFF"/>
                </a:solidFill>
              </a:defRPr>
            </a:lvl8pPr>
            <a:lvl9pPr lvl="8" rtl="0" algn="r">
              <a:lnSpc>
                <a:spcPct val="100000"/>
              </a:lnSpc>
              <a:spcBef>
                <a:spcPts val="0"/>
              </a:spcBef>
              <a:spcAft>
                <a:spcPts val="0"/>
              </a:spcAft>
              <a:buClr>
                <a:srgbClr val="FFFFFF"/>
              </a:buClr>
              <a:buSzPts val="1200"/>
              <a:buNone/>
              <a:defRPr>
                <a:solidFill>
                  <a:srgbClr val="FFFFFF"/>
                </a:solidFill>
              </a:defRPr>
            </a:lvl9pPr>
          </a:lstStyle>
          <a:p/>
        </p:txBody>
      </p:sp>
      <p:sp>
        <p:nvSpPr>
          <p:cNvPr id="40" name="Google Shape;40;p5"/>
          <p:cNvSpPr/>
          <p:nvPr/>
        </p:nvSpPr>
        <p:spPr>
          <a:xfrm>
            <a:off x="4339199" y="0"/>
            <a:ext cx="465600" cy="40116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41" name="Google Shape;41;p5"/>
          <p:cNvSpPr txBox="1"/>
          <p:nvPr>
            <p:ph type="title"/>
          </p:nvPr>
        </p:nvSpPr>
        <p:spPr>
          <a:xfrm rot="-5400000">
            <a:off x="-1350000" y="2232325"/>
            <a:ext cx="3378900" cy="6789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200">
                <a:solidFill>
                  <a:srgbClr val="434343"/>
                </a:solidFill>
              </a:defRPr>
            </a:lvl1pPr>
            <a:lvl2pPr lvl="1" rtl="0">
              <a:spcBef>
                <a:spcPts val="0"/>
              </a:spcBef>
              <a:spcAft>
                <a:spcPts val="0"/>
              </a:spcAft>
              <a:buNone/>
              <a:defRPr sz="1200">
                <a:solidFill>
                  <a:srgbClr val="434343"/>
                </a:solidFill>
                <a:latin typeface="Roboto Slab Regular"/>
                <a:ea typeface="Roboto Slab Regular"/>
                <a:cs typeface="Roboto Slab Regular"/>
                <a:sym typeface="Roboto Slab Regular"/>
              </a:defRPr>
            </a:lvl2pPr>
            <a:lvl3pPr lvl="2" rtl="0">
              <a:spcBef>
                <a:spcPts val="0"/>
              </a:spcBef>
              <a:spcAft>
                <a:spcPts val="0"/>
              </a:spcAft>
              <a:buNone/>
              <a:defRPr sz="1200">
                <a:solidFill>
                  <a:srgbClr val="434343"/>
                </a:solidFill>
                <a:latin typeface="Roboto Slab Regular"/>
                <a:ea typeface="Roboto Slab Regular"/>
                <a:cs typeface="Roboto Slab Regular"/>
                <a:sym typeface="Roboto Slab Regular"/>
              </a:defRPr>
            </a:lvl3pPr>
            <a:lvl4pPr lvl="3" rtl="0">
              <a:spcBef>
                <a:spcPts val="0"/>
              </a:spcBef>
              <a:spcAft>
                <a:spcPts val="0"/>
              </a:spcAft>
              <a:buNone/>
              <a:defRPr sz="1200">
                <a:solidFill>
                  <a:srgbClr val="434343"/>
                </a:solidFill>
                <a:latin typeface="Roboto Slab Regular"/>
                <a:ea typeface="Roboto Slab Regular"/>
                <a:cs typeface="Roboto Slab Regular"/>
                <a:sym typeface="Roboto Slab Regular"/>
              </a:defRPr>
            </a:lvl4pPr>
            <a:lvl5pPr lvl="4" rtl="0">
              <a:spcBef>
                <a:spcPts val="0"/>
              </a:spcBef>
              <a:spcAft>
                <a:spcPts val="0"/>
              </a:spcAft>
              <a:buNone/>
              <a:defRPr sz="1200">
                <a:solidFill>
                  <a:srgbClr val="434343"/>
                </a:solidFill>
                <a:latin typeface="Roboto Slab Regular"/>
                <a:ea typeface="Roboto Slab Regular"/>
                <a:cs typeface="Roboto Slab Regular"/>
                <a:sym typeface="Roboto Slab Regular"/>
              </a:defRPr>
            </a:lvl5pPr>
            <a:lvl6pPr lvl="5" rtl="0">
              <a:spcBef>
                <a:spcPts val="0"/>
              </a:spcBef>
              <a:spcAft>
                <a:spcPts val="0"/>
              </a:spcAft>
              <a:buNone/>
              <a:defRPr sz="1200">
                <a:solidFill>
                  <a:srgbClr val="434343"/>
                </a:solidFill>
                <a:latin typeface="Roboto Slab Regular"/>
                <a:ea typeface="Roboto Slab Regular"/>
                <a:cs typeface="Roboto Slab Regular"/>
                <a:sym typeface="Roboto Slab Regular"/>
              </a:defRPr>
            </a:lvl6pPr>
            <a:lvl7pPr lvl="6" rtl="0">
              <a:spcBef>
                <a:spcPts val="0"/>
              </a:spcBef>
              <a:spcAft>
                <a:spcPts val="0"/>
              </a:spcAft>
              <a:buNone/>
              <a:defRPr sz="1200">
                <a:solidFill>
                  <a:srgbClr val="434343"/>
                </a:solidFill>
                <a:latin typeface="Roboto Slab Regular"/>
                <a:ea typeface="Roboto Slab Regular"/>
                <a:cs typeface="Roboto Slab Regular"/>
                <a:sym typeface="Roboto Slab Regular"/>
              </a:defRPr>
            </a:lvl7pPr>
            <a:lvl8pPr lvl="7" rtl="0">
              <a:spcBef>
                <a:spcPts val="0"/>
              </a:spcBef>
              <a:spcAft>
                <a:spcPts val="0"/>
              </a:spcAft>
              <a:buNone/>
              <a:defRPr sz="1200">
                <a:solidFill>
                  <a:srgbClr val="434343"/>
                </a:solidFill>
                <a:latin typeface="Roboto Slab Regular"/>
                <a:ea typeface="Roboto Slab Regular"/>
                <a:cs typeface="Roboto Slab Regular"/>
                <a:sym typeface="Roboto Slab Regular"/>
              </a:defRPr>
            </a:lvl8pPr>
            <a:lvl9pPr lvl="8" rtl="0">
              <a:spcBef>
                <a:spcPts val="0"/>
              </a:spcBef>
              <a:spcAft>
                <a:spcPts val="0"/>
              </a:spcAft>
              <a:buNone/>
              <a:defRPr sz="1200">
                <a:solidFill>
                  <a:srgbClr val="434343"/>
                </a:solidFill>
                <a:latin typeface="Roboto Slab Regular"/>
                <a:ea typeface="Roboto Slab Regular"/>
                <a:cs typeface="Roboto Slab Regular"/>
                <a:sym typeface="Roboto Slab Regular"/>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p:cSld name="CUSTOM_14">
    <p:bg>
      <p:bgPr>
        <a:solidFill>
          <a:srgbClr val="EFEFEF"/>
        </a:solidFill>
      </p:bgPr>
    </p:bg>
    <p:spTree>
      <p:nvGrpSpPr>
        <p:cNvPr id="42" name="Shape 42"/>
        <p:cNvGrpSpPr/>
        <p:nvPr/>
      </p:nvGrpSpPr>
      <p:grpSpPr>
        <a:xfrm>
          <a:off x="0" y="0"/>
          <a:ext cx="0" cy="0"/>
          <a:chOff x="0" y="0"/>
          <a:chExt cx="0" cy="0"/>
        </a:xfrm>
      </p:grpSpPr>
      <p:sp>
        <p:nvSpPr>
          <p:cNvPr id="43" name="Google Shape;43;p6"/>
          <p:cNvSpPr/>
          <p:nvPr/>
        </p:nvSpPr>
        <p:spPr>
          <a:xfrm flipH="1">
            <a:off x="4572000" y="-9750"/>
            <a:ext cx="4572000" cy="5153400"/>
          </a:xfrm>
          <a:prstGeom prst="rect">
            <a:avLst/>
          </a:pr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6"/>
          <p:cNvSpPr txBox="1"/>
          <p:nvPr>
            <p:ph idx="1" type="subTitle"/>
          </p:nvPr>
        </p:nvSpPr>
        <p:spPr>
          <a:xfrm>
            <a:off x="1929525" y="3061425"/>
            <a:ext cx="2275500" cy="777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434343"/>
              </a:buClr>
              <a:buSzPts val="1100"/>
              <a:buNone/>
              <a:defRPr sz="1100">
                <a:solidFill>
                  <a:srgbClr val="434343"/>
                </a:solidFill>
              </a:defRPr>
            </a:lvl1pPr>
            <a:lvl2pPr lvl="1" rtl="0" algn="ctr">
              <a:lnSpc>
                <a:spcPct val="100000"/>
              </a:lnSpc>
              <a:spcBef>
                <a:spcPts val="0"/>
              </a:spcBef>
              <a:spcAft>
                <a:spcPts val="0"/>
              </a:spcAft>
              <a:buClr>
                <a:srgbClr val="434343"/>
              </a:buClr>
              <a:buSzPts val="1100"/>
              <a:buNone/>
              <a:defRPr sz="1100">
                <a:solidFill>
                  <a:srgbClr val="434343"/>
                </a:solidFill>
              </a:defRPr>
            </a:lvl2pPr>
            <a:lvl3pPr lvl="2" rtl="0" algn="ctr">
              <a:lnSpc>
                <a:spcPct val="100000"/>
              </a:lnSpc>
              <a:spcBef>
                <a:spcPts val="0"/>
              </a:spcBef>
              <a:spcAft>
                <a:spcPts val="0"/>
              </a:spcAft>
              <a:buClr>
                <a:srgbClr val="434343"/>
              </a:buClr>
              <a:buSzPts val="1100"/>
              <a:buNone/>
              <a:defRPr sz="1100">
                <a:solidFill>
                  <a:srgbClr val="434343"/>
                </a:solidFill>
              </a:defRPr>
            </a:lvl3pPr>
            <a:lvl4pPr lvl="3" rtl="0" algn="ctr">
              <a:lnSpc>
                <a:spcPct val="100000"/>
              </a:lnSpc>
              <a:spcBef>
                <a:spcPts val="0"/>
              </a:spcBef>
              <a:spcAft>
                <a:spcPts val="0"/>
              </a:spcAft>
              <a:buClr>
                <a:srgbClr val="434343"/>
              </a:buClr>
              <a:buSzPts val="1100"/>
              <a:buNone/>
              <a:defRPr sz="1100">
                <a:solidFill>
                  <a:srgbClr val="434343"/>
                </a:solidFill>
              </a:defRPr>
            </a:lvl4pPr>
            <a:lvl5pPr lvl="4" rtl="0" algn="ctr">
              <a:lnSpc>
                <a:spcPct val="100000"/>
              </a:lnSpc>
              <a:spcBef>
                <a:spcPts val="0"/>
              </a:spcBef>
              <a:spcAft>
                <a:spcPts val="0"/>
              </a:spcAft>
              <a:buClr>
                <a:srgbClr val="434343"/>
              </a:buClr>
              <a:buSzPts val="1100"/>
              <a:buNone/>
              <a:defRPr sz="1100">
                <a:solidFill>
                  <a:srgbClr val="434343"/>
                </a:solidFill>
              </a:defRPr>
            </a:lvl5pPr>
            <a:lvl6pPr lvl="5" rtl="0" algn="ctr">
              <a:lnSpc>
                <a:spcPct val="100000"/>
              </a:lnSpc>
              <a:spcBef>
                <a:spcPts val="0"/>
              </a:spcBef>
              <a:spcAft>
                <a:spcPts val="0"/>
              </a:spcAft>
              <a:buClr>
                <a:srgbClr val="434343"/>
              </a:buClr>
              <a:buSzPts val="1100"/>
              <a:buNone/>
              <a:defRPr sz="1100">
                <a:solidFill>
                  <a:srgbClr val="434343"/>
                </a:solidFill>
              </a:defRPr>
            </a:lvl6pPr>
            <a:lvl7pPr lvl="6" rtl="0" algn="ctr">
              <a:lnSpc>
                <a:spcPct val="100000"/>
              </a:lnSpc>
              <a:spcBef>
                <a:spcPts val="0"/>
              </a:spcBef>
              <a:spcAft>
                <a:spcPts val="0"/>
              </a:spcAft>
              <a:buClr>
                <a:srgbClr val="434343"/>
              </a:buClr>
              <a:buSzPts val="1100"/>
              <a:buNone/>
              <a:defRPr sz="1100">
                <a:solidFill>
                  <a:srgbClr val="434343"/>
                </a:solidFill>
              </a:defRPr>
            </a:lvl7pPr>
            <a:lvl8pPr lvl="7" rtl="0" algn="ctr">
              <a:lnSpc>
                <a:spcPct val="100000"/>
              </a:lnSpc>
              <a:spcBef>
                <a:spcPts val="0"/>
              </a:spcBef>
              <a:spcAft>
                <a:spcPts val="0"/>
              </a:spcAft>
              <a:buClr>
                <a:srgbClr val="434343"/>
              </a:buClr>
              <a:buSzPts val="1100"/>
              <a:buNone/>
              <a:defRPr sz="1100">
                <a:solidFill>
                  <a:srgbClr val="434343"/>
                </a:solidFill>
              </a:defRPr>
            </a:lvl8pPr>
            <a:lvl9pPr lvl="8" rtl="0" algn="ctr">
              <a:lnSpc>
                <a:spcPct val="100000"/>
              </a:lnSpc>
              <a:spcBef>
                <a:spcPts val="0"/>
              </a:spcBef>
              <a:spcAft>
                <a:spcPts val="0"/>
              </a:spcAft>
              <a:buClr>
                <a:srgbClr val="434343"/>
              </a:buClr>
              <a:buSzPts val="1100"/>
              <a:buNone/>
              <a:defRPr sz="1100">
                <a:solidFill>
                  <a:srgbClr val="434343"/>
                </a:solidFill>
              </a:defRPr>
            </a:lvl9pPr>
          </a:lstStyle>
          <a:p/>
        </p:txBody>
      </p:sp>
      <p:sp>
        <p:nvSpPr>
          <p:cNvPr id="45" name="Google Shape;45;p6"/>
          <p:cNvSpPr txBox="1"/>
          <p:nvPr>
            <p:ph idx="2" type="subTitle"/>
          </p:nvPr>
        </p:nvSpPr>
        <p:spPr>
          <a:xfrm>
            <a:off x="5812925" y="3061425"/>
            <a:ext cx="2275500" cy="777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434343"/>
              </a:buClr>
              <a:buSzPts val="1100"/>
              <a:buNone/>
              <a:defRPr sz="1100">
                <a:solidFill>
                  <a:srgbClr val="434343"/>
                </a:solidFill>
              </a:defRPr>
            </a:lvl1pPr>
            <a:lvl2pPr lvl="1" rtl="0" algn="ctr">
              <a:lnSpc>
                <a:spcPct val="100000"/>
              </a:lnSpc>
              <a:spcBef>
                <a:spcPts val="0"/>
              </a:spcBef>
              <a:spcAft>
                <a:spcPts val="0"/>
              </a:spcAft>
              <a:buClr>
                <a:srgbClr val="434343"/>
              </a:buClr>
              <a:buSzPts val="1100"/>
              <a:buNone/>
              <a:defRPr sz="1100">
                <a:solidFill>
                  <a:srgbClr val="434343"/>
                </a:solidFill>
              </a:defRPr>
            </a:lvl2pPr>
            <a:lvl3pPr lvl="2" rtl="0" algn="ctr">
              <a:lnSpc>
                <a:spcPct val="100000"/>
              </a:lnSpc>
              <a:spcBef>
                <a:spcPts val="0"/>
              </a:spcBef>
              <a:spcAft>
                <a:spcPts val="0"/>
              </a:spcAft>
              <a:buClr>
                <a:srgbClr val="434343"/>
              </a:buClr>
              <a:buSzPts val="1100"/>
              <a:buNone/>
              <a:defRPr sz="1100">
                <a:solidFill>
                  <a:srgbClr val="434343"/>
                </a:solidFill>
              </a:defRPr>
            </a:lvl3pPr>
            <a:lvl4pPr lvl="3" rtl="0" algn="ctr">
              <a:lnSpc>
                <a:spcPct val="100000"/>
              </a:lnSpc>
              <a:spcBef>
                <a:spcPts val="0"/>
              </a:spcBef>
              <a:spcAft>
                <a:spcPts val="0"/>
              </a:spcAft>
              <a:buClr>
                <a:srgbClr val="434343"/>
              </a:buClr>
              <a:buSzPts val="1100"/>
              <a:buNone/>
              <a:defRPr sz="1100">
                <a:solidFill>
                  <a:srgbClr val="434343"/>
                </a:solidFill>
              </a:defRPr>
            </a:lvl4pPr>
            <a:lvl5pPr lvl="4" rtl="0" algn="ctr">
              <a:lnSpc>
                <a:spcPct val="100000"/>
              </a:lnSpc>
              <a:spcBef>
                <a:spcPts val="0"/>
              </a:spcBef>
              <a:spcAft>
                <a:spcPts val="0"/>
              </a:spcAft>
              <a:buClr>
                <a:srgbClr val="434343"/>
              </a:buClr>
              <a:buSzPts val="1100"/>
              <a:buNone/>
              <a:defRPr sz="1100">
                <a:solidFill>
                  <a:srgbClr val="434343"/>
                </a:solidFill>
              </a:defRPr>
            </a:lvl5pPr>
            <a:lvl6pPr lvl="5" rtl="0" algn="ctr">
              <a:lnSpc>
                <a:spcPct val="100000"/>
              </a:lnSpc>
              <a:spcBef>
                <a:spcPts val="0"/>
              </a:spcBef>
              <a:spcAft>
                <a:spcPts val="0"/>
              </a:spcAft>
              <a:buClr>
                <a:srgbClr val="434343"/>
              </a:buClr>
              <a:buSzPts val="1100"/>
              <a:buNone/>
              <a:defRPr sz="1100">
                <a:solidFill>
                  <a:srgbClr val="434343"/>
                </a:solidFill>
              </a:defRPr>
            </a:lvl6pPr>
            <a:lvl7pPr lvl="6" rtl="0" algn="ctr">
              <a:lnSpc>
                <a:spcPct val="100000"/>
              </a:lnSpc>
              <a:spcBef>
                <a:spcPts val="0"/>
              </a:spcBef>
              <a:spcAft>
                <a:spcPts val="0"/>
              </a:spcAft>
              <a:buClr>
                <a:srgbClr val="434343"/>
              </a:buClr>
              <a:buSzPts val="1100"/>
              <a:buNone/>
              <a:defRPr sz="1100">
                <a:solidFill>
                  <a:srgbClr val="434343"/>
                </a:solidFill>
              </a:defRPr>
            </a:lvl7pPr>
            <a:lvl8pPr lvl="7" rtl="0" algn="ctr">
              <a:lnSpc>
                <a:spcPct val="100000"/>
              </a:lnSpc>
              <a:spcBef>
                <a:spcPts val="0"/>
              </a:spcBef>
              <a:spcAft>
                <a:spcPts val="0"/>
              </a:spcAft>
              <a:buClr>
                <a:srgbClr val="434343"/>
              </a:buClr>
              <a:buSzPts val="1100"/>
              <a:buNone/>
              <a:defRPr sz="1100">
                <a:solidFill>
                  <a:srgbClr val="434343"/>
                </a:solidFill>
              </a:defRPr>
            </a:lvl8pPr>
            <a:lvl9pPr lvl="8" rtl="0" algn="ctr">
              <a:lnSpc>
                <a:spcPct val="100000"/>
              </a:lnSpc>
              <a:spcBef>
                <a:spcPts val="0"/>
              </a:spcBef>
              <a:spcAft>
                <a:spcPts val="0"/>
              </a:spcAft>
              <a:buClr>
                <a:srgbClr val="434343"/>
              </a:buClr>
              <a:buSzPts val="1100"/>
              <a:buNone/>
              <a:defRPr sz="1100">
                <a:solidFill>
                  <a:srgbClr val="434343"/>
                </a:solidFill>
              </a:defRPr>
            </a:lvl9pPr>
          </a:lstStyle>
          <a:p/>
        </p:txBody>
      </p:sp>
      <p:sp>
        <p:nvSpPr>
          <p:cNvPr id="46" name="Google Shape;46;p6"/>
          <p:cNvSpPr txBox="1"/>
          <p:nvPr>
            <p:ph idx="3" type="subTitle"/>
          </p:nvPr>
        </p:nvSpPr>
        <p:spPr>
          <a:xfrm>
            <a:off x="1929525" y="1375025"/>
            <a:ext cx="2275500" cy="777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434343"/>
              </a:buClr>
              <a:buSzPts val="1100"/>
              <a:buNone/>
              <a:defRPr sz="1100">
                <a:solidFill>
                  <a:srgbClr val="434343"/>
                </a:solidFill>
              </a:defRPr>
            </a:lvl1pPr>
            <a:lvl2pPr lvl="1" rtl="0" algn="ctr">
              <a:lnSpc>
                <a:spcPct val="100000"/>
              </a:lnSpc>
              <a:spcBef>
                <a:spcPts val="0"/>
              </a:spcBef>
              <a:spcAft>
                <a:spcPts val="0"/>
              </a:spcAft>
              <a:buClr>
                <a:srgbClr val="434343"/>
              </a:buClr>
              <a:buSzPts val="1100"/>
              <a:buNone/>
              <a:defRPr sz="1100">
                <a:solidFill>
                  <a:srgbClr val="434343"/>
                </a:solidFill>
              </a:defRPr>
            </a:lvl2pPr>
            <a:lvl3pPr lvl="2" rtl="0" algn="ctr">
              <a:lnSpc>
                <a:spcPct val="100000"/>
              </a:lnSpc>
              <a:spcBef>
                <a:spcPts val="0"/>
              </a:spcBef>
              <a:spcAft>
                <a:spcPts val="0"/>
              </a:spcAft>
              <a:buClr>
                <a:srgbClr val="434343"/>
              </a:buClr>
              <a:buSzPts val="1100"/>
              <a:buNone/>
              <a:defRPr sz="1100">
                <a:solidFill>
                  <a:srgbClr val="434343"/>
                </a:solidFill>
              </a:defRPr>
            </a:lvl3pPr>
            <a:lvl4pPr lvl="3" rtl="0" algn="ctr">
              <a:lnSpc>
                <a:spcPct val="100000"/>
              </a:lnSpc>
              <a:spcBef>
                <a:spcPts val="0"/>
              </a:spcBef>
              <a:spcAft>
                <a:spcPts val="0"/>
              </a:spcAft>
              <a:buClr>
                <a:srgbClr val="434343"/>
              </a:buClr>
              <a:buSzPts val="1100"/>
              <a:buNone/>
              <a:defRPr sz="1100">
                <a:solidFill>
                  <a:srgbClr val="434343"/>
                </a:solidFill>
              </a:defRPr>
            </a:lvl4pPr>
            <a:lvl5pPr lvl="4" rtl="0" algn="ctr">
              <a:lnSpc>
                <a:spcPct val="100000"/>
              </a:lnSpc>
              <a:spcBef>
                <a:spcPts val="0"/>
              </a:spcBef>
              <a:spcAft>
                <a:spcPts val="0"/>
              </a:spcAft>
              <a:buClr>
                <a:srgbClr val="434343"/>
              </a:buClr>
              <a:buSzPts val="1100"/>
              <a:buNone/>
              <a:defRPr sz="1100">
                <a:solidFill>
                  <a:srgbClr val="434343"/>
                </a:solidFill>
              </a:defRPr>
            </a:lvl5pPr>
            <a:lvl6pPr lvl="5" rtl="0" algn="ctr">
              <a:lnSpc>
                <a:spcPct val="100000"/>
              </a:lnSpc>
              <a:spcBef>
                <a:spcPts val="0"/>
              </a:spcBef>
              <a:spcAft>
                <a:spcPts val="0"/>
              </a:spcAft>
              <a:buClr>
                <a:srgbClr val="434343"/>
              </a:buClr>
              <a:buSzPts val="1100"/>
              <a:buNone/>
              <a:defRPr sz="1100">
                <a:solidFill>
                  <a:srgbClr val="434343"/>
                </a:solidFill>
              </a:defRPr>
            </a:lvl6pPr>
            <a:lvl7pPr lvl="6" rtl="0" algn="ctr">
              <a:lnSpc>
                <a:spcPct val="100000"/>
              </a:lnSpc>
              <a:spcBef>
                <a:spcPts val="0"/>
              </a:spcBef>
              <a:spcAft>
                <a:spcPts val="0"/>
              </a:spcAft>
              <a:buClr>
                <a:srgbClr val="434343"/>
              </a:buClr>
              <a:buSzPts val="1100"/>
              <a:buNone/>
              <a:defRPr sz="1100">
                <a:solidFill>
                  <a:srgbClr val="434343"/>
                </a:solidFill>
              </a:defRPr>
            </a:lvl7pPr>
            <a:lvl8pPr lvl="7" rtl="0" algn="ctr">
              <a:lnSpc>
                <a:spcPct val="100000"/>
              </a:lnSpc>
              <a:spcBef>
                <a:spcPts val="0"/>
              </a:spcBef>
              <a:spcAft>
                <a:spcPts val="0"/>
              </a:spcAft>
              <a:buClr>
                <a:srgbClr val="434343"/>
              </a:buClr>
              <a:buSzPts val="1100"/>
              <a:buNone/>
              <a:defRPr sz="1100">
                <a:solidFill>
                  <a:srgbClr val="434343"/>
                </a:solidFill>
              </a:defRPr>
            </a:lvl8pPr>
            <a:lvl9pPr lvl="8" rtl="0" algn="ctr">
              <a:lnSpc>
                <a:spcPct val="100000"/>
              </a:lnSpc>
              <a:spcBef>
                <a:spcPts val="0"/>
              </a:spcBef>
              <a:spcAft>
                <a:spcPts val="0"/>
              </a:spcAft>
              <a:buClr>
                <a:srgbClr val="434343"/>
              </a:buClr>
              <a:buSzPts val="1100"/>
              <a:buNone/>
              <a:defRPr sz="1100">
                <a:solidFill>
                  <a:srgbClr val="434343"/>
                </a:solidFill>
              </a:defRPr>
            </a:lvl9pPr>
          </a:lstStyle>
          <a:p/>
        </p:txBody>
      </p:sp>
      <p:sp>
        <p:nvSpPr>
          <p:cNvPr id="47" name="Google Shape;47;p6"/>
          <p:cNvSpPr txBox="1"/>
          <p:nvPr>
            <p:ph idx="4" type="subTitle"/>
          </p:nvPr>
        </p:nvSpPr>
        <p:spPr>
          <a:xfrm>
            <a:off x="5812925" y="1375025"/>
            <a:ext cx="2275500" cy="777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434343"/>
              </a:buClr>
              <a:buSzPts val="1100"/>
              <a:buNone/>
              <a:defRPr sz="1100">
                <a:solidFill>
                  <a:srgbClr val="434343"/>
                </a:solidFill>
              </a:defRPr>
            </a:lvl1pPr>
            <a:lvl2pPr lvl="1" rtl="0" algn="ctr">
              <a:lnSpc>
                <a:spcPct val="100000"/>
              </a:lnSpc>
              <a:spcBef>
                <a:spcPts val="0"/>
              </a:spcBef>
              <a:spcAft>
                <a:spcPts val="0"/>
              </a:spcAft>
              <a:buClr>
                <a:srgbClr val="434343"/>
              </a:buClr>
              <a:buSzPts val="1100"/>
              <a:buNone/>
              <a:defRPr sz="1100">
                <a:solidFill>
                  <a:srgbClr val="434343"/>
                </a:solidFill>
              </a:defRPr>
            </a:lvl2pPr>
            <a:lvl3pPr lvl="2" rtl="0" algn="ctr">
              <a:lnSpc>
                <a:spcPct val="100000"/>
              </a:lnSpc>
              <a:spcBef>
                <a:spcPts val="0"/>
              </a:spcBef>
              <a:spcAft>
                <a:spcPts val="0"/>
              </a:spcAft>
              <a:buClr>
                <a:srgbClr val="434343"/>
              </a:buClr>
              <a:buSzPts val="1100"/>
              <a:buNone/>
              <a:defRPr sz="1100">
                <a:solidFill>
                  <a:srgbClr val="434343"/>
                </a:solidFill>
              </a:defRPr>
            </a:lvl3pPr>
            <a:lvl4pPr lvl="3" rtl="0" algn="ctr">
              <a:lnSpc>
                <a:spcPct val="100000"/>
              </a:lnSpc>
              <a:spcBef>
                <a:spcPts val="0"/>
              </a:spcBef>
              <a:spcAft>
                <a:spcPts val="0"/>
              </a:spcAft>
              <a:buClr>
                <a:srgbClr val="434343"/>
              </a:buClr>
              <a:buSzPts val="1100"/>
              <a:buNone/>
              <a:defRPr sz="1100">
                <a:solidFill>
                  <a:srgbClr val="434343"/>
                </a:solidFill>
              </a:defRPr>
            </a:lvl4pPr>
            <a:lvl5pPr lvl="4" rtl="0" algn="ctr">
              <a:lnSpc>
                <a:spcPct val="100000"/>
              </a:lnSpc>
              <a:spcBef>
                <a:spcPts val="0"/>
              </a:spcBef>
              <a:spcAft>
                <a:spcPts val="0"/>
              </a:spcAft>
              <a:buClr>
                <a:srgbClr val="434343"/>
              </a:buClr>
              <a:buSzPts val="1100"/>
              <a:buNone/>
              <a:defRPr sz="1100">
                <a:solidFill>
                  <a:srgbClr val="434343"/>
                </a:solidFill>
              </a:defRPr>
            </a:lvl5pPr>
            <a:lvl6pPr lvl="5" rtl="0" algn="ctr">
              <a:lnSpc>
                <a:spcPct val="100000"/>
              </a:lnSpc>
              <a:spcBef>
                <a:spcPts val="0"/>
              </a:spcBef>
              <a:spcAft>
                <a:spcPts val="0"/>
              </a:spcAft>
              <a:buClr>
                <a:srgbClr val="434343"/>
              </a:buClr>
              <a:buSzPts val="1100"/>
              <a:buNone/>
              <a:defRPr sz="1100">
                <a:solidFill>
                  <a:srgbClr val="434343"/>
                </a:solidFill>
              </a:defRPr>
            </a:lvl6pPr>
            <a:lvl7pPr lvl="6" rtl="0" algn="ctr">
              <a:lnSpc>
                <a:spcPct val="100000"/>
              </a:lnSpc>
              <a:spcBef>
                <a:spcPts val="0"/>
              </a:spcBef>
              <a:spcAft>
                <a:spcPts val="0"/>
              </a:spcAft>
              <a:buClr>
                <a:srgbClr val="434343"/>
              </a:buClr>
              <a:buSzPts val="1100"/>
              <a:buNone/>
              <a:defRPr sz="1100">
                <a:solidFill>
                  <a:srgbClr val="434343"/>
                </a:solidFill>
              </a:defRPr>
            </a:lvl7pPr>
            <a:lvl8pPr lvl="7" rtl="0" algn="ctr">
              <a:lnSpc>
                <a:spcPct val="100000"/>
              </a:lnSpc>
              <a:spcBef>
                <a:spcPts val="0"/>
              </a:spcBef>
              <a:spcAft>
                <a:spcPts val="0"/>
              </a:spcAft>
              <a:buClr>
                <a:srgbClr val="434343"/>
              </a:buClr>
              <a:buSzPts val="1100"/>
              <a:buNone/>
              <a:defRPr sz="1100">
                <a:solidFill>
                  <a:srgbClr val="434343"/>
                </a:solidFill>
              </a:defRPr>
            </a:lvl8pPr>
            <a:lvl9pPr lvl="8" rtl="0" algn="ctr">
              <a:lnSpc>
                <a:spcPct val="100000"/>
              </a:lnSpc>
              <a:spcBef>
                <a:spcPts val="0"/>
              </a:spcBef>
              <a:spcAft>
                <a:spcPts val="0"/>
              </a:spcAft>
              <a:buClr>
                <a:srgbClr val="434343"/>
              </a:buClr>
              <a:buSzPts val="1100"/>
              <a:buNone/>
              <a:defRPr sz="1100">
                <a:solidFill>
                  <a:srgbClr val="434343"/>
                </a:solidFill>
              </a:defRPr>
            </a:lvl9pPr>
          </a:lstStyle>
          <a:p/>
        </p:txBody>
      </p:sp>
      <p:sp>
        <p:nvSpPr>
          <p:cNvPr id="48" name="Google Shape;48;p6"/>
          <p:cNvSpPr txBox="1"/>
          <p:nvPr>
            <p:ph type="title"/>
          </p:nvPr>
        </p:nvSpPr>
        <p:spPr>
          <a:xfrm rot="-5400000">
            <a:off x="-1350000" y="2232325"/>
            <a:ext cx="3378900" cy="6789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200">
                <a:solidFill>
                  <a:srgbClr val="434343"/>
                </a:solidFill>
              </a:defRPr>
            </a:lvl1pPr>
            <a:lvl2pPr lvl="1" rtl="0">
              <a:spcBef>
                <a:spcPts val="0"/>
              </a:spcBef>
              <a:spcAft>
                <a:spcPts val="0"/>
              </a:spcAft>
              <a:buNone/>
              <a:defRPr sz="1200">
                <a:solidFill>
                  <a:srgbClr val="434343"/>
                </a:solidFill>
                <a:latin typeface="Roboto Slab Regular"/>
                <a:ea typeface="Roboto Slab Regular"/>
                <a:cs typeface="Roboto Slab Regular"/>
                <a:sym typeface="Roboto Slab Regular"/>
              </a:defRPr>
            </a:lvl2pPr>
            <a:lvl3pPr lvl="2" rtl="0">
              <a:spcBef>
                <a:spcPts val="0"/>
              </a:spcBef>
              <a:spcAft>
                <a:spcPts val="0"/>
              </a:spcAft>
              <a:buNone/>
              <a:defRPr sz="1200">
                <a:solidFill>
                  <a:srgbClr val="434343"/>
                </a:solidFill>
                <a:latin typeface="Roboto Slab Regular"/>
                <a:ea typeface="Roboto Slab Regular"/>
                <a:cs typeface="Roboto Slab Regular"/>
                <a:sym typeface="Roboto Slab Regular"/>
              </a:defRPr>
            </a:lvl3pPr>
            <a:lvl4pPr lvl="3" rtl="0">
              <a:spcBef>
                <a:spcPts val="0"/>
              </a:spcBef>
              <a:spcAft>
                <a:spcPts val="0"/>
              </a:spcAft>
              <a:buNone/>
              <a:defRPr sz="1200">
                <a:solidFill>
                  <a:srgbClr val="434343"/>
                </a:solidFill>
                <a:latin typeface="Roboto Slab Regular"/>
                <a:ea typeface="Roboto Slab Regular"/>
                <a:cs typeface="Roboto Slab Regular"/>
                <a:sym typeface="Roboto Slab Regular"/>
              </a:defRPr>
            </a:lvl4pPr>
            <a:lvl5pPr lvl="4" rtl="0">
              <a:spcBef>
                <a:spcPts val="0"/>
              </a:spcBef>
              <a:spcAft>
                <a:spcPts val="0"/>
              </a:spcAft>
              <a:buNone/>
              <a:defRPr sz="1200">
                <a:solidFill>
                  <a:srgbClr val="434343"/>
                </a:solidFill>
                <a:latin typeface="Roboto Slab Regular"/>
                <a:ea typeface="Roboto Slab Regular"/>
                <a:cs typeface="Roboto Slab Regular"/>
                <a:sym typeface="Roboto Slab Regular"/>
              </a:defRPr>
            </a:lvl5pPr>
            <a:lvl6pPr lvl="5" rtl="0">
              <a:spcBef>
                <a:spcPts val="0"/>
              </a:spcBef>
              <a:spcAft>
                <a:spcPts val="0"/>
              </a:spcAft>
              <a:buNone/>
              <a:defRPr sz="1200">
                <a:solidFill>
                  <a:srgbClr val="434343"/>
                </a:solidFill>
                <a:latin typeface="Roboto Slab Regular"/>
                <a:ea typeface="Roboto Slab Regular"/>
                <a:cs typeface="Roboto Slab Regular"/>
                <a:sym typeface="Roboto Slab Regular"/>
              </a:defRPr>
            </a:lvl6pPr>
            <a:lvl7pPr lvl="6" rtl="0">
              <a:spcBef>
                <a:spcPts val="0"/>
              </a:spcBef>
              <a:spcAft>
                <a:spcPts val="0"/>
              </a:spcAft>
              <a:buNone/>
              <a:defRPr sz="1200">
                <a:solidFill>
                  <a:srgbClr val="434343"/>
                </a:solidFill>
                <a:latin typeface="Roboto Slab Regular"/>
                <a:ea typeface="Roboto Slab Regular"/>
                <a:cs typeface="Roboto Slab Regular"/>
                <a:sym typeface="Roboto Slab Regular"/>
              </a:defRPr>
            </a:lvl7pPr>
            <a:lvl8pPr lvl="7" rtl="0">
              <a:spcBef>
                <a:spcPts val="0"/>
              </a:spcBef>
              <a:spcAft>
                <a:spcPts val="0"/>
              </a:spcAft>
              <a:buNone/>
              <a:defRPr sz="1200">
                <a:solidFill>
                  <a:srgbClr val="434343"/>
                </a:solidFill>
                <a:latin typeface="Roboto Slab Regular"/>
                <a:ea typeface="Roboto Slab Regular"/>
                <a:cs typeface="Roboto Slab Regular"/>
                <a:sym typeface="Roboto Slab Regular"/>
              </a:defRPr>
            </a:lvl8pPr>
            <a:lvl9pPr lvl="8" rtl="0">
              <a:spcBef>
                <a:spcPts val="0"/>
              </a:spcBef>
              <a:spcAft>
                <a:spcPts val="0"/>
              </a:spcAft>
              <a:buNone/>
              <a:defRPr sz="1200">
                <a:solidFill>
                  <a:srgbClr val="434343"/>
                </a:solidFill>
                <a:latin typeface="Roboto Slab Regular"/>
                <a:ea typeface="Roboto Slab Regular"/>
                <a:cs typeface="Roboto Slab Regular"/>
                <a:sym typeface="Roboto Slab Regular"/>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p:cSld name="CUSTOM_14_1">
    <p:bg>
      <p:bgPr>
        <a:solidFill>
          <a:srgbClr val="EFEFEF"/>
        </a:solidFill>
      </p:bgPr>
    </p:bg>
    <p:spTree>
      <p:nvGrpSpPr>
        <p:cNvPr id="49" name="Shape 49"/>
        <p:cNvGrpSpPr/>
        <p:nvPr/>
      </p:nvGrpSpPr>
      <p:grpSpPr>
        <a:xfrm>
          <a:off x="0" y="0"/>
          <a:ext cx="0" cy="0"/>
          <a:chOff x="0" y="0"/>
          <a:chExt cx="0" cy="0"/>
        </a:xfrm>
      </p:grpSpPr>
      <p:sp>
        <p:nvSpPr>
          <p:cNvPr id="50" name="Google Shape;50;p7"/>
          <p:cNvSpPr/>
          <p:nvPr/>
        </p:nvSpPr>
        <p:spPr>
          <a:xfrm flipH="1">
            <a:off x="0" y="-9750"/>
            <a:ext cx="4572000" cy="5153400"/>
          </a:xfrm>
          <a:prstGeom prst="rect">
            <a:avLst/>
          </a:pr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7"/>
          <p:cNvSpPr txBox="1"/>
          <p:nvPr>
            <p:ph type="title"/>
          </p:nvPr>
        </p:nvSpPr>
        <p:spPr>
          <a:xfrm rot="-5400000">
            <a:off x="-1350000" y="2232325"/>
            <a:ext cx="3378900" cy="6789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200">
                <a:solidFill>
                  <a:srgbClr val="434343"/>
                </a:solidFill>
              </a:defRPr>
            </a:lvl1pPr>
            <a:lvl2pPr lvl="1" rtl="0">
              <a:spcBef>
                <a:spcPts val="0"/>
              </a:spcBef>
              <a:spcAft>
                <a:spcPts val="0"/>
              </a:spcAft>
              <a:buNone/>
              <a:defRPr sz="1200">
                <a:solidFill>
                  <a:srgbClr val="434343"/>
                </a:solidFill>
                <a:latin typeface="Roboto Slab Regular"/>
                <a:ea typeface="Roboto Slab Regular"/>
                <a:cs typeface="Roboto Slab Regular"/>
                <a:sym typeface="Roboto Slab Regular"/>
              </a:defRPr>
            </a:lvl2pPr>
            <a:lvl3pPr lvl="2" rtl="0">
              <a:spcBef>
                <a:spcPts val="0"/>
              </a:spcBef>
              <a:spcAft>
                <a:spcPts val="0"/>
              </a:spcAft>
              <a:buNone/>
              <a:defRPr sz="1200">
                <a:solidFill>
                  <a:srgbClr val="434343"/>
                </a:solidFill>
                <a:latin typeface="Roboto Slab Regular"/>
                <a:ea typeface="Roboto Slab Regular"/>
                <a:cs typeface="Roboto Slab Regular"/>
                <a:sym typeface="Roboto Slab Regular"/>
              </a:defRPr>
            </a:lvl3pPr>
            <a:lvl4pPr lvl="3" rtl="0">
              <a:spcBef>
                <a:spcPts val="0"/>
              </a:spcBef>
              <a:spcAft>
                <a:spcPts val="0"/>
              </a:spcAft>
              <a:buNone/>
              <a:defRPr sz="1200">
                <a:solidFill>
                  <a:srgbClr val="434343"/>
                </a:solidFill>
                <a:latin typeface="Roboto Slab Regular"/>
                <a:ea typeface="Roboto Slab Regular"/>
                <a:cs typeface="Roboto Slab Regular"/>
                <a:sym typeface="Roboto Slab Regular"/>
              </a:defRPr>
            </a:lvl4pPr>
            <a:lvl5pPr lvl="4" rtl="0">
              <a:spcBef>
                <a:spcPts val="0"/>
              </a:spcBef>
              <a:spcAft>
                <a:spcPts val="0"/>
              </a:spcAft>
              <a:buNone/>
              <a:defRPr sz="1200">
                <a:solidFill>
                  <a:srgbClr val="434343"/>
                </a:solidFill>
                <a:latin typeface="Roboto Slab Regular"/>
                <a:ea typeface="Roboto Slab Regular"/>
                <a:cs typeface="Roboto Slab Regular"/>
                <a:sym typeface="Roboto Slab Regular"/>
              </a:defRPr>
            </a:lvl5pPr>
            <a:lvl6pPr lvl="5" rtl="0">
              <a:spcBef>
                <a:spcPts val="0"/>
              </a:spcBef>
              <a:spcAft>
                <a:spcPts val="0"/>
              </a:spcAft>
              <a:buNone/>
              <a:defRPr sz="1200">
                <a:solidFill>
                  <a:srgbClr val="434343"/>
                </a:solidFill>
                <a:latin typeface="Roboto Slab Regular"/>
                <a:ea typeface="Roboto Slab Regular"/>
                <a:cs typeface="Roboto Slab Regular"/>
                <a:sym typeface="Roboto Slab Regular"/>
              </a:defRPr>
            </a:lvl6pPr>
            <a:lvl7pPr lvl="6" rtl="0">
              <a:spcBef>
                <a:spcPts val="0"/>
              </a:spcBef>
              <a:spcAft>
                <a:spcPts val="0"/>
              </a:spcAft>
              <a:buNone/>
              <a:defRPr sz="1200">
                <a:solidFill>
                  <a:srgbClr val="434343"/>
                </a:solidFill>
                <a:latin typeface="Roboto Slab Regular"/>
                <a:ea typeface="Roboto Slab Regular"/>
                <a:cs typeface="Roboto Slab Regular"/>
                <a:sym typeface="Roboto Slab Regular"/>
              </a:defRPr>
            </a:lvl7pPr>
            <a:lvl8pPr lvl="7" rtl="0">
              <a:spcBef>
                <a:spcPts val="0"/>
              </a:spcBef>
              <a:spcAft>
                <a:spcPts val="0"/>
              </a:spcAft>
              <a:buNone/>
              <a:defRPr sz="1200">
                <a:solidFill>
                  <a:srgbClr val="434343"/>
                </a:solidFill>
                <a:latin typeface="Roboto Slab Regular"/>
                <a:ea typeface="Roboto Slab Regular"/>
                <a:cs typeface="Roboto Slab Regular"/>
                <a:sym typeface="Roboto Slab Regular"/>
              </a:defRPr>
            </a:lvl8pPr>
            <a:lvl9pPr lvl="8" rtl="0">
              <a:spcBef>
                <a:spcPts val="0"/>
              </a:spcBef>
              <a:spcAft>
                <a:spcPts val="0"/>
              </a:spcAft>
              <a:buNone/>
              <a:defRPr sz="1200">
                <a:solidFill>
                  <a:srgbClr val="434343"/>
                </a:solidFill>
                <a:latin typeface="Roboto Slab Regular"/>
                <a:ea typeface="Roboto Slab Regular"/>
                <a:cs typeface="Roboto Slab Regular"/>
                <a:sym typeface="Roboto Slab Regular"/>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LANK SLIDE">
  <p:cSld name="CUSTOM_14_1_5">
    <p:bg>
      <p:bgPr>
        <a:solidFill>
          <a:srgbClr val="EFEFEF"/>
        </a:solidFill>
      </p:bgPr>
    </p:bg>
    <p:spTree>
      <p:nvGrpSpPr>
        <p:cNvPr id="52" name="Shape 52"/>
        <p:cNvGrpSpPr/>
        <p:nvPr/>
      </p:nvGrpSpPr>
      <p:grpSpPr>
        <a:xfrm>
          <a:off x="0" y="0"/>
          <a:ext cx="0" cy="0"/>
          <a:chOff x="0" y="0"/>
          <a:chExt cx="0" cy="0"/>
        </a:xfrm>
      </p:grpSpPr>
      <p:sp>
        <p:nvSpPr>
          <p:cNvPr id="53" name="Google Shape;53;p8"/>
          <p:cNvSpPr txBox="1"/>
          <p:nvPr>
            <p:ph type="title"/>
          </p:nvPr>
        </p:nvSpPr>
        <p:spPr>
          <a:xfrm rot="-5400000">
            <a:off x="-1350000" y="2232325"/>
            <a:ext cx="3378900" cy="6789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200">
                <a:solidFill>
                  <a:srgbClr val="434343"/>
                </a:solidFill>
              </a:defRPr>
            </a:lvl1pPr>
            <a:lvl2pPr lvl="1" rtl="0">
              <a:spcBef>
                <a:spcPts val="0"/>
              </a:spcBef>
              <a:spcAft>
                <a:spcPts val="0"/>
              </a:spcAft>
              <a:buNone/>
              <a:defRPr sz="1200">
                <a:solidFill>
                  <a:srgbClr val="434343"/>
                </a:solidFill>
                <a:latin typeface="Roboto Slab Regular"/>
                <a:ea typeface="Roboto Slab Regular"/>
                <a:cs typeface="Roboto Slab Regular"/>
                <a:sym typeface="Roboto Slab Regular"/>
              </a:defRPr>
            </a:lvl2pPr>
            <a:lvl3pPr lvl="2" rtl="0">
              <a:spcBef>
                <a:spcPts val="0"/>
              </a:spcBef>
              <a:spcAft>
                <a:spcPts val="0"/>
              </a:spcAft>
              <a:buNone/>
              <a:defRPr sz="1200">
                <a:solidFill>
                  <a:srgbClr val="434343"/>
                </a:solidFill>
                <a:latin typeface="Roboto Slab Regular"/>
                <a:ea typeface="Roboto Slab Regular"/>
                <a:cs typeface="Roboto Slab Regular"/>
                <a:sym typeface="Roboto Slab Regular"/>
              </a:defRPr>
            </a:lvl3pPr>
            <a:lvl4pPr lvl="3" rtl="0">
              <a:spcBef>
                <a:spcPts val="0"/>
              </a:spcBef>
              <a:spcAft>
                <a:spcPts val="0"/>
              </a:spcAft>
              <a:buNone/>
              <a:defRPr sz="1200">
                <a:solidFill>
                  <a:srgbClr val="434343"/>
                </a:solidFill>
                <a:latin typeface="Roboto Slab Regular"/>
                <a:ea typeface="Roboto Slab Regular"/>
                <a:cs typeface="Roboto Slab Regular"/>
                <a:sym typeface="Roboto Slab Regular"/>
              </a:defRPr>
            </a:lvl4pPr>
            <a:lvl5pPr lvl="4" rtl="0">
              <a:spcBef>
                <a:spcPts val="0"/>
              </a:spcBef>
              <a:spcAft>
                <a:spcPts val="0"/>
              </a:spcAft>
              <a:buNone/>
              <a:defRPr sz="1200">
                <a:solidFill>
                  <a:srgbClr val="434343"/>
                </a:solidFill>
                <a:latin typeface="Roboto Slab Regular"/>
                <a:ea typeface="Roboto Slab Regular"/>
                <a:cs typeface="Roboto Slab Regular"/>
                <a:sym typeface="Roboto Slab Regular"/>
              </a:defRPr>
            </a:lvl5pPr>
            <a:lvl6pPr lvl="5" rtl="0">
              <a:spcBef>
                <a:spcPts val="0"/>
              </a:spcBef>
              <a:spcAft>
                <a:spcPts val="0"/>
              </a:spcAft>
              <a:buNone/>
              <a:defRPr sz="1200">
                <a:solidFill>
                  <a:srgbClr val="434343"/>
                </a:solidFill>
                <a:latin typeface="Roboto Slab Regular"/>
                <a:ea typeface="Roboto Slab Regular"/>
                <a:cs typeface="Roboto Slab Regular"/>
                <a:sym typeface="Roboto Slab Regular"/>
              </a:defRPr>
            </a:lvl6pPr>
            <a:lvl7pPr lvl="6" rtl="0">
              <a:spcBef>
                <a:spcPts val="0"/>
              </a:spcBef>
              <a:spcAft>
                <a:spcPts val="0"/>
              </a:spcAft>
              <a:buNone/>
              <a:defRPr sz="1200">
                <a:solidFill>
                  <a:srgbClr val="434343"/>
                </a:solidFill>
                <a:latin typeface="Roboto Slab Regular"/>
                <a:ea typeface="Roboto Slab Regular"/>
                <a:cs typeface="Roboto Slab Regular"/>
                <a:sym typeface="Roboto Slab Regular"/>
              </a:defRPr>
            </a:lvl7pPr>
            <a:lvl8pPr lvl="7" rtl="0">
              <a:spcBef>
                <a:spcPts val="0"/>
              </a:spcBef>
              <a:spcAft>
                <a:spcPts val="0"/>
              </a:spcAft>
              <a:buNone/>
              <a:defRPr sz="1200">
                <a:solidFill>
                  <a:srgbClr val="434343"/>
                </a:solidFill>
                <a:latin typeface="Roboto Slab Regular"/>
                <a:ea typeface="Roboto Slab Regular"/>
                <a:cs typeface="Roboto Slab Regular"/>
                <a:sym typeface="Roboto Slab Regular"/>
              </a:defRPr>
            </a:lvl8pPr>
            <a:lvl9pPr lvl="8" rtl="0">
              <a:spcBef>
                <a:spcPts val="0"/>
              </a:spcBef>
              <a:spcAft>
                <a:spcPts val="0"/>
              </a:spcAft>
              <a:buNone/>
              <a:defRPr sz="1200">
                <a:solidFill>
                  <a:srgbClr val="434343"/>
                </a:solidFill>
                <a:latin typeface="Roboto Slab Regular"/>
                <a:ea typeface="Roboto Slab Regular"/>
                <a:cs typeface="Roboto Slab Regular"/>
                <a:sym typeface="Roboto Slab Regular"/>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IX COLUMNS">
  <p:cSld name="CUSTOM_14_1_3">
    <p:bg>
      <p:bgPr>
        <a:solidFill>
          <a:srgbClr val="EFEFEF"/>
        </a:solidFill>
      </p:bgPr>
    </p:bg>
    <p:spTree>
      <p:nvGrpSpPr>
        <p:cNvPr id="54" name="Shape 54"/>
        <p:cNvGrpSpPr/>
        <p:nvPr/>
      </p:nvGrpSpPr>
      <p:grpSpPr>
        <a:xfrm>
          <a:off x="0" y="0"/>
          <a:ext cx="0" cy="0"/>
          <a:chOff x="0" y="0"/>
          <a:chExt cx="0" cy="0"/>
        </a:xfrm>
      </p:grpSpPr>
      <p:sp>
        <p:nvSpPr>
          <p:cNvPr id="55" name="Google Shape;55;p9"/>
          <p:cNvSpPr txBox="1"/>
          <p:nvPr>
            <p:ph type="title"/>
          </p:nvPr>
        </p:nvSpPr>
        <p:spPr>
          <a:xfrm rot="-5400000">
            <a:off x="-1350000" y="2232325"/>
            <a:ext cx="3378900" cy="6789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200">
                <a:solidFill>
                  <a:srgbClr val="434343"/>
                </a:solidFill>
              </a:defRPr>
            </a:lvl1pPr>
            <a:lvl2pPr lvl="1" rtl="0">
              <a:spcBef>
                <a:spcPts val="0"/>
              </a:spcBef>
              <a:spcAft>
                <a:spcPts val="0"/>
              </a:spcAft>
              <a:buNone/>
              <a:defRPr sz="1200">
                <a:solidFill>
                  <a:srgbClr val="434343"/>
                </a:solidFill>
                <a:latin typeface="Roboto Slab Regular"/>
                <a:ea typeface="Roboto Slab Regular"/>
                <a:cs typeface="Roboto Slab Regular"/>
                <a:sym typeface="Roboto Slab Regular"/>
              </a:defRPr>
            </a:lvl2pPr>
            <a:lvl3pPr lvl="2" rtl="0">
              <a:spcBef>
                <a:spcPts val="0"/>
              </a:spcBef>
              <a:spcAft>
                <a:spcPts val="0"/>
              </a:spcAft>
              <a:buNone/>
              <a:defRPr sz="1200">
                <a:solidFill>
                  <a:srgbClr val="434343"/>
                </a:solidFill>
                <a:latin typeface="Roboto Slab Regular"/>
                <a:ea typeface="Roboto Slab Regular"/>
                <a:cs typeface="Roboto Slab Regular"/>
                <a:sym typeface="Roboto Slab Regular"/>
              </a:defRPr>
            </a:lvl3pPr>
            <a:lvl4pPr lvl="3" rtl="0">
              <a:spcBef>
                <a:spcPts val="0"/>
              </a:spcBef>
              <a:spcAft>
                <a:spcPts val="0"/>
              </a:spcAft>
              <a:buNone/>
              <a:defRPr sz="1200">
                <a:solidFill>
                  <a:srgbClr val="434343"/>
                </a:solidFill>
                <a:latin typeface="Roboto Slab Regular"/>
                <a:ea typeface="Roboto Slab Regular"/>
                <a:cs typeface="Roboto Slab Regular"/>
                <a:sym typeface="Roboto Slab Regular"/>
              </a:defRPr>
            </a:lvl4pPr>
            <a:lvl5pPr lvl="4" rtl="0">
              <a:spcBef>
                <a:spcPts val="0"/>
              </a:spcBef>
              <a:spcAft>
                <a:spcPts val="0"/>
              </a:spcAft>
              <a:buNone/>
              <a:defRPr sz="1200">
                <a:solidFill>
                  <a:srgbClr val="434343"/>
                </a:solidFill>
                <a:latin typeface="Roboto Slab Regular"/>
                <a:ea typeface="Roboto Slab Regular"/>
                <a:cs typeface="Roboto Slab Regular"/>
                <a:sym typeface="Roboto Slab Regular"/>
              </a:defRPr>
            </a:lvl5pPr>
            <a:lvl6pPr lvl="5" rtl="0">
              <a:spcBef>
                <a:spcPts val="0"/>
              </a:spcBef>
              <a:spcAft>
                <a:spcPts val="0"/>
              </a:spcAft>
              <a:buNone/>
              <a:defRPr sz="1200">
                <a:solidFill>
                  <a:srgbClr val="434343"/>
                </a:solidFill>
                <a:latin typeface="Roboto Slab Regular"/>
                <a:ea typeface="Roboto Slab Regular"/>
                <a:cs typeface="Roboto Slab Regular"/>
                <a:sym typeface="Roboto Slab Regular"/>
              </a:defRPr>
            </a:lvl6pPr>
            <a:lvl7pPr lvl="6" rtl="0">
              <a:spcBef>
                <a:spcPts val="0"/>
              </a:spcBef>
              <a:spcAft>
                <a:spcPts val="0"/>
              </a:spcAft>
              <a:buNone/>
              <a:defRPr sz="1200">
                <a:solidFill>
                  <a:srgbClr val="434343"/>
                </a:solidFill>
                <a:latin typeface="Roboto Slab Regular"/>
                <a:ea typeface="Roboto Slab Regular"/>
                <a:cs typeface="Roboto Slab Regular"/>
                <a:sym typeface="Roboto Slab Regular"/>
              </a:defRPr>
            </a:lvl7pPr>
            <a:lvl8pPr lvl="7" rtl="0">
              <a:spcBef>
                <a:spcPts val="0"/>
              </a:spcBef>
              <a:spcAft>
                <a:spcPts val="0"/>
              </a:spcAft>
              <a:buNone/>
              <a:defRPr sz="1200">
                <a:solidFill>
                  <a:srgbClr val="434343"/>
                </a:solidFill>
                <a:latin typeface="Roboto Slab Regular"/>
                <a:ea typeface="Roboto Slab Regular"/>
                <a:cs typeface="Roboto Slab Regular"/>
                <a:sym typeface="Roboto Slab Regular"/>
              </a:defRPr>
            </a:lvl8pPr>
            <a:lvl9pPr lvl="8" rtl="0">
              <a:spcBef>
                <a:spcPts val="0"/>
              </a:spcBef>
              <a:spcAft>
                <a:spcPts val="0"/>
              </a:spcAft>
              <a:buNone/>
              <a:defRPr sz="1200">
                <a:solidFill>
                  <a:srgbClr val="434343"/>
                </a:solidFill>
                <a:latin typeface="Roboto Slab Regular"/>
                <a:ea typeface="Roboto Slab Regular"/>
                <a:cs typeface="Roboto Slab Regular"/>
                <a:sym typeface="Roboto Slab Regular"/>
              </a:defRPr>
            </a:lvl9pPr>
          </a:lstStyle>
          <a:p/>
        </p:txBody>
      </p:sp>
      <p:sp>
        <p:nvSpPr>
          <p:cNvPr id="56" name="Google Shape;56;p9"/>
          <p:cNvSpPr/>
          <p:nvPr/>
        </p:nvSpPr>
        <p:spPr>
          <a:xfrm flipH="1">
            <a:off x="4572000" y="0"/>
            <a:ext cx="4572000" cy="5143500"/>
          </a:xfrm>
          <a:prstGeom prst="rect">
            <a:avLst/>
          </a:pr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9"/>
          <p:cNvSpPr txBox="1"/>
          <p:nvPr>
            <p:ph idx="1" type="subTitle"/>
          </p:nvPr>
        </p:nvSpPr>
        <p:spPr>
          <a:xfrm>
            <a:off x="1256675" y="1603954"/>
            <a:ext cx="1707000" cy="76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58" name="Google Shape;58;p9"/>
          <p:cNvSpPr txBox="1"/>
          <p:nvPr>
            <p:ph idx="2" type="subTitle"/>
          </p:nvPr>
        </p:nvSpPr>
        <p:spPr>
          <a:xfrm>
            <a:off x="3709950" y="1603954"/>
            <a:ext cx="1707000" cy="76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59" name="Google Shape;59;p9"/>
          <p:cNvSpPr txBox="1"/>
          <p:nvPr>
            <p:ph idx="3" type="subTitle"/>
          </p:nvPr>
        </p:nvSpPr>
        <p:spPr>
          <a:xfrm>
            <a:off x="6130825" y="1603954"/>
            <a:ext cx="1707000" cy="76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60" name="Google Shape;60;p9"/>
          <p:cNvSpPr txBox="1"/>
          <p:nvPr>
            <p:ph idx="4" type="subTitle"/>
          </p:nvPr>
        </p:nvSpPr>
        <p:spPr>
          <a:xfrm>
            <a:off x="1263461" y="1359455"/>
            <a:ext cx="1707000" cy="24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200"/>
              <a:buFont typeface="Montserrat"/>
              <a:buNone/>
              <a:defRPr b="1">
                <a:latin typeface="Montserrat"/>
                <a:ea typeface="Montserrat"/>
                <a:cs typeface="Montserrat"/>
                <a:sym typeface="Montserrat"/>
              </a:defRPr>
            </a:lvl1pPr>
            <a:lvl2pPr lvl="1" rtl="0" algn="ctr">
              <a:lnSpc>
                <a:spcPct val="100000"/>
              </a:lnSpc>
              <a:spcBef>
                <a:spcPts val="0"/>
              </a:spcBef>
              <a:spcAft>
                <a:spcPts val="0"/>
              </a:spcAft>
              <a:buSzPts val="1200"/>
              <a:buFont typeface="Montserrat"/>
              <a:buNone/>
              <a:defRPr b="1">
                <a:latin typeface="Montserrat"/>
                <a:ea typeface="Montserrat"/>
                <a:cs typeface="Montserrat"/>
                <a:sym typeface="Montserrat"/>
              </a:defRPr>
            </a:lvl2pPr>
            <a:lvl3pPr lvl="2" rtl="0" algn="ctr">
              <a:lnSpc>
                <a:spcPct val="100000"/>
              </a:lnSpc>
              <a:spcBef>
                <a:spcPts val="0"/>
              </a:spcBef>
              <a:spcAft>
                <a:spcPts val="0"/>
              </a:spcAft>
              <a:buSzPts val="1200"/>
              <a:buFont typeface="Montserrat"/>
              <a:buNone/>
              <a:defRPr b="1">
                <a:latin typeface="Montserrat"/>
                <a:ea typeface="Montserrat"/>
                <a:cs typeface="Montserrat"/>
                <a:sym typeface="Montserrat"/>
              </a:defRPr>
            </a:lvl3pPr>
            <a:lvl4pPr lvl="3" rtl="0" algn="ctr">
              <a:lnSpc>
                <a:spcPct val="100000"/>
              </a:lnSpc>
              <a:spcBef>
                <a:spcPts val="0"/>
              </a:spcBef>
              <a:spcAft>
                <a:spcPts val="0"/>
              </a:spcAft>
              <a:buSzPts val="1200"/>
              <a:buFont typeface="Montserrat"/>
              <a:buNone/>
              <a:defRPr b="1">
                <a:latin typeface="Montserrat"/>
                <a:ea typeface="Montserrat"/>
                <a:cs typeface="Montserrat"/>
                <a:sym typeface="Montserrat"/>
              </a:defRPr>
            </a:lvl4pPr>
            <a:lvl5pPr lvl="4" rtl="0" algn="ctr">
              <a:lnSpc>
                <a:spcPct val="100000"/>
              </a:lnSpc>
              <a:spcBef>
                <a:spcPts val="0"/>
              </a:spcBef>
              <a:spcAft>
                <a:spcPts val="0"/>
              </a:spcAft>
              <a:buSzPts val="1200"/>
              <a:buFont typeface="Montserrat"/>
              <a:buNone/>
              <a:defRPr b="1">
                <a:latin typeface="Montserrat"/>
                <a:ea typeface="Montserrat"/>
                <a:cs typeface="Montserrat"/>
                <a:sym typeface="Montserrat"/>
              </a:defRPr>
            </a:lvl5pPr>
            <a:lvl6pPr lvl="5" rtl="0" algn="ctr">
              <a:lnSpc>
                <a:spcPct val="100000"/>
              </a:lnSpc>
              <a:spcBef>
                <a:spcPts val="0"/>
              </a:spcBef>
              <a:spcAft>
                <a:spcPts val="0"/>
              </a:spcAft>
              <a:buSzPts val="1200"/>
              <a:buFont typeface="Montserrat"/>
              <a:buNone/>
              <a:defRPr b="1">
                <a:latin typeface="Montserrat"/>
                <a:ea typeface="Montserrat"/>
                <a:cs typeface="Montserrat"/>
                <a:sym typeface="Montserrat"/>
              </a:defRPr>
            </a:lvl6pPr>
            <a:lvl7pPr lvl="6" rtl="0" algn="ctr">
              <a:lnSpc>
                <a:spcPct val="100000"/>
              </a:lnSpc>
              <a:spcBef>
                <a:spcPts val="0"/>
              </a:spcBef>
              <a:spcAft>
                <a:spcPts val="0"/>
              </a:spcAft>
              <a:buSzPts val="1200"/>
              <a:buFont typeface="Montserrat"/>
              <a:buNone/>
              <a:defRPr b="1">
                <a:latin typeface="Montserrat"/>
                <a:ea typeface="Montserrat"/>
                <a:cs typeface="Montserrat"/>
                <a:sym typeface="Montserrat"/>
              </a:defRPr>
            </a:lvl7pPr>
            <a:lvl8pPr lvl="7" rtl="0" algn="ctr">
              <a:lnSpc>
                <a:spcPct val="100000"/>
              </a:lnSpc>
              <a:spcBef>
                <a:spcPts val="0"/>
              </a:spcBef>
              <a:spcAft>
                <a:spcPts val="0"/>
              </a:spcAft>
              <a:buSzPts val="1200"/>
              <a:buFont typeface="Montserrat"/>
              <a:buNone/>
              <a:defRPr b="1">
                <a:latin typeface="Montserrat"/>
                <a:ea typeface="Montserrat"/>
                <a:cs typeface="Montserrat"/>
                <a:sym typeface="Montserrat"/>
              </a:defRPr>
            </a:lvl8pPr>
            <a:lvl9pPr lvl="8" rtl="0" algn="ctr">
              <a:lnSpc>
                <a:spcPct val="100000"/>
              </a:lnSpc>
              <a:spcBef>
                <a:spcPts val="0"/>
              </a:spcBef>
              <a:spcAft>
                <a:spcPts val="0"/>
              </a:spcAft>
              <a:buSzPts val="1200"/>
              <a:buFont typeface="Montserrat"/>
              <a:buNone/>
              <a:defRPr b="1">
                <a:latin typeface="Montserrat"/>
                <a:ea typeface="Montserrat"/>
                <a:cs typeface="Montserrat"/>
                <a:sym typeface="Montserrat"/>
              </a:defRPr>
            </a:lvl9pPr>
          </a:lstStyle>
          <a:p/>
        </p:txBody>
      </p:sp>
      <p:sp>
        <p:nvSpPr>
          <p:cNvPr id="61" name="Google Shape;61;p9"/>
          <p:cNvSpPr txBox="1"/>
          <p:nvPr>
            <p:ph idx="5" type="subTitle"/>
          </p:nvPr>
        </p:nvSpPr>
        <p:spPr>
          <a:xfrm>
            <a:off x="3716736" y="1359455"/>
            <a:ext cx="1707000" cy="24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200"/>
              <a:buFont typeface="Montserrat"/>
              <a:buNone/>
              <a:defRPr b="1">
                <a:latin typeface="Montserrat"/>
                <a:ea typeface="Montserrat"/>
                <a:cs typeface="Montserrat"/>
                <a:sym typeface="Montserrat"/>
              </a:defRPr>
            </a:lvl1pPr>
            <a:lvl2pPr lvl="1" rtl="0" algn="ctr">
              <a:lnSpc>
                <a:spcPct val="100000"/>
              </a:lnSpc>
              <a:spcBef>
                <a:spcPts val="0"/>
              </a:spcBef>
              <a:spcAft>
                <a:spcPts val="0"/>
              </a:spcAft>
              <a:buSzPts val="1200"/>
              <a:buFont typeface="Montserrat"/>
              <a:buNone/>
              <a:defRPr b="1">
                <a:latin typeface="Montserrat"/>
                <a:ea typeface="Montserrat"/>
                <a:cs typeface="Montserrat"/>
                <a:sym typeface="Montserrat"/>
              </a:defRPr>
            </a:lvl2pPr>
            <a:lvl3pPr lvl="2" rtl="0" algn="ctr">
              <a:lnSpc>
                <a:spcPct val="100000"/>
              </a:lnSpc>
              <a:spcBef>
                <a:spcPts val="0"/>
              </a:spcBef>
              <a:spcAft>
                <a:spcPts val="0"/>
              </a:spcAft>
              <a:buSzPts val="1200"/>
              <a:buFont typeface="Montserrat"/>
              <a:buNone/>
              <a:defRPr b="1">
                <a:latin typeface="Montserrat"/>
                <a:ea typeface="Montserrat"/>
                <a:cs typeface="Montserrat"/>
                <a:sym typeface="Montserrat"/>
              </a:defRPr>
            </a:lvl3pPr>
            <a:lvl4pPr lvl="3" rtl="0" algn="ctr">
              <a:lnSpc>
                <a:spcPct val="100000"/>
              </a:lnSpc>
              <a:spcBef>
                <a:spcPts val="0"/>
              </a:spcBef>
              <a:spcAft>
                <a:spcPts val="0"/>
              </a:spcAft>
              <a:buSzPts val="1200"/>
              <a:buFont typeface="Montserrat"/>
              <a:buNone/>
              <a:defRPr b="1">
                <a:latin typeface="Montserrat"/>
                <a:ea typeface="Montserrat"/>
                <a:cs typeface="Montserrat"/>
                <a:sym typeface="Montserrat"/>
              </a:defRPr>
            </a:lvl4pPr>
            <a:lvl5pPr lvl="4" rtl="0" algn="ctr">
              <a:lnSpc>
                <a:spcPct val="100000"/>
              </a:lnSpc>
              <a:spcBef>
                <a:spcPts val="0"/>
              </a:spcBef>
              <a:spcAft>
                <a:spcPts val="0"/>
              </a:spcAft>
              <a:buSzPts val="1200"/>
              <a:buFont typeface="Montserrat"/>
              <a:buNone/>
              <a:defRPr b="1">
                <a:latin typeface="Montserrat"/>
                <a:ea typeface="Montserrat"/>
                <a:cs typeface="Montserrat"/>
                <a:sym typeface="Montserrat"/>
              </a:defRPr>
            </a:lvl5pPr>
            <a:lvl6pPr lvl="5" rtl="0" algn="ctr">
              <a:lnSpc>
                <a:spcPct val="100000"/>
              </a:lnSpc>
              <a:spcBef>
                <a:spcPts val="0"/>
              </a:spcBef>
              <a:spcAft>
                <a:spcPts val="0"/>
              </a:spcAft>
              <a:buSzPts val="1200"/>
              <a:buFont typeface="Montserrat"/>
              <a:buNone/>
              <a:defRPr b="1">
                <a:latin typeface="Montserrat"/>
                <a:ea typeface="Montserrat"/>
                <a:cs typeface="Montserrat"/>
                <a:sym typeface="Montserrat"/>
              </a:defRPr>
            </a:lvl6pPr>
            <a:lvl7pPr lvl="6" rtl="0" algn="ctr">
              <a:lnSpc>
                <a:spcPct val="100000"/>
              </a:lnSpc>
              <a:spcBef>
                <a:spcPts val="0"/>
              </a:spcBef>
              <a:spcAft>
                <a:spcPts val="0"/>
              </a:spcAft>
              <a:buSzPts val="1200"/>
              <a:buFont typeface="Montserrat"/>
              <a:buNone/>
              <a:defRPr b="1">
                <a:latin typeface="Montserrat"/>
                <a:ea typeface="Montserrat"/>
                <a:cs typeface="Montserrat"/>
                <a:sym typeface="Montserrat"/>
              </a:defRPr>
            </a:lvl7pPr>
            <a:lvl8pPr lvl="7" rtl="0" algn="ctr">
              <a:lnSpc>
                <a:spcPct val="100000"/>
              </a:lnSpc>
              <a:spcBef>
                <a:spcPts val="0"/>
              </a:spcBef>
              <a:spcAft>
                <a:spcPts val="0"/>
              </a:spcAft>
              <a:buSzPts val="1200"/>
              <a:buFont typeface="Montserrat"/>
              <a:buNone/>
              <a:defRPr b="1">
                <a:latin typeface="Montserrat"/>
                <a:ea typeface="Montserrat"/>
                <a:cs typeface="Montserrat"/>
                <a:sym typeface="Montserrat"/>
              </a:defRPr>
            </a:lvl8pPr>
            <a:lvl9pPr lvl="8" rtl="0" algn="ctr">
              <a:lnSpc>
                <a:spcPct val="100000"/>
              </a:lnSpc>
              <a:spcBef>
                <a:spcPts val="0"/>
              </a:spcBef>
              <a:spcAft>
                <a:spcPts val="0"/>
              </a:spcAft>
              <a:buSzPts val="1200"/>
              <a:buFont typeface="Montserrat"/>
              <a:buNone/>
              <a:defRPr b="1">
                <a:latin typeface="Montserrat"/>
                <a:ea typeface="Montserrat"/>
                <a:cs typeface="Montserrat"/>
                <a:sym typeface="Montserrat"/>
              </a:defRPr>
            </a:lvl9pPr>
          </a:lstStyle>
          <a:p/>
        </p:txBody>
      </p:sp>
      <p:sp>
        <p:nvSpPr>
          <p:cNvPr id="62" name="Google Shape;62;p9"/>
          <p:cNvSpPr txBox="1"/>
          <p:nvPr>
            <p:ph idx="6" type="subTitle"/>
          </p:nvPr>
        </p:nvSpPr>
        <p:spPr>
          <a:xfrm>
            <a:off x="6137611" y="1359455"/>
            <a:ext cx="1707000" cy="24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200"/>
              <a:buFont typeface="Montserrat"/>
              <a:buNone/>
              <a:defRPr b="1">
                <a:latin typeface="Montserrat"/>
                <a:ea typeface="Montserrat"/>
                <a:cs typeface="Montserrat"/>
                <a:sym typeface="Montserrat"/>
              </a:defRPr>
            </a:lvl1pPr>
            <a:lvl2pPr lvl="1" rtl="0" algn="ctr">
              <a:lnSpc>
                <a:spcPct val="100000"/>
              </a:lnSpc>
              <a:spcBef>
                <a:spcPts val="0"/>
              </a:spcBef>
              <a:spcAft>
                <a:spcPts val="0"/>
              </a:spcAft>
              <a:buSzPts val="1200"/>
              <a:buFont typeface="Montserrat"/>
              <a:buNone/>
              <a:defRPr b="1">
                <a:latin typeface="Montserrat"/>
                <a:ea typeface="Montserrat"/>
                <a:cs typeface="Montserrat"/>
                <a:sym typeface="Montserrat"/>
              </a:defRPr>
            </a:lvl2pPr>
            <a:lvl3pPr lvl="2" rtl="0" algn="ctr">
              <a:lnSpc>
                <a:spcPct val="100000"/>
              </a:lnSpc>
              <a:spcBef>
                <a:spcPts val="0"/>
              </a:spcBef>
              <a:spcAft>
                <a:spcPts val="0"/>
              </a:spcAft>
              <a:buSzPts val="1200"/>
              <a:buFont typeface="Montserrat"/>
              <a:buNone/>
              <a:defRPr b="1">
                <a:latin typeface="Montserrat"/>
                <a:ea typeface="Montserrat"/>
                <a:cs typeface="Montserrat"/>
                <a:sym typeface="Montserrat"/>
              </a:defRPr>
            </a:lvl3pPr>
            <a:lvl4pPr lvl="3" rtl="0" algn="ctr">
              <a:lnSpc>
                <a:spcPct val="100000"/>
              </a:lnSpc>
              <a:spcBef>
                <a:spcPts val="0"/>
              </a:spcBef>
              <a:spcAft>
                <a:spcPts val="0"/>
              </a:spcAft>
              <a:buSzPts val="1200"/>
              <a:buFont typeface="Montserrat"/>
              <a:buNone/>
              <a:defRPr b="1">
                <a:latin typeface="Montserrat"/>
                <a:ea typeface="Montserrat"/>
                <a:cs typeface="Montserrat"/>
                <a:sym typeface="Montserrat"/>
              </a:defRPr>
            </a:lvl4pPr>
            <a:lvl5pPr lvl="4" rtl="0" algn="ctr">
              <a:lnSpc>
                <a:spcPct val="100000"/>
              </a:lnSpc>
              <a:spcBef>
                <a:spcPts val="0"/>
              </a:spcBef>
              <a:spcAft>
                <a:spcPts val="0"/>
              </a:spcAft>
              <a:buSzPts val="1200"/>
              <a:buFont typeface="Montserrat"/>
              <a:buNone/>
              <a:defRPr b="1">
                <a:latin typeface="Montserrat"/>
                <a:ea typeface="Montserrat"/>
                <a:cs typeface="Montserrat"/>
                <a:sym typeface="Montserrat"/>
              </a:defRPr>
            </a:lvl5pPr>
            <a:lvl6pPr lvl="5" rtl="0" algn="ctr">
              <a:lnSpc>
                <a:spcPct val="100000"/>
              </a:lnSpc>
              <a:spcBef>
                <a:spcPts val="0"/>
              </a:spcBef>
              <a:spcAft>
                <a:spcPts val="0"/>
              </a:spcAft>
              <a:buSzPts val="1200"/>
              <a:buFont typeface="Montserrat"/>
              <a:buNone/>
              <a:defRPr b="1">
                <a:latin typeface="Montserrat"/>
                <a:ea typeface="Montserrat"/>
                <a:cs typeface="Montserrat"/>
                <a:sym typeface="Montserrat"/>
              </a:defRPr>
            </a:lvl6pPr>
            <a:lvl7pPr lvl="6" rtl="0" algn="ctr">
              <a:lnSpc>
                <a:spcPct val="100000"/>
              </a:lnSpc>
              <a:spcBef>
                <a:spcPts val="0"/>
              </a:spcBef>
              <a:spcAft>
                <a:spcPts val="0"/>
              </a:spcAft>
              <a:buSzPts val="1200"/>
              <a:buFont typeface="Montserrat"/>
              <a:buNone/>
              <a:defRPr b="1">
                <a:latin typeface="Montserrat"/>
                <a:ea typeface="Montserrat"/>
                <a:cs typeface="Montserrat"/>
                <a:sym typeface="Montserrat"/>
              </a:defRPr>
            </a:lvl7pPr>
            <a:lvl8pPr lvl="7" rtl="0" algn="ctr">
              <a:lnSpc>
                <a:spcPct val="100000"/>
              </a:lnSpc>
              <a:spcBef>
                <a:spcPts val="0"/>
              </a:spcBef>
              <a:spcAft>
                <a:spcPts val="0"/>
              </a:spcAft>
              <a:buSzPts val="1200"/>
              <a:buFont typeface="Montserrat"/>
              <a:buNone/>
              <a:defRPr b="1">
                <a:latin typeface="Montserrat"/>
                <a:ea typeface="Montserrat"/>
                <a:cs typeface="Montserrat"/>
                <a:sym typeface="Montserrat"/>
              </a:defRPr>
            </a:lvl8pPr>
            <a:lvl9pPr lvl="8" rtl="0" algn="ctr">
              <a:lnSpc>
                <a:spcPct val="100000"/>
              </a:lnSpc>
              <a:spcBef>
                <a:spcPts val="0"/>
              </a:spcBef>
              <a:spcAft>
                <a:spcPts val="0"/>
              </a:spcAft>
              <a:buSzPts val="1200"/>
              <a:buFont typeface="Montserrat"/>
              <a:buNone/>
              <a:defRPr b="1">
                <a:latin typeface="Montserrat"/>
                <a:ea typeface="Montserrat"/>
                <a:cs typeface="Montserrat"/>
                <a:sym typeface="Montserrat"/>
              </a:defRPr>
            </a:lvl9pPr>
          </a:lstStyle>
          <a:p/>
        </p:txBody>
      </p:sp>
      <p:sp>
        <p:nvSpPr>
          <p:cNvPr id="63" name="Google Shape;63;p9"/>
          <p:cNvSpPr txBox="1"/>
          <p:nvPr>
            <p:ph idx="7" type="subTitle"/>
          </p:nvPr>
        </p:nvSpPr>
        <p:spPr>
          <a:xfrm>
            <a:off x="1256675" y="3563641"/>
            <a:ext cx="1707000" cy="76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64" name="Google Shape;64;p9"/>
          <p:cNvSpPr txBox="1"/>
          <p:nvPr>
            <p:ph idx="8" type="subTitle"/>
          </p:nvPr>
        </p:nvSpPr>
        <p:spPr>
          <a:xfrm>
            <a:off x="3709950" y="3563641"/>
            <a:ext cx="1707000" cy="76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65" name="Google Shape;65;p9"/>
          <p:cNvSpPr txBox="1"/>
          <p:nvPr>
            <p:ph idx="9" type="subTitle"/>
          </p:nvPr>
        </p:nvSpPr>
        <p:spPr>
          <a:xfrm>
            <a:off x="6130825" y="3563641"/>
            <a:ext cx="1707000" cy="76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66" name="Google Shape;66;p9"/>
          <p:cNvSpPr txBox="1"/>
          <p:nvPr>
            <p:ph idx="13" type="subTitle"/>
          </p:nvPr>
        </p:nvSpPr>
        <p:spPr>
          <a:xfrm>
            <a:off x="1263461" y="3352566"/>
            <a:ext cx="1707000" cy="24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200"/>
              <a:buFont typeface="Montserrat"/>
              <a:buNone/>
              <a:defRPr b="1">
                <a:latin typeface="Montserrat"/>
                <a:ea typeface="Montserrat"/>
                <a:cs typeface="Montserrat"/>
                <a:sym typeface="Montserrat"/>
              </a:defRPr>
            </a:lvl1pPr>
            <a:lvl2pPr lvl="1" rtl="0" algn="ctr">
              <a:lnSpc>
                <a:spcPct val="100000"/>
              </a:lnSpc>
              <a:spcBef>
                <a:spcPts val="0"/>
              </a:spcBef>
              <a:spcAft>
                <a:spcPts val="0"/>
              </a:spcAft>
              <a:buSzPts val="1200"/>
              <a:buFont typeface="Montserrat"/>
              <a:buNone/>
              <a:defRPr b="1">
                <a:latin typeface="Montserrat"/>
                <a:ea typeface="Montserrat"/>
                <a:cs typeface="Montserrat"/>
                <a:sym typeface="Montserrat"/>
              </a:defRPr>
            </a:lvl2pPr>
            <a:lvl3pPr lvl="2" rtl="0" algn="ctr">
              <a:lnSpc>
                <a:spcPct val="100000"/>
              </a:lnSpc>
              <a:spcBef>
                <a:spcPts val="0"/>
              </a:spcBef>
              <a:spcAft>
                <a:spcPts val="0"/>
              </a:spcAft>
              <a:buSzPts val="1200"/>
              <a:buFont typeface="Montserrat"/>
              <a:buNone/>
              <a:defRPr b="1">
                <a:latin typeface="Montserrat"/>
                <a:ea typeface="Montserrat"/>
                <a:cs typeface="Montserrat"/>
                <a:sym typeface="Montserrat"/>
              </a:defRPr>
            </a:lvl3pPr>
            <a:lvl4pPr lvl="3" rtl="0" algn="ctr">
              <a:lnSpc>
                <a:spcPct val="100000"/>
              </a:lnSpc>
              <a:spcBef>
                <a:spcPts val="0"/>
              </a:spcBef>
              <a:spcAft>
                <a:spcPts val="0"/>
              </a:spcAft>
              <a:buSzPts val="1200"/>
              <a:buFont typeface="Montserrat"/>
              <a:buNone/>
              <a:defRPr b="1">
                <a:latin typeface="Montserrat"/>
                <a:ea typeface="Montserrat"/>
                <a:cs typeface="Montserrat"/>
                <a:sym typeface="Montserrat"/>
              </a:defRPr>
            </a:lvl4pPr>
            <a:lvl5pPr lvl="4" rtl="0" algn="ctr">
              <a:lnSpc>
                <a:spcPct val="100000"/>
              </a:lnSpc>
              <a:spcBef>
                <a:spcPts val="0"/>
              </a:spcBef>
              <a:spcAft>
                <a:spcPts val="0"/>
              </a:spcAft>
              <a:buSzPts val="1200"/>
              <a:buFont typeface="Montserrat"/>
              <a:buNone/>
              <a:defRPr b="1">
                <a:latin typeface="Montserrat"/>
                <a:ea typeface="Montserrat"/>
                <a:cs typeface="Montserrat"/>
                <a:sym typeface="Montserrat"/>
              </a:defRPr>
            </a:lvl5pPr>
            <a:lvl6pPr lvl="5" rtl="0" algn="ctr">
              <a:lnSpc>
                <a:spcPct val="100000"/>
              </a:lnSpc>
              <a:spcBef>
                <a:spcPts val="0"/>
              </a:spcBef>
              <a:spcAft>
                <a:spcPts val="0"/>
              </a:spcAft>
              <a:buSzPts val="1200"/>
              <a:buFont typeface="Montserrat"/>
              <a:buNone/>
              <a:defRPr b="1">
                <a:latin typeface="Montserrat"/>
                <a:ea typeface="Montserrat"/>
                <a:cs typeface="Montserrat"/>
                <a:sym typeface="Montserrat"/>
              </a:defRPr>
            </a:lvl6pPr>
            <a:lvl7pPr lvl="6" rtl="0" algn="ctr">
              <a:lnSpc>
                <a:spcPct val="100000"/>
              </a:lnSpc>
              <a:spcBef>
                <a:spcPts val="0"/>
              </a:spcBef>
              <a:spcAft>
                <a:spcPts val="0"/>
              </a:spcAft>
              <a:buSzPts val="1200"/>
              <a:buFont typeface="Montserrat"/>
              <a:buNone/>
              <a:defRPr b="1">
                <a:latin typeface="Montserrat"/>
                <a:ea typeface="Montserrat"/>
                <a:cs typeface="Montserrat"/>
                <a:sym typeface="Montserrat"/>
              </a:defRPr>
            </a:lvl7pPr>
            <a:lvl8pPr lvl="7" rtl="0" algn="ctr">
              <a:lnSpc>
                <a:spcPct val="100000"/>
              </a:lnSpc>
              <a:spcBef>
                <a:spcPts val="0"/>
              </a:spcBef>
              <a:spcAft>
                <a:spcPts val="0"/>
              </a:spcAft>
              <a:buSzPts val="1200"/>
              <a:buFont typeface="Montserrat"/>
              <a:buNone/>
              <a:defRPr b="1">
                <a:latin typeface="Montserrat"/>
                <a:ea typeface="Montserrat"/>
                <a:cs typeface="Montserrat"/>
                <a:sym typeface="Montserrat"/>
              </a:defRPr>
            </a:lvl8pPr>
            <a:lvl9pPr lvl="8" rtl="0" algn="ctr">
              <a:lnSpc>
                <a:spcPct val="100000"/>
              </a:lnSpc>
              <a:spcBef>
                <a:spcPts val="0"/>
              </a:spcBef>
              <a:spcAft>
                <a:spcPts val="0"/>
              </a:spcAft>
              <a:buSzPts val="1200"/>
              <a:buFont typeface="Montserrat"/>
              <a:buNone/>
              <a:defRPr b="1">
                <a:latin typeface="Montserrat"/>
                <a:ea typeface="Montserrat"/>
                <a:cs typeface="Montserrat"/>
                <a:sym typeface="Montserrat"/>
              </a:defRPr>
            </a:lvl9pPr>
          </a:lstStyle>
          <a:p/>
        </p:txBody>
      </p:sp>
      <p:sp>
        <p:nvSpPr>
          <p:cNvPr id="67" name="Google Shape;67;p9"/>
          <p:cNvSpPr txBox="1"/>
          <p:nvPr>
            <p:ph idx="14" type="subTitle"/>
          </p:nvPr>
        </p:nvSpPr>
        <p:spPr>
          <a:xfrm>
            <a:off x="3716736" y="3352566"/>
            <a:ext cx="1707000" cy="24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200"/>
              <a:buFont typeface="Montserrat"/>
              <a:buNone/>
              <a:defRPr b="1">
                <a:latin typeface="Montserrat"/>
                <a:ea typeface="Montserrat"/>
                <a:cs typeface="Montserrat"/>
                <a:sym typeface="Montserrat"/>
              </a:defRPr>
            </a:lvl1pPr>
            <a:lvl2pPr lvl="1" rtl="0" algn="ctr">
              <a:lnSpc>
                <a:spcPct val="100000"/>
              </a:lnSpc>
              <a:spcBef>
                <a:spcPts val="0"/>
              </a:spcBef>
              <a:spcAft>
                <a:spcPts val="0"/>
              </a:spcAft>
              <a:buSzPts val="1200"/>
              <a:buFont typeface="Montserrat"/>
              <a:buNone/>
              <a:defRPr b="1">
                <a:latin typeface="Montserrat"/>
                <a:ea typeface="Montserrat"/>
                <a:cs typeface="Montserrat"/>
                <a:sym typeface="Montserrat"/>
              </a:defRPr>
            </a:lvl2pPr>
            <a:lvl3pPr lvl="2" rtl="0" algn="ctr">
              <a:lnSpc>
                <a:spcPct val="100000"/>
              </a:lnSpc>
              <a:spcBef>
                <a:spcPts val="0"/>
              </a:spcBef>
              <a:spcAft>
                <a:spcPts val="0"/>
              </a:spcAft>
              <a:buSzPts val="1200"/>
              <a:buFont typeface="Montserrat"/>
              <a:buNone/>
              <a:defRPr b="1">
                <a:latin typeface="Montserrat"/>
                <a:ea typeface="Montserrat"/>
                <a:cs typeface="Montserrat"/>
                <a:sym typeface="Montserrat"/>
              </a:defRPr>
            </a:lvl3pPr>
            <a:lvl4pPr lvl="3" rtl="0" algn="ctr">
              <a:lnSpc>
                <a:spcPct val="100000"/>
              </a:lnSpc>
              <a:spcBef>
                <a:spcPts val="0"/>
              </a:spcBef>
              <a:spcAft>
                <a:spcPts val="0"/>
              </a:spcAft>
              <a:buSzPts val="1200"/>
              <a:buFont typeface="Montserrat"/>
              <a:buNone/>
              <a:defRPr b="1">
                <a:latin typeface="Montserrat"/>
                <a:ea typeface="Montserrat"/>
                <a:cs typeface="Montserrat"/>
                <a:sym typeface="Montserrat"/>
              </a:defRPr>
            </a:lvl4pPr>
            <a:lvl5pPr lvl="4" rtl="0" algn="ctr">
              <a:lnSpc>
                <a:spcPct val="100000"/>
              </a:lnSpc>
              <a:spcBef>
                <a:spcPts val="0"/>
              </a:spcBef>
              <a:spcAft>
                <a:spcPts val="0"/>
              </a:spcAft>
              <a:buSzPts val="1200"/>
              <a:buFont typeface="Montserrat"/>
              <a:buNone/>
              <a:defRPr b="1">
                <a:latin typeface="Montserrat"/>
                <a:ea typeface="Montserrat"/>
                <a:cs typeface="Montserrat"/>
                <a:sym typeface="Montserrat"/>
              </a:defRPr>
            </a:lvl5pPr>
            <a:lvl6pPr lvl="5" rtl="0" algn="ctr">
              <a:lnSpc>
                <a:spcPct val="100000"/>
              </a:lnSpc>
              <a:spcBef>
                <a:spcPts val="0"/>
              </a:spcBef>
              <a:spcAft>
                <a:spcPts val="0"/>
              </a:spcAft>
              <a:buSzPts val="1200"/>
              <a:buFont typeface="Montserrat"/>
              <a:buNone/>
              <a:defRPr b="1">
                <a:latin typeface="Montserrat"/>
                <a:ea typeface="Montserrat"/>
                <a:cs typeface="Montserrat"/>
                <a:sym typeface="Montserrat"/>
              </a:defRPr>
            </a:lvl6pPr>
            <a:lvl7pPr lvl="6" rtl="0" algn="ctr">
              <a:lnSpc>
                <a:spcPct val="100000"/>
              </a:lnSpc>
              <a:spcBef>
                <a:spcPts val="0"/>
              </a:spcBef>
              <a:spcAft>
                <a:spcPts val="0"/>
              </a:spcAft>
              <a:buSzPts val="1200"/>
              <a:buFont typeface="Montserrat"/>
              <a:buNone/>
              <a:defRPr b="1">
                <a:latin typeface="Montserrat"/>
                <a:ea typeface="Montserrat"/>
                <a:cs typeface="Montserrat"/>
                <a:sym typeface="Montserrat"/>
              </a:defRPr>
            </a:lvl7pPr>
            <a:lvl8pPr lvl="7" rtl="0" algn="ctr">
              <a:lnSpc>
                <a:spcPct val="100000"/>
              </a:lnSpc>
              <a:spcBef>
                <a:spcPts val="0"/>
              </a:spcBef>
              <a:spcAft>
                <a:spcPts val="0"/>
              </a:spcAft>
              <a:buSzPts val="1200"/>
              <a:buFont typeface="Montserrat"/>
              <a:buNone/>
              <a:defRPr b="1">
                <a:latin typeface="Montserrat"/>
                <a:ea typeface="Montserrat"/>
                <a:cs typeface="Montserrat"/>
                <a:sym typeface="Montserrat"/>
              </a:defRPr>
            </a:lvl8pPr>
            <a:lvl9pPr lvl="8" rtl="0" algn="ctr">
              <a:lnSpc>
                <a:spcPct val="100000"/>
              </a:lnSpc>
              <a:spcBef>
                <a:spcPts val="0"/>
              </a:spcBef>
              <a:spcAft>
                <a:spcPts val="0"/>
              </a:spcAft>
              <a:buSzPts val="1200"/>
              <a:buFont typeface="Montserrat"/>
              <a:buNone/>
              <a:defRPr b="1">
                <a:latin typeface="Montserrat"/>
                <a:ea typeface="Montserrat"/>
                <a:cs typeface="Montserrat"/>
                <a:sym typeface="Montserrat"/>
              </a:defRPr>
            </a:lvl9pPr>
          </a:lstStyle>
          <a:p/>
        </p:txBody>
      </p:sp>
      <p:sp>
        <p:nvSpPr>
          <p:cNvPr id="68" name="Google Shape;68;p9"/>
          <p:cNvSpPr txBox="1"/>
          <p:nvPr>
            <p:ph idx="15" type="subTitle"/>
          </p:nvPr>
        </p:nvSpPr>
        <p:spPr>
          <a:xfrm>
            <a:off x="6137611" y="3352566"/>
            <a:ext cx="1707000" cy="24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200"/>
              <a:buFont typeface="Montserrat"/>
              <a:buNone/>
              <a:defRPr b="1">
                <a:latin typeface="Montserrat"/>
                <a:ea typeface="Montserrat"/>
                <a:cs typeface="Montserrat"/>
                <a:sym typeface="Montserrat"/>
              </a:defRPr>
            </a:lvl1pPr>
            <a:lvl2pPr lvl="1" rtl="0" algn="ctr">
              <a:lnSpc>
                <a:spcPct val="100000"/>
              </a:lnSpc>
              <a:spcBef>
                <a:spcPts val="0"/>
              </a:spcBef>
              <a:spcAft>
                <a:spcPts val="0"/>
              </a:spcAft>
              <a:buSzPts val="1200"/>
              <a:buFont typeface="Montserrat"/>
              <a:buNone/>
              <a:defRPr b="1">
                <a:latin typeface="Montserrat"/>
                <a:ea typeface="Montserrat"/>
                <a:cs typeface="Montserrat"/>
                <a:sym typeface="Montserrat"/>
              </a:defRPr>
            </a:lvl2pPr>
            <a:lvl3pPr lvl="2" rtl="0" algn="ctr">
              <a:lnSpc>
                <a:spcPct val="100000"/>
              </a:lnSpc>
              <a:spcBef>
                <a:spcPts val="0"/>
              </a:spcBef>
              <a:spcAft>
                <a:spcPts val="0"/>
              </a:spcAft>
              <a:buSzPts val="1200"/>
              <a:buFont typeface="Montserrat"/>
              <a:buNone/>
              <a:defRPr b="1">
                <a:latin typeface="Montserrat"/>
                <a:ea typeface="Montserrat"/>
                <a:cs typeface="Montserrat"/>
                <a:sym typeface="Montserrat"/>
              </a:defRPr>
            </a:lvl3pPr>
            <a:lvl4pPr lvl="3" rtl="0" algn="ctr">
              <a:lnSpc>
                <a:spcPct val="100000"/>
              </a:lnSpc>
              <a:spcBef>
                <a:spcPts val="0"/>
              </a:spcBef>
              <a:spcAft>
                <a:spcPts val="0"/>
              </a:spcAft>
              <a:buSzPts val="1200"/>
              <a:buFont typeface="Montserrat"/>
              <a:buNone/>
              <a:defRPr b="1">
                <a:latin typeface="Montserrat"/>
                <a:ea typeface="Montserrat"/>
                <a:cs typeface="Montserrat"/>
                <a:sym typeface="Montserrat"/>
              </a:defRPr>
            </a:lvl4pPr>
            <a:lvl5pPr lvl="4" rtl="0" algn="ctr">
              <a:lnSpc>
                <a:spcPct val="100000"/>
              </a:lnSpc>
              <a:spcBef>
                <a:spcPts val="0"/>
              </a:spcBef>
              <a:spcAft>
                <a:spcPts val="0"/>
              </a:spcAft>
              <a:buSzPts val="1200"/>
              <a:buFont typeface="Montserrat"/>
              <a:buNone/>
              <a:defRPr b="1">
                <a:latin typeface="Montserrat"/>
                <a:ea typeface="Montserrat"/>
                <a:cs typeface="Montserrat"/>
                <a:sym typeface="Montserrat"/>
              </a:defRPr>
            </a:lvl5pPr>
            <a:lvl6pPr lvl="5" rtl="0" algn="ctr">
              <a:lnSpc>
                <a:spcPct val="100000"/>
              </a:lnSpc>
              <a:spcBef>
                <a:spcPts val="0"/>
              </a:spcBef>
              <a:spcAft>
                <a:spcPts val="0"/>
              </a:spcAft>
              <a:buSzPts val="1200"/>
              <a:buFont typeface="Montserrat"/>
              <a:buNone/>
              <a:defRPr b="1">
                <a:latin typeface="Montserrat"/>
                <a:ea typeface="Montserrat"/>
                <a:cs typeface="Montserrat"/>
                <a:sym typeface="Montserrat"/>
              </a:defRPr>
            </a:lvl6pPr>
            <a:lvl7pPr lvl="6" rtl="0" algn="ctr">
              <a:lnSpc>
                <a:spcPct val="100000"/>
              </a:lnSpc>
              <a:spcBef>
                <a:spcPts val="0"/>
              </a:spcBef>
              <a:spcAft>
                <a:spcPts val="0"/>
              </a:spcAft>
              <a:buSzPts val="1200"/>
              <a:buFont typeface="Montserrat"/>
              <a:buNone/>
              <a:defRPr b="1">
                <a:latin typeface="Montserrat"/>
                <a:ea typeface="Montserrat"/>
                <a:cs typeface="Montserrat"/>
                <a:sym typeface="Montserrat"/>
              </a:defRPr>
            </a:lvl7pPr>
            <a:lvl8pPr lvl="7" rtl="0" algn="ctr">
              <a:lnSpc>
                <a:spcPct val="100000"/>
              </a:lnSpc>
              <a:spcBef>
                <a:spcPts val="0"/>
              </a:spcBef>
              <a:spcAft>
                <a:spcPts val="0"/>
              </a:spcAft>
              <a:buSzPts val="1200"/>
              <a:buFont typeface="Montserrat"/>
              <a:buNone/>
              <a:defRPr b="1">
                <a:latin typeface="Montserrat"/>
                <a:ea typeface="Montserrat"/>
                <a:cs typeface="Montserrat"/>
                <a:sym typeface="Montserrat"/>
              </a:defRPr>
            </a:lvl8pPr>
            <a:lvl9pPr lvl="8" rtl="0" algn="ctr">
              <a:lnSpc>
                <a:spcPct val="100000"/>
              </a:lnSpc>
              <a:spcBef>
                <a:spcPts val="0"/>
              </a:spcBef>
              <a:spcAft>
                <a:spcPts val="0"/>
              </a:spcAft>
              <a:buSzPts val="1200"/>
              <a:buFont typeface="Montserrat"/>
              <a:buNone/>
              <a:defRPr b="1">
                <a:latin typeface="Montserrat"/>
                <a:ea typeface="Montserrat"/>
                <a:cs typeface="Montserrat"/>
                <a:sym typeface="Montserrat"/>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
  <p:cSld name="CUSTOM_14_1_3_1">
    <p:bg>
      <p:bgPr>
        <a:solidFill>
          <a:srgbClr val="EFEFEF"/>
        </a:solidFill>
      </p:bgPr>
    </p:bg>
    <p:spTree>
      <p:nvGrpSpPr>
        <p:cNvPr id="69" name="Shape 69"/>
        <p:cNvGrpSpPr/>
        <p:nvPr/>
      </p:nvGrpSpPr>
      <p:grpSpPr>
        <a:xfrm>
          <a:off x="0" y="0"/>
          <a:ext cx="0" cy="0"/>
          <a:chOff x="0" y="0"/>
          <a:chExt cx="0" cy="0"/>
        </a:xfrm>
      </p:grpSpPr>
      <p:sp>
        <p:nvSpPr>
          <p:cNvPr id="70" name="Google Shape;70;p10"/>
          <p:cNvSpPr/>
          <p:nvPr/>
        </p:nvSpPr>
        <p:spPr>
          <a:xfrm flipH="1">
            <a:off x="0" y="0"/>
            <a:ext cx="4572000" cy="5143500"/>
          </a:xfrm>
          <a:prstGeom prst="rect">
            <a:avLst/>
          </a:pr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10"/>
          <p:cNvSpPr txBox="1"/>
          <p:nvPr>
            <p:ph type="title"/>
          </p:nvPr>
        </p:nvSpPr>
        <p:spPr>
          <a:xfrm rot="-5400000">
            <a:off x="-1350000" y="2232325"/>
            <a:ext cx="3378900" cy="6789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200">
                <a:solidFill>
                  <a:srgbClr val="434343"/>
                </a:solidFill>
              </a:defRPr>
            </a:lvl1pPr>
            <a:lvl2pPr lvl="1" rtl="0">
              <a:spcBef>
                <a:spcPts val="0"/>
              </a:spcBef>
              <a:spcAft>
                <a:spcPts val="0"/>
              </a:spcAft>
              <a:buNone/>
              <a:defRPr sz="1200">
                <a:solidFill>
                  <a:srgbClr val="434343"/>
                </a:solidFill>
                <a:latin typeface="Roboto Slab Regular"/>
                <a:ea typeface="Roboto Slab Regular"/>
                <a:cs typeface="Roboto Slab Regular"/>
                <a:sym typeface="Roboto Slab Regular"/>
              </a:defRPr>
            </a:lvl2pPr>
            <a:lvl3pPr lvl="2" rtl="0">
              <a:spcBef>
                <a:spcPts val="0"/>
              </a:spcBef>
              <a:spcAft>
                <a:spcPts val="0"/>
              </a:spcAft>
              <a:buNone/>
              <a:defRPr sz="1200">
                <a:solidFill>
                  <a:srgbClr val="434343"/>
                </a:solidFill>
                <a:latin typeface="Roboto Slab Regular"/>
                <a:ea typeface="Roboto Slab Regular"/>
                <a:cs typeface="Roboto Slab Regular"/>
                <a:sym typeface="Roboto Slab Regular"/>
              </a:defRPr>
            </a:lvl3pPr>
            <a:lvl4pPr lvl="3" rtl="0">
              <a:spcBef>
                <a:spcPts val="0"/>
              </a:spcBef>
              <a:spcAft>
                <a:spcPts val="0"/>
              </a:spcAft>
              <a:buNone/>
              <a:defRPr sz="1200">
                <a:solidFill>
                  <a:srgbClr val="434343"/>
                </a:solidFill>
                <a:latin typeface="Roboto Slab Regular"/>
                <a:ea typeface="Roboto Slab Regular"/>
                <a:cs typeface="Roboto Slab Regular"/>
                <a:sym typeface="Roboto Slab Regular"/>
              </a:defRPr>
            </a:lvl4pPr>
            <a:lvl5pPr lvl="4" rtl="0">
              <a:spcBef>
                <a:spcPts val="0"/>
              </a:spcBef>
              <a:spcAft>
                <a:spcPts val="0"/>
              </a:spcAft>
              <a:buNone/>
              <a:defRPr sz="1200">
                <a:solidFill>
                  <a:srgbClr val="434343"/>
                </a:solidFill>
                <a:latin typeface="Roboto Slab Regular"/>
                <a:ea typeface="Roboto Slab Regular"/>
                <a:cs typeface="Roboto Slab Regular"/>
                <a:sym typeface="Roboto Slab Regular"/>
              </a:defRPr>
            </a:lvl5pPr>
            <a:lvl6pPr lvl="5" rtl="0">
              <a:spcBef>
                <a:spcPts val="0"/>
              </a:spcBef>
              <a:spcAft>
                <a:spcPts val="0"/>
              </a:spcAft>
              <a:buNone/>
              <a:defRPr sz="1200">
                <a:solidFill>
                  <a:srgbClr val="434343"/>
                </a:solidFill>
                <a:latin typeface="Roboto Slab Regular"/>
                <a:ea typeface="Roboto Slab Regular"/>
                <a:cs typeface="Roboto Slab Regular"/>
                <a:sym typeface="Roboto Slab Regular"/>
              </a:defRPr>
            </a:lvl6pPr>
            <a:lvl7pPr lvl="6" rtl="0">
              <a:spcBef>
                <a:spcPts val="0"/>
              </a:spcBef>
              <a:spcAft>
                <a:spcPts val="0"/>
              </a:spcAft>
              <a:buNone/>
              <a:defRPr sz="1200">
                <a:solidFill>
                  <a:srgbClr val="434343"/>
                </a:solidFill>
                <a:latin typeface="Roboto Slab Regular"/>
                <a:ea typeface="Roboto Slab Regular"/>
                <a:cs typeface="Roboto Slab Regular"/>
                <a:sym typeface="Roboto Slab Regular"/>
              </a:defRPr>
            </a:lvl7pPr>
            <a:lvl8pPr lvl="7" rtl="0">
              <a:spcBef>
                <a:spcPts val="0"/>
              </a:spcBef>
              <a:spcAft>
                <a:spcPts val="0"/>
              </a:spcAft>
              <a:buNone/>
              <a:defRPr sz="1200">
                <a:solidFill>
                  <a:srgbClr val="434343"/>
                </a:solidFill>
                <a:latin typeface="Roboto Slab Regular"/>
                <a:ea typeface="Roboto Slab Regular"/>
                <a:cs typeface="Roboto Slab Regular"/>
                <a:sym typeface="Roboto Slab Regular"/>
              </a:defRPr>
            </a:lvl8pPr>
            <a:lvl9pPr lvl="8" rtl="0">
              <a:spcBef>
                <a:spcPts val="0"/>
              </a:spcBef>
              <a:spcAft>
                <a:spcPts val="0"/>
              </a:spcAft>
              <a:buNone/>
              <a:defRPr sz="1200">
                <a:solidFill>
                  <a:srgbClr val="434343"/>
                </a:solidFill>
                <a:latin typeface="Roboto Slab Regular"/>
                <a:ea typeface="Roboto Slab Regular"/>
                <a:cs typeface="Roboto Slab Regular"/>
                <a:sym typeface="Roboto Slab Regular"/>
              </a:defRPr>
            </a:lvl9pPr>
          </a:lstStyle>
          <a:p/>
        </p:txBody>
      </p:sp>
      <p:sp>
        <p:nvSpPr>
          <p:cNvPr id="72" name="Google Shape;72;p10"/>
          <p:cNvSpPr txBox="1"/>
          <p:nvPr>
            <p:ph idx="1" type="subTitle"/>
          </p:nvPr>
        </p:nvSpPr>
        <p:spPr>
          <a:xfrm>
            <a:off x="1256675" y="3890441"/>
            <a:ext cx="1707000" cy="76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73" name="Google Shape;73;p10"/>
          <p:cNvSpPr txBox="1"/>
          <p:nvPr>
            <p:ph idx="2" type="subTitle"/>
          </p:nvPr>
        </p:nvSpPr>
        <p:spPr>
          <a:xfrm>
            <a:off x="3709950" y="3890441"/>
            <a:ext cx="1707000" cy="76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74" name="Google Shape;74;p10"/>
          <p:cNvSpPr txBox="1"/>
          <p:nvPr>
            <p:ph idx="3" type="subTitle"/>
          </p:nvPr>
        </p:nvSpPr>
        <p:spPr>
          <a:xfrm>
            <a:off x="6130825" y="3890441"/>
            <a:ext cx="1707000" cy="76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75" name="Google Shape;75;p10"/>
          <p:cNvSpPr txBox="1"/>
          <p:nvPr>
            <p:ph idx="4" type="subTitle"/>
          </p:nvPr>
        </p:nvSpPr>
        <p:spPr>
          <a:xfrm>
            <a:off x="1263461" y="3749791"/>
            <a:ext cx="1707000" cy="24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200"/>
              <a:buFont typeface="Montserrat"/>
              <a:buNone/>
              <a:defRPr b="1">
                <a:latin typeface="Montserrat"/>
                <a:ea typeface="Montserrat"/>
                <a:cs typeface="Montserrat"/>
                <a:sym typeface="Montserrat"/>
              </a:defRPr>
            </a:lvl1pPr>
            <a:lvl2pPr lvl="1" rtl="0" algn="ctr">
              <a:lnSpc>
                <a:spcPct val="100000"/>
              </a:lnSpc>
              <a:spcBef>
                <a:spcPts val="0"/>
              </a:spcBef>
              <a:spcAft>
                <a:spcPts val="0"/>
              </a:spcAft>
              <a:buSzPts val="1200"/>
              <a:buFont typeface="Montserrat"/>
              <a:buNone/>
              <a:defRPr b="1">
                <a:latin typeface="Montserrat"/>
                <a:ea typeface="Montserrat"/>
                <a:cs typeface="Montserrat"/>
                <a:sym typeface="Montserrat"/>
              </a:defRPr>
            </a:lvl2pPr>
            <a:lvl3pPr lvl="2" rtl="0" algn="ctr">
              <a:lnSpc>
                <a:spcPct val="100000"/>
              </a:lnSpc>
              <a:spcBef>
                <a:spcPts val="0"/>
              </a:spcBef>
              <a:spcAft>
                <a:spcPts val="0"/>
              </a:spcAft>
              <a:buSzPts val="1200"/>
              <a:buFont typeface="Montserrat"/>
              <a:buNone/>
              <a:defRPr b="1">
                <a:latin typeface="Montserrat"/>
                <a:ea typeface="Montserrat"/>
                <a:cs typeface="Montserrat"/>
                <a:sym typeface="Montserrat"/>
              </a:defRPr>
            </a:lvl3pPr>
            <a:lvl4pPr lvl="3" rtl="0" algn="ctr">
              <a:lnSpc>
                <a:spcPct val="100000"/>
              </a:lnSpc>
              <a:spcBef>
                <a:spcPts val="0"/>
              </a:spcBef>
              <a:spcAft>
                <a:spcPts val="0"/>
              </a:spcAft>
              <a:buSzPts val="1200"/>
              <a:buFont typeface="Montserrat"/>
              <a:buNone/>
              <a:defRPr b="1">
                <a:latin typeface="Montserrat"/>
                <a:ea typeface="Montserrat"/>
                <a:cs typeface="Montserrat"/>
                <a:sym typeface="Montserrat"/>
              </a:defRPr>
            </a:lvl4pPr>
            <a:lvl5pPr lvl="4" rtl="0" algn="ctr">
              <a:lnSpc>
                <a:spcPct val="100000"/>
              </a:lnSpc>
              <a:spcBef>
                <a:spcPts val="0"/>
              </a:spcBef>
              <a:spcAft>
                <a:spcPts val="0"/>
              </a:spcAft>
              <a:buSzPts val="1200"/>
              <a:buFont typeface="Montserrat"/>
              <a:buNone/>
              <a:defRPr b="1">
                <a:latin typeface="Montserrat"/>
                <a:ea typeface="Montserrat"/>
                <a:cs typeface="Montserrat"/>
                <a:sym typeface="Montserrat"/>
              </a:defRPr>
            </a:lvl5pPr>
            <a:lvl6pPr lvl="5" rtl="0" algn="ctr">
              <a:lnSpc>
                <a:spcPct val="100000"/>
              </a:lnSpc>
              <a:spcBef>
                <a:spcPts val="0"/>
              </a:spcBef>
              <a:spcAft>
                <a:spcPts val="0"/>
              </a:spcAft>
              <a:buSzPts val="1200"/>
              <a:buFont typeface="Montserrat"/>
              <a:buNone/>
              <a:defRPr b="1">
                <a:latin typeface="Montserrat"/>
                <a:ea typeface="Montserrat"/>
                <a:cs typeface="Montserrat"/>
                <a:sym typeface="Montserrat"/>
              </a:defRPr>
            </a:lvl6pPr>
            <a:lvl7pPr lvl="6" rtl="0" algn="ctr">
              <a:lnSpc>
                <a:spcPct val="100000"/>
              </a:lnSpc>
              <a:spcBef>
                <a:spcPts val="0"/>
              </a:spcBef>
              <a:spcAft>
                <a:spcPts val="0"/>
              </a:spcAft>
              <a:buSzPts val="1200"/>
              <a:buFont typeface="Montserrat"/>
              <a:buNone/>
              <a:defRPr b="1">
                <a:latin typeface="Montserrat"/>
                <a:ea typeface="Montserrat"/>
                <a:cs typeface="Montserrat"/>
                <a:sym typeface="Montserrat"/>
              </a:defRPr>
            </a:lvl7pPr>
            <a:lvl8pPr lvl="7" rtl="0" algn="ctr">
              <a:lnSpc>
                <a:spcPct val="100000"/>
              </a:lnSpc>
              <a:spcBef>
                <a:spcPts val="0"/>
              </a:spcBef>
              <a:spcAft>
                <a:spcPts val="0"/>
              </a:spcAft>
              <a:buSzPts val="1200"/>
              <a:buFont typeface="Montserrat"/>
              <a:buNone/>
              <a:defRPr b="1">
                <a:latin typeface="Montserrat"/>
                <a:ea typeface="Montserrat"/>
                <a:cs typeface="Montserrat"/>
                <a:sym typeface="Montserrat"/>
              </a:defRPr>
            </a:lvl8pPr>
            <a:lvl9pPr lvl="8" rtl="0" algn="ctr">
              <a:lnSpc>
                <a:spcPct val="100000"/>
              </a:lnSpc>
              <a:spcBef>
                <a:spcPts val="0"/>
              </a:spcBef>
              <a:spcAft>
                <a:spcPts val="0"/>
              </a:spcAft>
              <a:buSzPts val="1200"/>
              <a:buFont typeface="Montserrat"/>
              <a:buNone/>
              <a:defRPr b="1">
                <a:latin typeface="Montserrat"/>
                <a:ea typeface="Montserrat"/>
                <a:cs typeface="Montserrat"/>
                <a:sym typeface="Montserrat"/>
              </a:defRPr>
            </a:lvl9pPr>
          </a:lstStyle>
          <a:p/>
        </p:txBody>
      </p:sp>
      <p:sp>
        <p:nvSpPr>
          <p:cNvPr id="76" name="Google Shape;76;p10"/>
          <p:cNvSpPr txBox="1"/>
          <p:nvPr>
            <p:ph idx="5" type="subTitle"/>
          </p:nvPr>
        </p:nvSpPr>
        <p:spPr>
          <a:xfrm>
            <a:off x="3716736" y="3749791"/>
            <a:ext cx="1707000" cy="24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200"/>
              <a:buFont typeface="Montserrat"/>
              <a:buNone/>
              <a:defRPr b="1">
                <a:latin typeface="Montserrat"/>
                <a:ea typeface="Montserrat"/>
                <a:cs typeface="Montserrat"/>
                <a:sym typeface="Montserrat"/>
              </a:defRPr>
            </a:lvl1pPr>
            <a:lvl2pPr lvl="1" rtl="0" algn="ctr">
              <a:lnSpc>
                <a:spcPct val="100000"/>
              </a:lnSpc>
              <a:spcBef>
                <a:spcPts val="0"/>
              </a:spcBef>
              <a:spcAft>
                <a:spcPts val="0"/>
              </a:spcAft>
              <a:buSzPts val="1200"/>
              <a:buFont typeface="Montserrat"/>
              <a:buNone/>
              <a:defRPr b="1">
                <a:latin typeface="Montserrat"/>
                <a:ea typeface="Montserrat"/>
                <a:cs typeface="Montserrat"/>
                <a:sym typeface="Montserrat"/>
              </a:defRPr>
            </a:lvl2pPr>
            <a:lvl3pPr lvl="2" rtl="0" algn="ctr">
              <a:lnSpc>
                <a:spcPct val="100000"/>
              </a:lnSpc>
              <a:spcBef>
                <a:spcPts val="0"/>
              </a:spcBef>
              <a:spcAft>
                <a:spcPts val="0"/>
              </a:spcAft>
              <a:buSzPts val="1200"/>
              <a:buFont typeface="Montserrat"/>
              <a:buNone/>
              <a:defRPr b="1">
                <a:latin typeface="Montserrat"/>
                <a:ea typeface="Montserrat"/>
                <a:cs typeface="Montserrat"/>
                <a:sym typeface="Montserrat"/>
              </a:defRPr>
            </a:lvl3pPr>
            <a:lvl4pPr lvl="3" rtl="0" algn="ctr">
              <a:lnSpc>
                <a:spcPct val="100000"/>
              </a:lnSpc>
              <a:spcBef>
                <a:spcPts val="0"/>
              </a:spcBef>
              <a:spcAft>
                <a:spcPts val="0"/>
              </a:spcAft>
              <a:buSzPts val="1200"/>
              <a:buFont typeface="Montserrat"/>
              <a:buNone/>
              <a:defRPr b="1">
                <a:latin typeface="Montserrat"/>
                <a:ea typeface="Montserrat"/>
                <a:cs typeface="Montserrat"/>
                <a:sym typeface="Montserrat"/>
              </a:defRPr>
            </a:lvl4pPr>
            <a:lvl5pPr lvl="4" rtl="0" algn="ctr">
              <a:lnSpc>
                <a:spcPct val="100000"/>
              </a:lnSpc>
              <a:spcBef>
                <a:spcPts val="0"/>
              </a:spcBef>
              <a:spcAft>
                <a:spcPts val="0"/>
              </a:spcAft>
              <a:buSzPts val="1200"/>
              <a:buFont typeface="Montserrat"/>
              <a:buNone/>
              <a:defRPr b="1">
                <a:latin typeface="Montserrat"/>
                <a:ea typeface="Montserrat"/>
                <a:cs typeface="Montserrat"/>
                <a:sym typeface="Montserrat"/>
              </a:defRPr>
            </a:lvl5pPr>
            <a:lvl6pPr lvl="5" rtl="0" algn="ctr">
              <a:lnSpc>
                <a:spcPct val="100000"/>
              </a:lnSpc>
              <a:spcBef>
                <a:spcPts val="0"/>
              </a:spcBef>
              <a:spcAft>
                <a:spcPts val="0"/>
              </a:spcAft>
              <a:buSzPts val="1200"/>
              <a:buFont typeface="Montserrat"/>
              <a:buNone/>
              <a:defRPr b="1">
                <a:latin typeface="Montserrat"/>
                <a:ea typeface="Montserrat"/>
                <a:cs typeface="Montserrat"/>
                <a:sym typeface="Montserrat"/>
              </a:defRPr>
            </a:lvl6pPr>
            <a:lvl7pPr lvl="6" rtl="0" algn="ctr">
              <a:lnSpc>
                <a:spcPct val="100000"/>
              </a:lnSpc>
              <a:spcBef>
                <a:spcPts val="0"/>
              </a:spcBef>
              <a:spcAft>
                <a:spcPts val="0"/>
              </a:spcAft>
              <a:buSzPts val="1200"/>
              <a:buFont typeface="Montserrat"/>
              <a:buNone/>
              <a:defRPr b="1">
                <a:latin typeface="Montserrat"/>
                <a:ea typeface="Montserrat"/>
                <a:cs typeface="Montserrat"/>
                <a:sym typeface="Montserrat"/>
              </a:defRPr>
            </a:lvl7pPr>
            <a:lvl8pPr lvl="7" rtl="0" algn="ctr">
              <a:lnSpc>
                <a:spcPct val="100000"/>
              </a:lnSpc>
              <a:spcBef>
                <a:spcPts val="0"/>
              </a:spcBef>
              <a:spcAft>
                <a:spcPts val="0"/>
              </a:spcAft>
              <a:buSzPts val="1200"/>
              <a:buFont typeface="Montserrat"/>
              <a:buNone/>
              <a:defRPr b="1">
                <a:latin typeface="Montserrat"/>
                <a:ea typeface="Montserrat"/>
                <a:cs typeface="Montserrat"/>
                <a:sym typeface="Montserrat"/>
              </a:defRPr>
            </a:lvl8pPr>
            <a:lvl9pPr lvl="8" rtl="0" algn="ctr">
              <a:lnSpc>
                <a:spcPct val="100000"/>
              </a:lnSpc>
              <a:spcBef>
                <a:spcPts val="0"/>
              </a:spcBef>
              <a:spcAft>
                <a:spcPts val="0"/>
              </a:spcAft>
              <a:buSzPts val="1200"/>
              <a:buFont typeface="Montserrat"/>
              <a:buNone/>
              <a:defRPr b="1">
                <a:latin typeface="Montserrat"/>
                <a:ea typeface="Montserrat"/>
                <a:cs typeface="Montserrat"/>
                <a:sym typeface="Montserrat"/>
              </a:defRPr>
            </a:lvl9pPr>
          </a:lstStyle>
          <a:p/>
        </p:txBody>
      </p:sp>
      <p:sp>
        <p:nvSpPr>
          <p:cNvPr id="77" name="Google Shape;77;p10"/>
          <p:cNvSpPr txBox="1"/>
          <p:nvPr>
            <p:ph idx="6" type="subTitle"/>
          </p:nvPr>
        </p:nvSpPr>
        <p:spPr>
          <a:xfrm>
            <a:off x="6137611" y="3749791"/>
            <a:ext cx="1707000" cy="24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200"/>
              <a:buFont typeface="Montserrat"/>
              <a:buNone/>
              <a:defRPr b="1">
                <a:latin typeface="Montserrat"/>
                <a:ea typeface="Montserrat"/>
                <a:cs typeface="Montserrat"/>
                <a:sym typeface="Montserrat"/>
              </a:defRPr>
            </a:lvl1pPr>
            <a:lvl2pPr lvl="1" rtl="0" algn="ctr">
              <a:lnSpc>
                <a:spcPct val="100000"/>
              </a:lnSpc>
              <a:spcBef>
                <a:spcPts val="0"/>
              </a:spcBef>
              <a:spcAft>
                <a:spcPts val="0"/>
              </a:spcAft>
              <a:buSzPts val="1200"/>
              <a:buFont typeface="Montserrat"/>
              <a:buNone/>
              <a:defRPr b="1">
                <a:latin typeface="Montserrat"/>
                <a:ea typeface="Montserrat"/>
                <a:cs typeface="Montserrat"/>
                <a:sym typeface="Montserrat"/>
              </a:defRPr>
            </a:lvl2pPr>
            <a:lvl3pPr lvl="2" rtl="0" algn="ctr">
              <a:lnSpc>
                <a:spcPct val="100000"/>
              </a:lnSpc>
              <a:spcBef>
                <a:spcPts val="0"/>
              </a:spcBef>
              <a:spcAft>
                <a:spcPts val="0"/>
              </a:spcAft>
              <a:buSzPts val="1200"/>
              <a:buFont typeface="Montserrat"/>
              <a:buNone/>
              <a:defRPr b="1">
                <a:latin typeface="Montserrat"/>
                <a:ea typeface="Montserrat"/>
                <a:cs typeface="Montserrat"/>
                <a:sym typeface="Montserrat"/>
              </a:defRPr>
            </a:lvl3pPr>
            <a:lvl4pPr lvl="3" rtl="0" algn="ctr">
              <a:lnSpc>
                <a:spcPct val="100000"/>
              </a:lnSpc>
              <a:spcBef>
                <a:spcPts val="0"/>
              </a:spcBef>
              <a:spcAft>
                <a:spcPts val="0"/>
              </a:spcAft>
              <a:buSzPts val="1200"/>
              <a:buFont typeface="Montserrat"/>
              <a:buNone/>
              <a:defRPr b="1">
                <a:latin typeface="Montserrat"/>
                <a:ea typeface="Montserrat"/>
                <a:cs typeface="Montserrat"/>
                <a:sym typeface="Montserrat"/>
              </a:defRPr>
            </a:lvl4pPr>
            <a:lvl5pPr lvl="4" rtl="0" algn="ctr">
              <a:lnSpc>
                <a:spcPct val="100000"/>
              </a:lnSpc>
              <a:spcBef>
                <a:spcPts val="0"/>
              </a:spcBef>
              <a:spcAft>
                <a:spcPts val="0"/>
              </a:spcAft>
              <a:buSzPts val="1200"/>
              <a:buFont typeface="Montserrat"/>
              <a:buNone/>
              <a:defRPr b="1">
                <a:latin typeface="Montserrat"/>
                <a:ea typeface="Montserrat"/>
                <a:cs typeface="Montserrat"/>
                <a:sym typeface="Montserrat"/>
              </a:defRPr>
            </a:lvl5pPr>
            <a:lvl6pPr lvl="5" rtl="0" algn="ctr">
              <a:lnSpc>
                <a:spcPct val="100000"/>
              </a:lnSpc>
              <a:spcBef>
                <a:spcPts val="0"/>
              </a:spcBef>
              <a:spcAft>
                <a:spcPts val="0"/>
              </a:spcAft>
              <a:buSzPts val="1200"/>
              <a:buFont typeface="Montserrat"/>
              <a:buNone/>
              <a:defRPr b="1">
                <a:latin typeface="Montserrat"/>
                <a:ea typeface="Montserrat"/>
                <a:cs typeface="Montserrat"/>
                <a:sym typeface="Montserrat"/>
              </a:defRPr>
            </a:lvl6pPr>
            <a:lvl7pPr lvl="6" rtl="0" algn="ctr">
              <a:lnSpc>
                <a:spcPct val="100000"/>
              </a:lnSpc>
              <a:spcBef>
                <a:spcPts val="0"/>
              </a:spcBef>
              <a:spcAft>
                <a:spcPts val="0"/>
              </a:spcAft>
              <a:buSzPts val="1200"/>
              <a:buFont typeface="Montserrat"/>
              <a:buNone/>
              <a:defRPr b="1">
                <a:latin typeface="Montserrat"/>
                <a:ea typeface="Montserrat"/>
                <a:cs typeface="Montserrat"/>
                <a:sym typeface="Montserrat"/>
              </a:defRPr>
            </a:lvl7pPr>
            <a:lvl8pPr lvl="7" rtl="0" algn="ctr">
              <a:lnSpc>
                <a:spcPct val="100000"/>
              </a:lnSpc>
              <a:spcBef>
                <a:spcPts val="0"/>
              </a:spcBef>
              <a:spcAft>
                <a:spcPts val="0"/>
              </a:spcAft>
              <a:buSzPts val="1200"/>
              <a:buFont typeface="Montserrat"/>
              <a:buNone/>
              <a:defRPr b="1">
                <a:latin typeface="Montserrat"/>
                <a:ea typeface="Montserrat"/>
                <a:cs typeface="Montserrat"/>
                <a:sym typeface="Montserrat"/>
              </a:defRPr>
            </a:lvl8pPr>
            <a:lvl9pPr lvl="8" rtl="0" algn="ctr">
              <a:lnSpc>
                <a:spcPct val="100000"/>
              </a:lnSpc>
              <a:spcBef>
                <a:spcPts val="0"/>
              </a:spcBef>
              <a:spcAft>
                <a:spcPts val="0"/>
              </a:spcAft>
              <a:buSzPts val="1200"/>
              <a:buFont typeface="Montserrat"/>
              <a:buNone/>
              <a:defRPr b="1">
                <a:latin typeface="Montserrat"/>
                <a:ea typeface="Montserrat"/>
                <a:cs typeface="Montserrat"/>
                <a:sym typeface="Montserrat"/>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theme" Target="../theme/theme3.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rgbClr val="434343"/>
              </a:buClr>
              <a:buSzPts val="2800"/>
              <a:buFont typeface="Viga"/>
              <a:buNone/>
              <a:defRPr sz="2800">
                <a:solidFill>
                  <a:srgbClr val="434343"/>
                </a:solidFill>
                <a:latin typeface="Viga"/>
                <a:ea typeface="Viga"/>
                <a:cs typeface="Viga"/>
                <a:sym typeface="Viga"/>
              </a:defRPr>
            </a:lvl1pPr>
            <a:lvl2pPr lvl="1" rtl="0">
              <a:spcBef>
                <a:spcPts val="0"/>
              </a:spcBef>
              <a:spcAft>
                <a:spcPts val="0"/>
              </a:spcAft>
              <a:buClr>
                <a:srgbClr val="434343"/>
              </a:buClr>
              <a:buSzPts val="2800"/>
              <a:buFont typeface="Economica"/>
              <a:buNone/>
              <a:defRPr sz="2800">
                <a:solidFill>
                  <a:srgbClr val="434343"/>
                </a:solidFill>
                <a:latin typeface="Economica"/>
                <a:ea typeface="Economica"/>
                <a:cs typeface="Economica"/>
                <a:sym typeface="Economica"/>
              </a:defRPr>
            </a:lvl2pPr>
            <a:lvl3pPr lvl="2" rtl="0">
              <a:spcBef>
                <a:spcPts val="0"/>
              </a:spcBef>
              <a:spcAft>
                <a:spcPts val="0"/>
              </a:spcAft>
              <a:buClr>
                <a:srgbClr val="434343"/>
              </a:buClr>
              <a:buSzPts val="2800"/>
              <a:buFont typeface="Economica"/>
              <a:buNone/>
              <a:defRPr sz="2800">
                <a:solidFill>
                  <a:srgbClr val="434343"/>
                </a:solidFill>
                <a:latin typeface="Economica"/>
                <a:ea typeface="Economica"/>
                <a:cs typeface="Economica"/>
                <a:sym typeface="Economica"/>
              </a:defRPr>
            </a:lvl3pPr>
            <a:lvl4pPr lvl="3" rtl="0">
              <a:spcBef>
                <a:spcPts val="0"/>
              </a:spcBef>
              <a:spcAft>
                <a:spcPts val="0"/>
              </a:spcAft>
              <a:buClr>
                <a:srgbClr val="434343"/>
              </a:buClr>
              <a:buSzPts val="2800"/>
              <a:buFont typeface="Economica"/>
              <a:buNone/>
              <a:defRPr sz="2800">
                <a:solidFill>
                  <a:srgbClr val="434343"/>
                </a:solidFill>
                <a:latin typeface="Economica"/>
                <a:ea typeface="Economica"/>
                <a:cs typeface="Economica"/>
                <a:sym typeface="Economica"/>
              </a:defRPr>
            </a:lvl4pPr>
            <a:lvl5pPr lvl="4" rtl="0">
              <a:spcBef>
                <a:spcPts val="0"/>
              </a:spcBef>
              <a:spcAft>
                <a:spcPts val="0"/>
              </a:spcAft>
              <a:buClr>
                <a:srgbClr val="434343"/>
              </a:buClr>
              <a:buSzPts val="2800"/>
              <a:buFont typeface="Economica"/>
              <a:buNone/>
              <a:defRPr sz="2800">
                <a:solidFill>
                  <a:srgbClr val="434343"/>
                </a:solidFill>
                <a:latin typeface="Economica"/>
                <a:ea typeface="Economica"/>
                <a:cs typeface="Economica"/>
                <a:sym typeface="Economica"/>
              </a:defRPr>
            </a:lvl5pPr>
            <a:lvl6pPr lvl="5" rtl="0">
              <a:spcBef>
                <a:spcPts val="0"/>
              </a:spcBef>
              <a:spcAft>
                <a:spcPts val="0"/>
              </a:spcAft>
              <a:buClr>
                <a:srgbClr val="434343"/>
              </a:buClr>
              <a:buSzPts val="2800"/>
              <a:buFont typeface="Economica"/>
              <a:buNone/>
              <a:defRPr sz="2800">
                <a:solidFill>
                  <a:srgbClr val="434343"/>
                </a:solidFill>
                <a:latin typeface="Economica"/>
                <a:ea typeface="Economica"/>
                <a:cs typeface="Economica"/>
                <a:sym typeface="Economica"/>
              </a:defRPr>
            </a:lvl6pPr>
            <a:lvl7pPr lvl="6" rtl="0">
              <a:spcBef>
                <a:spcPts val="0"/>
              </a:spcBef>
              <a:spcAft>
                <a:spcPts val="0"/>
              </a:spcAft>
              <a:buClr>
                <a:srgbClr val="434343"/>
              </a:buClr>
              <a:buSzPts val="2800"/>
              <a:buFont typeface="Economica"/>
              <a:buNone/>
              <a:defRPr sz="2800">
                <a:solidFill>
                  <a:srgbClr val="434343"/>
                </a:solidFill>
                <a:latin typeface="Economica"/>
                <a:ea typeface="Economica"/>
                <a:cs typeface="Economica"/>
                <a:sym typeface="Economica"/>
              </a:defRPr>
            </a:lvl7pPr>
            <a:lvl8pPr lvl="7" rtl="0">
              <a:spcBef>
                <a:spcPts val="0"/>
              </a:spcBef>
              <a:spcAft>
                <a:spcPts val="0"/>
              </a:spcAft>
              <a:buClr>
                <a:srgbClr val="434343"/>
              </a:buClr>
              <a:buSzPts val="2800"/>
              <a:buFont typeface="Economica"/>
              <a:buNone/>
              <a:defRPr sz="2800">
                <a:solidFill>
                  <a:srgbClr val="434343"/>
                </a:solidFill>
                <a:latin typeface="Economica"/>
                <a:ea typeface="Economica"/>
                <a:cs typeface="Economica"/>
                <a:sym typeface="Economica"/>
              </a:defRPr>
            </a:lvl8pPr>
            <a:lvl9pPr lvl="8" rtl="0">
              <a:spcBef>
                <a:spcPts val="0"/>
              </a:spcBef>
              <a:spcAft>
                <a:spcPts val="0"/>
              </a:spcAft>
              <a:buClr>
                <a:srgbClr val="434343"/>
              </a:buClr>
              <a:buSzPts val="2800"/>
              <a:buFont typeface="Economica"/>
              <a:buNone/>
              <a:defRPr sz="2800">
                <a:solidFill>
                  <a:srgbClr val="434343"/>
                </a:solidFill>
                <a:latin typeface="Economica"/>
                <a:ea typeface="Economica"/>
                <a:cs typeface="Economica"/>
                <a:sym typeface="Economica"/>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04800" lvl="0" marL="457200" rtl="0">
              <a:lnSpc>
                <a:spcPct val="115000"/>
              </a:lnSpc>
              <a:spcBef>
                <a:spcPts val="0"/>
              </a:spcBef>
              <a:spcAft>
                <a:spcPts val="0"/>
              </a:spcAft>
              <a:buClr>
                <a:srgbClr val="434343"/>
              </a:buClr>
              <a:buSzPts val="1200"/>
              <a:buFont typeface="Dosis"/>
              <a:buChar char="●"/>
              <a:defRPr sz="1200">
                <a:solidFill>
                  <a:srgbClr val="434343"/>
                </a:solidFill>
                <a:latin typeface="Dosis"/>
                <a:ea typeface="Dosis"/>
                <a:cs typeface="Dosis"/>
                <a:sym typeface="Dosis"/>
              </a:defRPr>
            </a:lvl1pPr>
            <a:lvl2pPr indent="-304800" lvl="1" marL="914400" rtl="0">
              <a:lnSpc>
                <a:spcPct val="115000"/>
              </a:lnSpc>
              <a:spcBef>
                <a:spcPts val="1600"/>
              </a:spcBef>
              <a:spcAft>
                <a:spcPts val="0"/>
              </a:spcAft>
              <a:buClr>
                <a:srgbClr val="434343"/>
              </a:buClr>
              <a:buSzPts val="1200"/>
              <a:buFont typeface="Dosis"/>
              <a:buChar char="○"/>
              <a:defRPr sz="1200">
                <a:solidFill>
                  <a:srgbClr val="434343"/>
                </a:solidFill>
                <a:latin typeface="Dosis"/>
                <a:ea typeface="Dosis"/>
                <a:cs typeface="Dosis"/>
                <a:sym typeface="Dosis"/>
              </a:defRPr>
            </a:lvl2pPr>
            <a:lvl3pPr indent="-304800" lvl="2" marL="1371600" rtl="0">
              <a:lnSpc>
                <a:spcPct val="115000"/>
              </a:lnSpc>
              <a:spcBef>
                <a:spcPts val="1600"/>
              </a:spcBef>
              <a:spcAft>
                <a:spcPts val="0"/>
              </a:spcAft>
              <a:buClr>
                <a:srgbClr val="434343"/>
              </a:buClr>
              <a:buSzPts val="1200"/>
              <a:buFont typeface="Dosis"/>
              <a:buChar char="■"/>
              <a:defRPr sz="1200">
                <a:solidFill>
                  <a:srgbClr val="434343"/>
                </a:solidFill>
                <a:latin typeface="Dosis"/>
                <a:ea typeface="Dosis"/>
                <a:cs typeface="Dosis"/>
                <a:sym typeface="Dosis"/>
              </a:defRPr>
            </a:lvl3pPr>
            <a:lvl4pPr indent="-304800" lvl="3" marL="1828800" rtl="0">
              <a:lnSpc>
                <a:spcPct val="115000"/>
              </a:lnSpc>
              <a:spcBef>
                <a:spcPts val="1600"/>
              </a:spcBef>
              <a:spcAft>
                <a:spcPts val="0"/>
              </a:spcAft>
              <a:buClr>
                <a:srgbClr val="434343"/>
              </a:buClr>
              <a:buSzPts val="1200"/>
              <a:buFont typeface="Dosis"/>
              <a:buChar char="●"/>
              <a:defRPr sz="1200">
                <a:solidFill>
                  <a:srgbClr val="434343"/>
                </a:solidFill>
                <a:latin typeface="Dosis"/>
                <a:ea typeface="Dosis"/>
                <a:cs typeface="Dosis"/>
                <a:sym typeface="Dosis"/>
              </a:defRPr>
            </a:lvl4pPr>
            <a:lvl5pPr indent="-304800" lvl="4" marL="2286000" rtl="0">
              <a:lnSpc>
                <a:spcPct val="115000"/>
              </a:lnSpc>
              <a:spcBef>
                <a:spcPts val="1600"/>
              </a:spcBef>
              <a:spcAft>
                <a:spcPts val="0"/>
              </a:spcAft>
              <a:buClr>
                <a:srgbClr val="434343"/>
              </a:buClr>
              <a:buSzPts val="1200"/>
              <a:buFont typeface="Dosis"/>
              <a:buChar char="○"/>
              <a:defRPr sz="1200">
                <a:solidFill>
                  <a:srgbClr val="434343"/>
                </a:solidFill>
                <a:latin typeface="Dosis"/>
                <a:ea typeface="Dosis"/>
                <a:cs typeface="Dosis"/>
                <a:sym typeface="Dosis"/>
              </a:defRPr>
            </a:lvl5pPr>
            <a:lvl6pPr indent="-304800" lvl="5" marL="2743200" rtl="0">
              <a:lnSpc>
                <a:spcPct val="115000"/>
              </a:lnSpc>
              <a:spcBef>
                <a:spcPts val="1600"/>
              </a:spcBef>
              <a:spcAft>
                <a:spcPts val="0"/>
              </a:spcAft>
              <a:buClr>
                <a:srgbClr val="434343"/>
              </a:buClr>
              <a:buSzPts val="1200"/>
              <a:buFont typeface="Dosis"/>
              <a:buChar char="■"/>
              <a:defRPr sz="1200">
                <a:solidFill>
                  <a:srgbClr val="434343"/>
                </a:solidFill>
                <a:latin typeface="Dosis"/>
                <a:ea typeface="Dosis"/>
                <a:cs typeface="Dosis"/>
                <a:sym typeface="Dosis"/>
              </a:defRPr>
            </a:lvl6pPr>
            <a:lvl7pPr indent="-304800" lvl="6" marL="3200400" rtl="0">
              <a:lnSpc>
                <a:spcPct val="115000"/>
              </a:lnSpc>
              <a:spcBef>
                <a:spcPts val="1600"/>
              </a:spcBef>
              <a:spcAft>
                <a:spcPts val="0"/>
              </a:spcAft>
              <a:buClr>
                <a:srgbClr val="434343"/>
              </a:buClr>
              <a:buSzPts val="1200"/>
              <a:buFont typeface="Dosis"/>
              <a:buChar char="●"/>
              <a:defRPr sz="1200">
                <a:solidFill>
                  <a:srgbClr val="434343"/>
                </a:solidFill>
                <a:latin typeface="Dosis"/>
                <a:ea typeface="Dosis"/>
                <a:cs typeface="Dosis"/>
                <a:sym typeface="Dosis"/>
              </a:defRPr>
            </a:lvl7pPr>
            <a:lvl8pPr indent="-304800" lvl="7" marL="3657600" rtl="0">
              <a:lnSpc>
                <a:spcPct val="115000"/>
              </a:lnSpc>
              <a:spcBef>
                <a:spcPts val="1600"/>
              </a:spcBef>
              <a:spcAft>
                <a:spcPts val="0"/>
              </a:spcAft>
              <a:buClr>
                <a:srgbClr val="434343"/>
              </a:buClr>
              <a:buSzPts val="1200"/>
              <a:buFont typeface="Dosis"/>
              <a:buChar char="○"/>
              <a:defRPr sz="1200">
                <a:solidFill>
                  <a:srgbClr val="434343"/>
                </a:solidFill>
                <a:latin typeface="Dosis"/>
                <a:ea typeface="Dosis"/>
                <a:cs typeface="Dosis"/>
                <a:sym typeface="Dosis"/>
              </a:defRPr>
            </a:lvl8pPr>
            <a:lvl9pPr indent="-304800" lvl="8" marL="4114800" rtl="0">
              <a:lnSpc>
                <a:spcPct val="115000"/>
              </a:lnSpc>
              <a:spcBef>
                <a:spcPts val="1600"/>
              </a:spcBef>
              <a:spcAft>
                <a:spcPts val="1600"/>
              </a:spcAft>
              <a:buClr>
                <a:srgbClr val="434343"/>
              </a:buClr>
              <a:buSzPts val="1200"/>
              <a:buFont typeface="Dosis"/>
              <a:buChar char="■"/>
              <a:defRPr sz="1200">
                <a:solidFill>
                  <a:srgbClr val="434343"/>
                </a:solidFill>
                <a:latin typeface="Dosis"/>
                <a:ea typeface="Dosis"/>
                <a:cs typeface="Dosis"/>
                <a:sym typeface="Dosis"/>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44" name="Shape 144"/>
        <p:cNvGrpSpPr/>
        <p:nvPr/>
      </p:nvGrpSpPr>
      <p:grpSpPr>
        <a:xfrm>
          <a:off x="0" y="0"/>
          <a:ext cx="0" cy="0"/>
          <a:chOff x="0" y="0"/>
          <a:chExt cx="0" cy="0"/>
        </a:xfrm>
      </p:grpSpPr>
      <p:sp>
        <p:nvSpPr>
          <p:cNvPr id="145" name="Google Shape;145;p23"/>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46" name="Google Shape;146;p23"/>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69" r:id="rId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12.jp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xml"/><Relationship Id="rId3" Type="http://schemas.openxmlformats.org/officeDocument/2006/relationships/image" Target="../media/image3.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1.xml"/><Relationship Id="rId3" Type="http://schemas.openxmlformats.org/officeDocument/2006/relationships/image" Target="../media/image7.jpg"/><Relationship Id="rId4" Type="http://schemas.openxmlformats.org/officeDocument/2006/relationships/hyperlink" Target="https://docs.google.com/spreadsheets/d/1OfbfhNiwJo7AGu2-Kd4Z8RjjSwiQ1oKwvUjnvUZIUbE/copy" TargetMode="External"/><Relationship Id="rId5" Type="http://schemas.openxmlformats.org/officeDocument/2006/relationships/image" Target="../media/image2.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3.xml"/><Relationship Id="rId3" Type="http://schemas.openxmlformats.org/officeDocument/2006/relationships/image" Target="../media/image10.jp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9.xml"/><Relationship Id="rId3" Type="http://schemas.openxmlformats.org/officeDocument/2006/relationships/image" Target="../media/image9.jp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 Id="rId3" Type="http://schemas.openxmlformats.org/officeDocument/2006/relationships/hyperlink" Target="http://bit.ly/30B07Gq" TargetMode="External"/><Relationship Id="rId4" Type="http://schemas.openxmlformats.org/officeDocument/2006/relationships/hyperlink" Target="http://bit.ly/33VAFh3" TargetMode="External"/><Relationship Id="rId5" Type="http://schemas.openxmlformats.org/officeDocument/2006/relationships/slide" Target="/ppt/slides/slide27.xml"/><Relationship Id="rId6" Type="http://schemas.openxmlformats.org/officeDocument/2006/relationships/slide" Target="/ppt/slides/slide26.xml"/><Relationship Id="rId7" Type="http://schemas.openxmlformats.org/officeDocument/2006/relationships/slide" Target="/ppt/slides/slide28.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xml"/><Relationship Id="rId3" Type="http://schemas.openxmlformats.org/officeDocument/2006/relationships/image" Target="../media/image13.jp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6.xml"/><Relationship Id="rId3" Type="http://schemas.openxmlformats.org/officeDocument/2006/relationships/image" Target="../media/image11.jpg"/></Relationships>
</file>

<file path=ppt/slides/_rels/slide27.xml.rels><?xml version="1.0" encoding="UTF-8" standalone="yes"?><Relationships xmlns="http://schemas.openxmlformats.org/package/2006/relationships"><Relationship Id="rId11" Type="http://schemas.openxmlformats.org/officeDocument/2006/relationships/hyperlink" Target="https://www.freepik.com/free-photo/ill-girl-being-examined-by-doctor_4514731.htm#page=6&amp;query=NI%C3%91A+MEDICA&amp;position=1/?utm_source=slidesgo_template&amp;utm_medium=referral-link&amp;utm_campaign=sg_resources&amp;utm_content=freepik" TargetMode="External"/><Relationship Id="rId10" Type="http://schemas.openxmlformats.org/officeDocument/2006/relationships/hyperlink" Target="https://www.freepik.com/free-photo/ill-girl-being-examined-by-doctor_4514734.htm#page=5&amp;query=NI%C3%91A+MEDICA&amp;position=49/?utm_source=slidesgo_template&amp;utm_medium=referral-link&amp;utm_campaign=sg_resources&amp;utm_content=freepik" TargetMode="External"/><Relationship Id="rId13" Type="http://schemas.openxmlformats.org/officeDocument/2006/relationships/hyperlink" Target="https://www.freepik.com/free-photo/ill-girl-being-examined-by-doctor_4514715.htm#page=6&amp;query=NI%C3%91A+MEDICA&amp;position=12/?utm_source=slidesgo_template&amp;utm_medium=referral-link&amp;utm_campaign=sg_resources&amp;utm_content=freepik" TargetMode="External"/><Relationship Id="rId12" Type="http://schemas.openxmlformats.org/officeDocument/2006/relationships/hyperlink" Target="https://www.freepik.com/free-photo/ill-girl-being-examined-by-doctor_4514721.htm#page=6&amp;query=NI%C3%91A+MEDICA&amp;position=8/?utm_source=slidesgo_template&amp;utm_medium=referral-link&amp;utm_campaign=sg_resources&amp;utm_content=freepik" TargetMode="External"/><Relationship Id="rId1" Type="http://schemas.openxmlformats.org/officeDocument/2006/relationships/slideLayout" Target="../slideLayouts/slideLayout19.xml"/><Relationship Id="rId2" Type="http://schemas.openxmlformats.org/officeDocument/2006/relationships/notesSlide" Target="../notesSlides/notesSlide27.xml"/><Relationship Id="rId3" Type="http://schemas.openxmlformats.org/officeDocument/2006/relationships/hyperlink" Target="https://www.freepik.com/free-photo/ill-girl-using-aerosol_4515055.htm#page=5&amp;query=NI%C3%91A+MEDICA&amp;position=19/?utm_source=slidesgo_template&amp;utm_medium=referral-link&amp;utm_campaign=sg_resources&amp;utm_content=freepik" TargetMode="External"/><Relationship Id="rId4" Type="http://schemas.openxmlformats.org/officeDocument/2006/relationships/hyperlink" Target="https://www.freepik.com/free-photo/ill-girl-blowing-her-nose_4515039.htm#page=5&amp;query=NI%C3%91A+MEDICA&amp;position=21/?utm_source=slidesgo_template&amp;utm_medium=referral-link&amp;utm_campaign=sg_resources&amp;utm_content=freepik" TargetMode="External"/><Relationship Id="rId9" Type="http://schemas.openxmlformats.org/officeDocument/2006/relationships/hyperlink" Target="https://www.freepik.com/free-photo/ill-girl-using-thermometer_4514839.htm#page=5&amp;query=NI%C3%91A+MEDICA&amp;position=38/?utm_source=slidesgo_template&amp;utm_medium=referral-link&amp;utm_campaign=sg_resources&amp;utm_content=freepik" TargetMode="External"/><Relationship Id="rId14" Type="http://schemas.openxmlformats.org/officeDocument/2006/relationships/hyperlink" Target="https://www.freepik.com/free-photo/girl-receiving-injecton_4514416.htm#page=6&amp;query=NI%C3%91A+MEDICA&amp;position=43/?utm_source=slidesgo_template&amp;utm_medium=referral-link&amp;utm_campaign=sg_resources&amp;utm_content=freepik" TargetMode="External"/><Relationship Id="rId5" Type="http://schemas.openxmlformats.org/officeDocument/2006/relationships/hyperlink" Target="https://www.freepik.com/free-photo/ill-girl-coughing_4515005.htm#page=5&amp;query=NI%C3%91A+MEDICA&amp;position=22/?utm_source=slidesgo_template&amp;utm_medium=referral-link&amp;utm_campaign=sg_resources&amp;utm_content=freepik" TargetMode="External"/><Relationship Id="rId6" Type="http://schemas.openxmlformats.org/officeDocument/2006/relationships/hyperlink" Target="https://www.freepik.com/free-photo/ill-girl-feeling-pain_4514966.htm#page=5&amp;query=NI%C3%91A+MEDICA&amp;position=25/?utm_source=slidesgo_template&amp;utm_medium=referral-link&amp;utm_campaign=sg_resources&amp;utm_content=freepik" TargetMode="External"/><Relationship Id="rId7" Type="http://schemas.openxmlformats.org/officeDocument/2006/relationships/hyperlink" Target="https://www.freepik.com/free-photo/ill-girl-feeling-pain_4514961.htm#page=5&amp;query=NI%C3%91A+MEDICA&amp;position=28/?utm_source=slidesgo_template&amp;utm_medium=referral-link&amp;utm_campaign=sg_resources&amp;utm_content=freepik" TargetMode="External"/><Relationship Id="rId8" Type="http://schemas.openxmlformats.org/officeDocument/2006/relationships/hyperlink" Target="https://www.freepik.com/free-photo/ill-girl-using-thermometer_4514841.htm#page=5&amp;query=NI%C3%91A+MEDICA&amp;position=36/?utm_source=slidesgo_template&amp;utm_medium=referral-link&amp;utm_campaign=sg_resources&amp;utm_content=freepik" TargetMode="External"/></Relationships>
</file>

<file path=ppt/slides/_rels/slide28.xml.rels><?xml version="1.0" encoding="UTF-8" standalone="yes"?><Relationships xmlns="http://schemas.openxmlformats.org/package/2006/relationships"><Relationship Id="rId11" Type="http://schemas.openxmlformats.org/officeDocument/2006/relationships/hyperlink" Target="https://www.freepik.com/free-photo/little-girl-using-nose-spray_4514245.htm/?utm_source=slidesgo_template&amp;utm_medium=referral-link&amp;utm_campaign=sg_resources&amp;utm_content=freepik" TargetMode="External"/><Relationship Id="rId10" Type="http://schemas.openxmlformats.org/officeDocument/2006/relationships/hyperlink" Target="https://www.freepik.com/free-photo/little-girl-using-nose-spray_4514241.htm/?utm_source=slidesgo_template&amp;utm_medium=referral-link&amp;utm_campaign=sg_resources&amp;utm_content=freepik" TargetMode="External"/><Relationship Id="rId13" Type="http://schemas.openxmlformats.org/officeDocument/2006/relationships/hyperlink" Target="https://www.freepik.com/free-photo/ill-girl-being-examined-by-doctor_4514736.htm/?utm_source=slidesgo_template&amp;utm_medium=referral-link&amp;utm_campaign=sg_resources&amp;utm_content=freepik" TargetMode="External"/><Relationship Id="rId12" Type="http://schemas.openxmlformats.org/officeDocument/2006/relationships/hyperlink" Target="https://www.freepik.com/free-photo/girl-receiving-injecton_4514425.htm/?utm_source=slidesgo_template&amp;utm_medium=referral-link&amp;utm_campaign=sg_resources&amp;utm_content=freepik" TargetMode="External"/><Relationship Id="rId1" Type="http://schemas.openxmlformats.org/officeDocument/2006/relationships/slideLayout" Target="../slideLayouts/slideLayout19.xml"/><Relationship Id="rId2" Type="http://schemas.openxmlformats.org/officeDocument/2006/relationships/notesSlide" Target="../notesSlides/notesSlide28.xml"/><Relationship Id="rId3" Type="http://schemas.openxmlformats.org/officeDocument/2006/relationships/hyperlink" Target="https://www.freepik.com/free-photo/ill-girl-blowing-her-nose_4514809.htm/?utm_source=slidesgo_template&amp;utm_medium=referral-link&amp;utm_campaign=sg_resources&amp;utm_content=freepik" TargetMode="External"/><Relationship Id="rId4" Type="http://schemas.openxmlformats.org/officeDocument/2006/relationships/hyperlink" Target="https://www.freepik.com/free-photo/ill-girl-using-thermometer_4514840.htm/?utm_source=slidesgo_template&amp;utm_medium=referral-link&amp;utm_campaign=sg_resources&amp;utm_content=freepik" TargetMode="External"/><Relationship Id="rId9" Type="http://schemas.openxmlformats.org/officeDocument/2006/relationships/hyperlink" Target="https://www.freepik.com/free-photo/ill-girl-being-examined-by-doctor_4514702.htm/?utm_source=slidesgo_template&amp;utm_medium=referral-link&amp;utm_campaign=sg_resources&amp;utm_content=freepik" TargetMode="External"/><Relationship Id="rId5" Type="http://schemas.openxmlformats.org/officeDocument/2006/relationships/hyperlink" Target="https://www.freepik.com/free-photo/ill-girl-using-thermometer_4514844.htm/?utm_source=slidesgo_template&amp;utm_medium=referral-link&amp;utm_campaign=sg_resources&amp;utm_content=freepik" TargetMode="External"/><Relationship Id="rId6" Type="http://schemas.openxmlformats.org/officeDocument/2006/relationships/hyperlink" Target="https://www.freepik.com/free-photo/ill-girl-using-thermometer_4514852.htm/?utm_source=slidesgo_template&amp;utm_medium=referral-link&amp;utm_campaign=sg_resources&amp;utm_content=freepik" TargetMode="External"/><Relationship Id="rId7" Type="http://schemas.openxmlformats.org/officeDocument/2006/relationships/hyperlink" Target="https://www.freepik.com/free-photo/ill-girl-being-examined-by-doctor_4514718.htm/?utm_source=slidesgo_template&amp;utm_medium=referral-link&amp;utm_campaign=sg_resources&amp;utm_content=freepik" TargetMode="External"/><Relationship Id="rId8" Type="http://schemas.openxmlformats.org/officeDocument/2006/relationships/hyperlink" Target="https://www.freepik.com/free-photo/ill-girl-being-examined-by-doctor_4514728.htm/?utm_source=slidesgo_template&amp;utm_medium=referral-link&amp;utm_campaign=sg_resources&amp;utm_content=freepik"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9.xml"/><Relationship Id="rId3" Type="http://schemas.openxmlformats.org/officeDocument/2006/relationships/hyperlink" Target="http://bit.ly/2PfT4lq" TargetMode="External"/><Relationship Id="rId4" Type="http://schemas.openxmlformats.org/officeDocument/2006/relationships/slide" Target="/ppt/slides/slide26.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0.xml"/><Relationship Id="rId3" Type="http://schemas.openxmlformats.org/officeDocument/2006/relationships/hyperlink" Target="https://fonts.google.com/specimen/Viga" TargetMode="External"/><Relationship Id="rId4" Type="http://schemas.openxmlformats.org/officeDocument/2006/relationships/hyperlink" Target="https://fonts.google.com/specimen/Dosis"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7.xml"/><Relationship Id="rId3" Type="http://schemas.openxmlformats.org/officeDocument/2006/relationships/hyperlink" Target="https://chrome.google.com/webstore/detail/flaticon-for-gsuit-gslide/haekgjfnhhdkgfgmldhfokhmfkgmciba"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 Id="rId3" Type="http://schemas.openxmlformats.org/officeDocument/2006/relationships/image" Target="../media/image1.jp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44.xml"/><Relationship Id="rId3" Type="http://schemas.openxmlformats.org/officeDocument/2006/relationships/hyperlink" Target="http://bit.ly/2PfT4lq" TargetMode="External"/><Relationship Id="rId4" Type="http://schemas.openxmlformats.org/officeDocument/2006/relationships/image" Target="../media/image14.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 Id="rId3" Type="http://schemas.openxmlformats.org/officeDocument/2006/relationships/image" Target="../media/image8.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9.xml"/><Relationship Id="rId3" Type="http://schemas.openxmlformats.org/officeDocument/2006/relationships/image" Target="../media/image4.jpg"/><Relationship Id="rId4" Type="http://schemas.openxmlformats.org/officeDocument/2006/relationships/image" Target="../media/image6.jpg"/><Relationship Id="rId5" Type="http://schemas.openxmlformats.org/officeDocument/2006/relationships/image" Target="../media/image5.jp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51" name="Shape 151"/>
        <p:cNvGrpSpPr/>
        <p:nvPr/>
      </p:nvGrpSpPr>
      <p:grpSpPr>
        <a:xfrm>
          <a:off x="0" y="0"/>
          <a:ext cx="0" cy="0"/>
          <a:chOff x="0" y="0"/>
          <a:chExt cx="0" cy="0"/>
        </a:xfrm>
      </p:grpSpPr>
      <p:sp>
        <p:nvSpPr>
          <p:cNvPr id="152" name="Google Shape;152;p25"/>
          <p:cNvSpPr/>
          <p:nvPr/>
        </p:nvSpPr>
        <p:spPr>
          <a:xfrm>
            <a:off x="2257800" y="2676925"/>
            <a:ext cx="4628400" cy="2022000"/>
          </a:xfrm>
          <a:prstGeom prst="ellipse">
            <a:avLst/>
          </a:prstGeom>
          <a:gradFill>
            <a:gsLst>
              <a:gs pos="0">
                <a:srgbClr val="FFFFFF">
                  <a:alpha val="37647"/>
                </a:srgbClr>
              </a:gs>
              <a:gs pos="50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5"/>
          <p:cNvSpPr txBox="1"/>
          <p:nvPr>
            <p:ph type="ctrTitle"/>
          </p:nvPr>
        </p:nvSpPr>
        <p:spPr>
          <a:xfrm>
            <a:off x="2039550" y="3138450"/>
            <a:ext cx="5064900" cy="968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CLINICAL CASE </a:t>
            </a:r>
            <a:endParaRPr/>
          </a:p>
        </p:txBody>
      </p:sp>
      <p:sp>
        <p:nvSpPr>
          <p:cNvPr id="154" name="Google Shape;154;p25"/>
          <p:cNvSpPr txBox="1"/>
          <p:nvPr>
            <p:ph idx="1" type="subTitle"/>
          </p:nvPr>
        </p:nvSpPr>
        <p:spPr>
          <a:xfrm>
            <a:off x="3626550" y="3037330"/>
            <a:ext cx="1890900" cy="31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434343"/>
                </a:solidFill>
                <a:latin typeface="Viga"/>
                <a:ea typeface="Viga"/>
                <a:cs typeface="Viga"/>
                <a:sym typeface="Viga"/>
              </a:rPr>
              <a:t>05-2019</a:t>
            </a:r>
            <a:endParaRPr sz="1800">
              <a:solidFill>
                <a:srgbClr val="434343"/>
              </a:solidFill>
              <a:latin typeface="Viga"/>
              <a:ea typeface="Viga"/>
              <a:cs typeface="Viga"/>
              <a:sym typeface="Viga"/>
            </a:endParaRPr>
          </a:p>
        </p:txBody>
      </p:sp>
      <p:sp>
        <p:nvSpPr>
          <p:cNvPr id="155" name="Google Shape;155;p25"/>
          <p:cNvSpPr txBox="1"/>
          <p:nvPr>
            <p:ph idx="1" type="subTitle"/>
          </p:nvPr>
        </p:nvSpPr>
        <p:spPr>
          <a:xfrm>
            <a:off x="2433450" y="3977500"/>
            <a:ext cx="4277100" cy="265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328" name="Shape 328"/>
        <p:cNvGrpSpPr/>
        <p:nvPr/>
      </p:nvGrpSpPr>
      <p:grpSpPr>
        <a:xfrm>
          <a:off x="0" y="0"/>
          <a:ext cx="0" cy="0"/>
          <a:chOff x="0" y="0"/>
          <a:chExt cx="0" cy="0"/>
        </a:xfrm>
      </p:grpSpPr>
      <p:pic>
        <p:nvPicPr>
          <p:cNvPr id="329" name="Google Shape;329;p34"/>
          <p:cNvPicPr preferRelativeResize="0"/>
          <p:nvPr/>
        </p:nvPicPr>
        <p:blipFill rotWithShape="1">
          <a:blip r:embed="rId3">
            <a:alphaModFix/>
          </a:blip>
          <a:srcRect b="0" l="1969" r="1969" t="0"/>
          <a:stretch/>
        </p:blipFill>
        <p:spPr>
          <a:xfrm>
            <a:off x="4071375" y="811175"/>
            <a:ext cx="5072625" cy="3519540"/>
          </a:xfrm>
          <a:prstGeom prst="rect">
            <a:avLst/>
          </a:prstGeom>
          <a:noFill/>
          <a:ln>
            <a:noFill/>
          </a:ln>
        </p:spPr>
      </p:pic>
      <p:sp>
        <p:nvSpPr>
          <p:cNvPr id="330" name="Google Shape;330;p34"/>
          <p:cNvSpPr txBox="1"/>
          <p:nvPr>
            <p:ph idx="1" type="subTitle"/>
          </p:nvPr>
        </p:nvSpPr>
        <p:spPr>
          <a:xfrm>
            <a:off x="1162800" y="1679550"/>
            <a:ext cx="2501400" cy="1784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System—it’s only a bit larger than our Moon. The planet’s name has nothing to do with the liquid metal, since it was named after the Roman messenger god, Mercury</a:t>
            </a:r>
            <a:endParaRPr/>
          </a:p>
        </p:txBody>
      </p:sp>
      <p:sp>
        <p:nvSpPr>
          <p:cNvPr id="331" name="Google Shape;331;p34"/>
          <p:cNvSpPr txBox="1"/>
          <p:nvPr>
            <p:ph type="title"/>
          </p:nvPr>
        </p:nvSpPr>
        <p:spPr>
          <a:xfrm rot="-5400000">
            <a:off x="-1350000" y="2232325"/>
            <a:ext cx="3378900" cy="67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RESULTS</a:t>
            </a:r>
            <a:endParaRPr/>
          </a:p>
        </p:txBody>
      </p:sp>
      <p:sp>
        <p:nvSpPr>
          <p:cNvPr id="332" name="Google Shape;332;p34"/>
          <p:cNvSpPr/>
          <p:nvPr/>
        </p:nvSpPr>
        <p:spPr>
          <a:xfrm>
            <a:off x="4339199" y="1138927"/>
            <a:ext cx="465600" cy="40116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336" name="Shape 336"/>
        <p:cNvGrpSpPr/>
        <p:nvPr/>
      </p:nvGrpSpPr>
      <p:grpSpPr>
        <a:xfrm>
          <a:off x="0" y="0"/>
          <a:ext cx="0" cy="0"/>
          <a:chOff x="0" y="0"/>
          <a:chExt cx="0" cy="0"/>
        </a:xfrm>
      </p:grpSpPr>
      <p:sp>
        <p:nvSpPr>
          <p:cNvPr id="337" name="Google Shape;337;p35"/>
          <p:cNvSpPr txBox="1"/>
          <p:nvPr>
            <p:ph type="title"/>
          </p:nvPr>
        </p:nvSpPr>
        <p:spPr>
          <a:xfrm rot="-5400000">
            <a:off x="-1350000" y="2232325"/>
            <a:ext cx="3378900" cy="67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FINDINGS</a:t>
            </a:r>
            <a:endParaRPr/>
          </a:p>
        </p:txBody>
      </p:sp>
      <p:pic>
        <p:nvPicPr>
          <p:cNvPr id="338" name="Google Shape;338;p35"/>
          <p:cNvPicPr preferRelativeResize="0"/>
          <p:nvPr/>
        </p:nvPicPr>
        <p:blipFill rotWithShape="1">
          <a:blip r:embed="rId3">
            <a:alphaModFix/>
          </a:blip>
          <a:srcRect b="0" l="22313" r="22318" t="0"/>
          <a:stretch/>
        </p:blipFill>
        <p:spPr>
          <a:xfrm flipH="1">
            <a:off x="1296866" y="597125"/>
            <a:ext cx="3281101" cy="3949597"/>
          </a:xfrm>
          <a:prstGeom prst="rect">
            <a:avLst/>
          </a:prstGeom>
          <a:noFill/>
          <a:ln>
            <a:noFill/>
          </a:ln>
        </p:spPr>
      </p:pic>
      <p:sp>
        <p:nvSpPr>
          <p:cNvPr id="339" name="Google Shape;339;p35"/>
          <p:cNvSpPr/>
          <p:nvPr/>
        </p:nvSpPr>
        <p:spPr>
          <a:xfrm>
            <a:off x="1100525" y="3763325"/>
            <a:ext cx="1274400" cy="499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694C84"/>
              </a:solidFill>
            </a:endParaRPr>
          </a:p>
        </p:txBody>
      </p:sp>
      <p:sp>
        <p:nvSpPr>
          <p:cNvPr id="340" name="Google Shape;340;p35"/>
          <p:cNvSpPr txBox="1"/>
          <p:nvPr>
            <p:ph idx="4294967295" type="subTitle"/>
          </p:nvPr>
        </p:nvSpPr>
        <p:spPr>
          <a:xfrm flipH="1">
            <a:off x="4907088" y="3763325"/>
            <a:ext cx="2568300" cy="675000"/>
          </a:xfrm>
          <a:prstGeom prst="rect">
            <a:avLst/>
          </a:prstGeom>
        </p:spPr>
        <p:txBody>
          <a:bodyPr anchorCtr="0" anchor="ctr" bIns="0" lIns="91425" spcFirstLastPara="1" rIns="91425" wrap="square" tIns="216000">
            <a:noAutofit/>
          </a:bodyPr>
          <a:lstStyle/>
          <a:p>
            <a:pPr indent="0" lvl="0" marL="0" rtl="0" algn="ctr">
              <a:spcBef>
                <a:spcPts val="0"/>
              </a:spcBef>
              <a:spcAft>
                <a:spcPts val="1600"/>
              </a:spcAft>
              <a:buNone/>
            </a:pPr>
            <a:r>
              <a:rPr lang="en" sz="1000">
                <a:solidFill>
                  <a:srgbClr val="434343"/>
                </a:solidFill>
              </a:rPr>
              <a:t>I</a:t>
            </a:r>
            <a:r>
              <a:rPr lang="en" sz="1000">
                <a:solidFill>
                  <a:srgbClr val="434343"/>
                </a:solidFill>
              </a:rPr>
              <a:t>f you want to modify this graph, click on it, follow the link, change the data and replace it</a:t>
            </a:r>
            <a:endParaRPr sz="1000">
              <a:solidFill>
                <a:srgbClr val="434343"/>
              </a:solidFill>
            </a:endParaRPr>
          </a:p>
        </p:txBody>
      </p:sp>
      <p:sp>
        <p:nvSpPr>
          <p:cNvPr id="341" name="Google Shape;341;p35"/>
          <p:cNvSpPr txBox="1"/>
          <p:nvPr>
            <p:ph idx="4294967295" type="ctrTitle"/>
          </p:nvPr>
        </p:nvSpPr>
        <p:spPr>
          <a:xfrm>
            <a:off x="6559475" y="807596"/>
            <a:ext cx="1881300" cy="390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400">
                <a:solidFill>
                  <a:srgbClr val="434343"/>
                </a:solidFill>
                <a:latin typeface="Dosis"/>
                <a:ea typeface="Dosis"/>
                <a:cs typeface="Dosis"/>
                <a:sym typeface="Dosis"/>
              </a:rPr>
              <a:t>EVOLUTION</a:t>
            </a:r>
            <a:endParaRPr sz="1400">
              <a:solidFill>
                <a:srgbClr val="434343"/>
              </a:solidFill>
              <a:latin typeface="Dosis"/>
              <a:ea typeface="Dosis"/>
              <a:cs typeface="Dosis"/>
              <a:sym typeface="Dosis"/>
            </a:endParaRPr>
          </a:p>
        </p:txBody>
      </p:sp>
      <p:sp>
        <p:nvSpPr>
          <p:cNvPr id="342" name="Google Shape;342;p35"/>
          <p:cNvSpPr txBox="1"/>
          <p:nvPr>
            <p:ph idx="4294967295" type="subTitle"/>
          </p:nvPr>
        </p:nvSpPr>
        <p:spPr>
          <a:xfrm flipH="1">
            <a:off x="7693050" y="2784575"/>
            <a:ext cx="750300" cy="675000"/>
          </a:xfrm>
          <a:prstGeom prst="rect">
            <a:avLst/>
          </a:prstGeom>
        </p:spPr>
        <p:txBody>
          <a:bodyPr anchorCtr="0" anchor="ctr" bIns="0" lIns="91425" spcFirstLastPara="1" rIns="91425" wrap="square" tIns="216000">
            <a:noAutofit/>
          </a:bodyPr>
          <a:lstStyle/>
          <a:p>
            <a:pPr indent="0" lvl="0" marL="0" rtl="0" algn="r">
              <a:spcBef>
                <a:spcPts val="0"/>
              </a:spcBef>
              <a:spcAft>
                <a:spcPts val="1600"/>
              </a:spcAft>
              <a:buNone/>
            </a:pPr>
            <a:r>
              <a:rPr lang="en" sz="1100"/>
              <a:t>Neptune</a:t>
            </a:r>
            <a:endParaRPr sz="1100">
              <a:solidFill>
                <a:srgbClr val="434343"/>
              </a:solidFill>
            </a:endParaRPr>
          </a:p>
        </p:txBody>
      </p:sp>
      <p:sp>
        <p:nvSpPr>
          <p:cNvPr id="343" name="Google Shape;343;p35"/>
          <p:cNvSpPr txBox="1"/>
          <p:nvPr>
            <p:ph idx="4294967295" type="subTitle"/>
          </p:nvPr>
        </p:nvSpPr>
        <p:spPr>
          <a:xfrm flipH="1">
            <a:off x="7693050" y="2234250"/>
            <a:ext cx="750300" cy="675000"/>
          </a:xfrm>
          <a:prstGeom prst="rect">
            <a:avLst/>
          </a:prstGeom>
        </p:spPr>
        <p:txBody>
          <a:bodyPr anchorCtr="0" anchor="ctr" bIns="0" lIns="91425" spcFirstLastPara="1" rIns="91425" wrap="square" tIns="216000">
            <a:noAutofit/>
          </a:bodyPr>
          <a:lstStyle/>
          <a:p>
            <a:pPr indent="0" lvl="0" marL="0" rtl="0" algn="r">
              <a:spcBef>
                <a:spcPts val="0"/>
              </a:spcBef>
              <a:spcAft>
                <a:spcPts val="1600"/>
              </a:spcAft>
              <a:buNone/>
            </a:pPr>
            <a:r>
              <a:rPr lang="en" sz="1100">
                <a:solidFill>
                  <a:srgbClr val="434343"/>
                </a:solidFill>
              </a:rPr>
              <a:t>Jupiter  </a:t>
            </a:r>
            <a:endParaRPr sz="1100">
              <a:solidFill>
                <a:srgbClr val="434343"/>
              </a:solidFill>
            </a:endParaRPr>
          </a:p>
        </p:txBody>
      </p:sp>
      <p:sp>
        <p:nvSpPr>
          <p:cNvPr id="344" name="Google Shape;344;p35"/>
          <p:cNvSpPr txBox="1"/>
          <p:nvPr>
            <p:ph idx="4294967295" type="subTitle"/>
          </p:nvPr>
        </p:nvSpPr>
        <p:spPr>
          <a:xfrm flipH="1">
            <a:off x="7693050" y="1690100"/>
            <a:ext cx="750300" cy="675000"/>
          </a:xfrm>
          <a:prstGeom prst="rect">
            <a:avLst/>
          </a:prstGeom>
        </p:spPr>
        <p:txBody>
          <a:bodyPr anchorCtr="0" anchor="ctr" bIns="0" lIns="91425" spcFirstLastPara="1" rIns="91425" wrap="square" tIns="216000">
            <a:noAutofit/>
          </a:bodyPr>
          <a:lstStyle/>
          <a:p>
            <a:pPr indent="0" lvl="0" marL="0" rtl="0" algn="r">
              <a:spcBef>
                <a:spcPts val="0"/>
              </a:spcBef>
              <a:spcAft>
                <a:spcPts val="1600"/>
              </a:spcAft>
              <a:buNone/>
            </a:pPr>
            <a:r>
              <a:rPr lang="en" sz="1100">
                <a:solidFill>
                  <a:srgbClr val="434343"/>
                </a:solidFill>
              </a:rPr>
              <a:t>Mercury </a:t>
            </a:r>
            <a:endParaRPr sz="1100">
              <a:solidFill>
                <a:srgbClr val="434343"/>
              </a:solidFill>
            </a:endParaRPr>
          </a:p>
        </p:txBody>
      </p:sp>
      <p:sp>
        <p:nvSpPr>
          <p:cNvPr id="345" name="Google Shape;345;p35"/>
          <p:cNvSpPr/>
          <p:nvPr/>
        </p:nvSpPr>
        <p:spPr>
          <a:xfrm>
            <a:off x="8561975" y="1966825"/>
            <a:ext cx="582000" cy="1092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5"/>
          <p:cNvSpPr/>
          <p:nvPr/>
        </p:nvSpPr>
        <p:spPr>
          <a:xfrm>
            <a:off x="8561975" y="2517150"/>
            <a:ext cx="582000" cy="109200"/>
          </a:xfrm>
          <a:prstGeom prst="rect">
            <a:avLst/>
          </a:pr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35"/>
          <p:cNvSpPr/>
          <p:nvPr/>
        </p:nvSpPr>
        <p:spPr>
          <a:xfrm>
            <a:off x="8561975" y="3067475"/>
            <a:ext cx="582000" cy="109200"/>
          </a:xfrm>
          <a:prstGeom prst="rect">
            <a:avLst/>
          </a:pr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35"/>
          <p:cNvSpPr/>
          <p:nvPr/>
        </p:nvSpPr>
        <p:spPr>
          <a:xfrm>
            <a:off x="4339200" y="0"/>
            <a:ext cx="465600" cy="8076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pic>
        <p:nvPicPr>
          <p:cNvPr id="349" name="Google Shape;349;p35" title="Gráfico">
            <a:hlinkClick r:id="rId4"/>
          </p:cNvPr>
          <p:cNvPicPr preferRelativeResize="0"/>
          <p:nvPr/>
        </p:nvPicPr>
        <p:blipFill>
          <a:blip r:embed="rId5">
            <a:alphaModFix/>
          </a:blip>
          <a:stretch>
            <a:fillRect/>
          </a:stretch>
        </p:blipFill>
        <p:spPr>
          <a:xfrm>
            <a:off x="4732889" y="1187148"/>
            <a:ext cx="2916675" cy="2653201"/>
          </a:xfrm>
          <a:prstGeom prst="rect">
            <a:avLst/>
          </a:prstGeom>
          <a:noFill/>
          <a:ln>
            <a:noFill/>
          </a:ln>
        </p:spPr>
      </p:pic>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353" name="Shape 353"/>
        <p:cNvGrpSpPr/>
        <p:nvPr/>
      </p:nvGrpSpPr>
      <p:grpSpPr>
        <a:xfrm>
          <a:off x="0" y="0"/>
          <a:ext cx="0" cy="0"/>
          <a:chOff x="0" y="0"/>
          <a:chExt cx="0" cy="0"/>
        </a:xfrm>
      </p:grpSpPr>
      <p:grpSp>
        <p:nvGrpSpPr>
          <p:cNvPr id="354" name="Google Shape;354;p36"/>
          <p:cNvGrpSpPr/>
          <p:nvPr/>
        </p:nvGrpSpPr>
        <p:grpSpPr>
          <a:xfrm>
            <a:off x="765995" y="1123859"/>
            <a:ext cx="4995461" cy="2895746"/>
            <a:chOff x="1397225" y="1410350"/>
            <a:chExt cx="4786300" cy="2774500"/>
          </a:xfrm>
        </p:grpSpPr>
        <p:grpSp>
          <p:nvGrpSpPr>
            <p:cNvPr id="355" name="Google Shape;355;p36"/>
            <p:cNvGrpSpPr/>
            <p:nvPr/>
          </p:nvGrpSpPr>
          <p:grpSpPr>
            <a:xfrm>
              <a:off x="4293400" y="2574725"/>
              <a:ext cx="84425" cy="80100"/>
              <a:chOff x="4293400" y="2574725"/>
              <a:chExt cx="84425" cy="80100"/>
            </a:xfrm>
          </p:grpSpPr>
          <p:sp>
            <p:nvSpPr>
              <p:cNvPr id="356" name="Google Shape;356;p36"/>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434343"/>
              </a:solidFill>
              <a:ln>
                <a:noFill/>
              </a:ln>
            </p:spPr>
          </p:sp>
          <p:sp>
            <p:nvSpPr>
              <p:cNvPr id="357" name="Google Shape;357;p36"/>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 name="Google Shape;358;p36"/>
            <p:cNvGrpSpPr/>
            <p:nvPr/>
          </p:nvGrpSpPr>
          <p:grpSpPr>
            <a:xfrm>
              <a:off x="4000175" y="1462675"/>
              <a:ext cx="1917275" cy="1140875"/>
              <a:chOff x="4000175" y="1462675"/>
              <a:chExt cx="1917275" cy="1140875"/>
            </a:xfrm>
          </p:grpSpPr>
          <p:sp>
            <p:nvSpPr>
              <p:cNvPr id="359" name="Google Shape;359;p36"/>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434343"/>
              </a:solidFill>
              <a:ln>
                <a:noFill/>
              </a:ln>
            </p:spPr>
          </p:sp>
          <p:grpSp>
            <p:nvGrpSpPr>
              <p:cNvPr id="360" name="Google Shape;360;p36"/>
              <p:cNvGrpSpPr/>
              <p:nvPr/>
            </p:nvGrpSpPr>
            <p:grpSpPr>
              <a:xfrm>
                <a:off x="4000175" y="1462675"/>
                <a:ext cx="1917275" cy="1140875"/>
                <a:chOff x="4000175" y="1462675"/>
                <a:chExt cx="1917275" cy="1140875"/>
              </a:xfrm>
            </p:grpSpPr>
            <p:sp>
              <p:nvSpPr>
                <p:cNvPr id="361" name="Google Shape;361;p36"/>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434343"/>
                </a:solidFill>
                <a:ln>
                  <a:noFill/>
                </a:ln>
              </p:spPr>
            </p:sp>
            <p:sp>
              <p:nvSpPr>
                <p:cNvPr id="362" name="Google Shape;362;p36"/>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6"/>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6"/>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6"/>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6"/>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7" name="Google Shape;367;p36"/>
            <p:cNvGrpSpPr/>
            <p:nvPr/>
          </p:nvGrpSpPr>
          <p:grpSpPr>
            <a:xfrm>
              <a:off x="3960625" y="2587825"/>
              <a:ext cx="94050" cy="104125"/>
              <a:chOff x="3960625" y="2587825"/>
              <a:chExt cx="94050" cy="104125"/>
            </a:xfrm>
          </p:grpSpPr>
          <p:sp>
            <p:nvSpPr>
              <p:cNvPr id="368" name="Google Shape;368;p36"/>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434343"/>
              </a:solidFill>
              <a:ln>
                <a:noFill/>
              </a:ln>
            </p:spPr>
          </p:sp>
          <p:sp>
            <p:nvSpPr>
              <p:cNvPr id="369" name="Google Shape;369;p36"/>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 name="Google Shape;370;p36"/>
            <p:cNvGrpSpPr/>
            <p:nvPr/>
          </p:nvGrpSpPr>
          <p:grpSpPr>
            <a:xfrm>
              <a:off x="3765350" y="2500900"/>
              <a:ext cx="173600" cy="187925"/>
              <a:chOff x="3765350" y="2500900"/>
              <a:chExt cx="173600" cy="187925"/>
            </a:xfrm>
          </p:grpSpPr>
          <p:sp>
            <p:nvSpPr>
              <p:cNvPr id="371" name="Google Shape;371;p36"/>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434343"/>
              </a:solidFill>
              <a:ln>
                <a:noFill/>
              </a:ln>
            </p:spPr>
          </p:sp>
          <p:sp>
            <p:nvSpPr>
              <p:cNvPr id="372" name="Google Shape;372;p36"/>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6"/>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6"/>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6"/>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36"/>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 name="Google Shape;377;p36"/>
            <p:cNvGrpSpPr/>
            <p:nvPr/>
          </p:nvGrpSpPr>
          <p:grpSpPr>
            <a:xfrm>
              <a:off x="3750475" y="2481850"/>
              <a:ext cx="85125" cy="51800"/>
              <a:chOff x="3750475" y="2481850"/>
              <a:chExt cx="85125" cy="51800"/>
            </a:xfrm>
          </p:grpSpPr>
          <p:sp>
            <p:nvSpPr>
              <p:cNvPr id="378" name="Google Shape;378;p36"/>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6"/>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434343"/>
              </a:solidFill>
              <a:ln>
                <a:noFill/>
              </a:ln>
            </p:spPr>
          </p:sp>
        </p:grpSp>
        <p:grpSp>
          <p:nvGrpSpPr>
            <p:cNvPr id="380" name="Google Shape;380;p36"/>
            <p:cNvGrpSpPr/>
            <p:nvPr/>
          </p:nvGrpSpPr>
          <p:grpSpPr>
            <a:xfrm>
              <a:off x="3627175" y="2432450"/>
              <a:ext cx="172100" cy="169075"/>
              <a:chOff x="3627175" y="2432450"/>
              <a:chExt cx="172100" cy="169075"/>
            </a:xfrm>
          </p:grpSpPr>
          <p:sp>
            <p:nvSpPr>
              <p:cNvPr id="381" name="Google Shape;381;p36"/>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6"/>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434343"/>
              </a:solidFill>
              <a:ln>
                <a:noFill/>
              </a:ln>
            </p:spPr>
          </p:sp>
          <p:sp>
            <p:nvSpPr>
              <p:cNvPr id="383" name="Google Shape;383;p36"/>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434343"/>
              </a:solidFill>
              <a:ln>
                <a:noFill/>
              </a:ln>
            </p:spPr>
          </p:sp>
        </p:grpSp>
        <p:grpSp>
          <p:nvGrpSpPr>
            <p:cNvPr id="384" name="Google Shape;384;p36"/>
            <p:cNvGrpSpPr/>
            <p:nvPr/>
          </p:nvGrpSpPr>
          <p:grpSpPr>
            <a:xfrm>
              <a:off x="3561536" y="2585450"/>
              <a:ext cx="61539" cy="99045"/>
              <a:chOff x="3561536" y="2585450"/>
              <a:chExt cx="61539" cy="99045"/>
            </a:xfrm>
          </p:grpSpPr>
          <p:sp>
            <p:nvSpPr>
              <p:cNvPr id="385" name="Google Shape;385;p36"/>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36"/>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434343"/>
              </a:solidFill>
              <a:ln>
                <a:noFill/>
              </a:ln>
            </p:spPr>
          </p:sp>
        </p:grpSp>
        <p:grpSp>
          <p:nvGrpSpPr>
            <p:cNvPr id="387" name="Google Shape;387;p36"/>
            <p:cNvGrpSpPr/>
            <p:nvPr/>
          </p:nvGrpSpPr>
          <p:grpSpPr>
            <a:xfrm>
              <a:off x="3906325" y="1984500"/>
              <a:ext cx="156075" cy="262825"/>
              <a:chOff x="3906325" y="1984500"/>
              <a:chExt cx="156075" cy="262825"/>
            </a:xfrm>
          </p:grpSpPr>
          <p:sp>
            <p:nvSpPr>
              <p:cNvPr id="388" name="Google Shape;388;p36"/>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434343"/>
              </a:solidFill>
              <a:ln>
                <a:noFill/>
              </a:ln>
            </p:spPr>
          </p:sp>
          <p:sp>
            <p:nvSpPr>
              <p:cNvPr id="389" name="Google Shape;389;p36"/>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 name="Google Shape;390;p36"/>
            <p:cNvGrpSpPr/>
            <p:nvPr/>
          </p:nvGrpSpPr>
          <p:grpSpPr>
            <a:xfrm>
              <a:off x="1397225" y="1637375"/>
              <a:ext cx="1401575" cy="1228250"/>
              <a:chOff x="1397225" y="1637375"/>
              <a:chExt cx="1401575" cy="1228250"/>
            </a:xfrm>
          </p:grpSpPr>
          <p:sp>
            <p:nvSpPr>
              <p:cNvPr id="391" name="Google Shape;391;p36"/>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434343"/>
              </a:solidFill>
              <a:ln>
                <a:noFill/>
              </a:ln>
            </p:spPr>
          </p:sp>
          <p:grpSp>
            <p:nvGrpSpPr>
              <p:cNvPr id="392" name="Google Shape;392;p36"/>
              <p:cNvGrpSpPr/>
              <p:nvPr/>
            </p:nvGrpSpPr>
            <p:grpSpPr>
              <a:xfrm>
                <a:off x="1397225" y="1637375"/>
                <a:ext cx="1398775" cy="1228250"/>
                <a:chOff x="1397225" y="1637375"/>
                <a:chExt cx="1398775" cy="1228250"/>
              </a:xfrm>
            </p:grpSpPr>
            <p:sp>
              <p:nvSpPr>
                <p:cNvPr id="393" name="Google Shape;393;p36"/>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6"/>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5" name="Google Shape;395;p36"/>
            <p:cNvGrpSpPr/>
            <p:nvPr/>
          </p:nvGrpSpPr>
          <p:grpSpPr>
            <a:xfrm>
              <a:off x="2605700" y="3152850"/>
              <a:ext cx="594125" cy="616250"/>
              <a:chOff x="2605700" y="3152850"/>
              <a:chExt cx="594125" cy="616250"/>
            </a:xfrm>
          </p:grpSpPr>
          <p:sp>
            <p:nvSpPr>
              <p:cNvPr id="396" name="Google Shape;396;p36"/>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434343"/>
              </a:solidFill>
              <a:ln>
                <a:noFill/>
              </a:ln>
            </p:spPr>
          </p:sp>
          <p:sp>
            <p:nvSpPr>
              <p:cNvPr id="397" name="Google Shape;397;p36"/>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 name="Google Shape;398;p36"/>
            <p:cNvGrpSpPr/>
            <p:nvPr/>
          </p:nvGrpSpPr>
          <p:grpSpPr>
            <a:xfrm>
              <a:off x="2680375" y="3423800"/>
              <a:ext cx="182975" cy="761050"/>
              <a:chOff x="2680375" y="3423800"/>
              <a:chExt cx="182975" cy="761050"/>
            </a:xfrm>
          </p:grpSpPr>
          <p:sp>
            <p:nvSpPr>
              <p:cNvPr id="399" name="Google Shape;399;p36"/>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434343"/>
              </a:solidFill>
              <a:ln>
                <a:noFill/>
              </a:ln>
            </p:spPr>
          </p:sp>
          <p:sp>
            <p:nvSpPr>
              <p:cNvPr id="400" name="Google Shape;400;p36"/>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 name="Google Shape;401;p36"/>
            <p:cNvGrpSpPr/>
            <p:nvPr/>
          </p:nvGrpSpPr>
          <p:grpSpPr>
            <a:xfrm>
              <a:off x="3918000" y="3561900"/>
              <a:ext cx="236225" cy="207100"/>
              <a:chOff x="3918000" y="3561900"/>
              <a:chExt cx="236225" cy="207100"/>
            </a:xfrm>
          </p:grpSpPr>
          <p:sp>
            <p:nvSpPr>
              <p:cNvPr id="402" name="Google Shape;402;p36"/>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434343"/>
              </a:solidFill>
              <a:ln>
                <a:noFill/>
              </a:ln>
            </p:spPr>
          </p:sp>
          <p:sp>
            <p:nvSpPr>
              <p:cNvPr id="403" name="Google Shape;403;p36"/>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4" name="Google Shape;404;p36"/>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6"/>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6"/>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7" name="Google Shape;407;p36"/>
            <p:cNvGrpSpPr/>
            <p:nvPr/>
          </p:nvGrpSpPr>
          <p:grpSpPr>
            <a:xfrm>
              <a:off x="1922950" y="1410350"/>
              <a:ext cx="1252825" cy="1162875"/>
              <a:chOff x="1922950" y="1410350"/>
              <a:chExt cx="1252825" cy="1162875"/>
            </a:xfrm>
          </p:grpSpPr>
          <p:sp>
            <p:nvSpPr>
              <p:cNvPr id="408" name="Google Shape;408;p36"/>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36"/>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36"/>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6"/>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36"/>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6"/>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36"/>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36"/>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36"/>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6"/>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36"/>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36"/>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6"/>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6"/>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36"/>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6"/>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4" name="Google Shape;424;p36"/>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6"/>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6"/>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6"/>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6"/>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6"/>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6"/>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6"/>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6"/>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6"/>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6"/>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6"/>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6"/>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6"/>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36"/>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36"/>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36"/>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36"/>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6"/>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6"/>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6"/>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36"/>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6" name="Google Shape;446;p36"/>
            <p:cNvGrpSpPr/>
            <p:nvPr/>
          </p:nvGrpSpPr>
          <p:grpSpPr>
            <a:xfrm>
              <a:off x="2711750" y="3572300"/>
              <a:ext cx="230725" cy="598425"/>
              <a:chOff x="2711750" y="3572300"/>
              <a:chExt cx="230725" cy="598425"/>
            </a:xfrm>
          </p:grpSpPr>
          <p:sp>
            <p:nvSpPr>
              <p:cNvPr id="447" name="Google Shape;447;p36"/>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36"/>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9" name="Google Shape;449;p36"/>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0" name="Google Shape;450;p36"/>
            <p:cNvGrpSpPr/>
            <p:nvPr/>
          </p:nvGrpSpPr>
          <p:grpSpPr>
            <a:xfrm>
              <a:off x="3781475" y="1624825"/>
              <a:ext cx="153300" cy="166375"/>
              <a:chOff x="3781475" y="1624825"/>
              <a:chExt cx="153300" cy="166375"/>
            </a:xfrm>
          </p:grpSpPr>
          <p:sp>
            <p:nvSpPr>
              <p:cNvPr id="451" name="Google Shape;451;p36"/>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36"/>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36"/>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6"/>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5" name="Google Shape;455;p36"/>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6"/>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6"/>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6"/>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6"/>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6"/>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6"/>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2" name="Google Shape;462;p36"/>
            <p:cNvGrpSpPr/>
            <p:nvPr/>
          </p:nvGrpSpPr>
          <p:grpSpPr>
            <a:xfrm>
              <a:off x="5068275" y="3161675"/>
              <a:ext cx="664875" cy="222850"/>
              <a:chOff x="5068275" y="3161675"/>
              <a:chExt cx="664875" cy="222850"/>
            </a:xfrm>
          </p:grpSpPr>
          <p:sp>
            <p:nvSpPr>
              <p:cNvPr id="463" name="Google Shape;463;p36"/>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6"/>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6"/>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6"/>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7" name="Google Shape;467;p36"/>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6"/>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6"/>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6"/>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6"/>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6"/>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6"/>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6"/>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6"/>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6"/>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6"/>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6"/>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36"/>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6"/>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6"/>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6"/>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6"/>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6"/>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6"/>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6"/>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6"/>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6"/>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6"/>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6"/>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6"/>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6"/>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6"/>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6"/>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6"/>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6" name="Google Shape;496;p36"/>
            <p:cNvGrpSpPr/>
            <p:nvPr/>
          </p:nvGrpSpPr>
          <p:grpSpPr>
            <a:xfrm>
              <a:off x="3586375" y="2281300"/>
              <a:ext cx="125025" cy="175275"/>
              <a:chOff x="3586375" y="2281300"/>
              <a:chExt cx="125025" cy="175275"/>
            </a:xfrm>
          </p:grpSpPr>
          <p:sp>
            <p:nvSpPr>
              <p:cNvPr id="497" name="Google Shape;497;p36"/>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6"/>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9" name="Google Shape;499;p36"/>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0" name="Google Shape;500;p36"/>
            <p:cNvGrpSpPr/>
            <p:nvPr/>
          </p:nvGrpSpPr>
          <p:grpSpPr>
            <a:xfrm>
              <a:off x="5298975" y="3412225"/>
              <a:ext cx="576450" cy="616225"/>
              <a:chOff x="5298975" y="3412225"/>
              <a:chExt cx="576450" cy="616225"/>
            </a:xfrm>
          </p:grpSpPr>
          <p:sp>
            <p:nvSpPr>
              <p:cNvPr id="501" name="Google Shape;501;p36"/>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6"/>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 name="Google Shape;503;p36"/>
            <p:cNvGrpSpPr/>
            <p:nvPr/>
          </p:nvGrpSpPr>
          <p:grpSpPr>
            <a:xfrm>
              <a:off x="5952300" y="3852150"/>
              <a:ext cx="231225" cy="287200"/>
              <a:chOff x="5952300" y="3852150"/>
              <a:chExt cx="231225" cy="287200"/>
            </a:xfrm>
          </p:grpSpPr>
          <p:sp>
            <p:nvSpPr>
              <p:cNvPr id="504" name="Google Shape;504;p36"/>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6"/>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6" name="Google Shape;506;p36"/>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6"/>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36"/>
            <p:cNvSpPr/>
            <p:nvPr/>
          </p:nvSpPr>
          <p:spPr>
            <a:xfrm>
              <a:off x="5150925" y="2903250"/>
              <a:ext cx="1600" cy="2125"/>
            </a:xfrm>
            <a:custGeom>
              <a:rect b="b" l="l" r="r" t="t"/>
              <a:pathLst>
                <a:path extrusionOk="0" h="85" w="64">
                  <a:moveTo>
                    <a:pt x="63" y="85"/>
                  </a:moveTo>
                  <a:lnTo>
                    <a:pt x="1" y="1"/>
                  </a:lnTo>
                  <a:lnTo>
                    <a:pt x="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6"/>
            <p:cNvSpPr/>
            <p:nvPr/>
          </p:nvSpPr>
          <p:spPr>
            <a:xfrm>
              <a:off x="5134200" y="2918425"/>
              <a:ext cx="2625" cy="2650"/>
            </a:xfrm>
            <a:custGeom>
              <a:rect b="b" l="l" r="r" t="t"/>
              <a:pathLst>
                <a:path extrusionOk="0" h="106" w="105">
                  <a:moveTo>
                    <a:pt x="0" y="105"/>
                  </a:moveTo>
                  <a:lnTo>
                    <a:pt x="105" y="1"/>
                  </a:lnTo>
                  <a:lnTo>
                    <a:pt x="105"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6"/>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6"/>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6"/>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6"/>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4" name="Google Shape;514;p36"/>
            <p:cNvGrpSpPr/>
            <p:nvPr/>
          </p:nvGrpSpPr>
          <p:grpSpPr>
            <a:xfrm>
              <a:off x="4842300" y="3099950"/>
              <a:ext cx="31425" cy="59650"/>
              <a:chOff x="4842300" y="3099950"/>
              <a:chExt cx="31425" cy="59650"/>
            </a:xfrm>
          </p:grpSpPr>
          <p:sp>
            <p:nvSpPr>
              <p:cNvPr id="515" name="Google Shape;515;p36"/>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6"/>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6"/>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6"/>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9" name="Google Shape;519;p36"/>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6"/>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36"/>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6"/>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6"/>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6"/>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6"/>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6"/>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7" name="Google Shape;527;p36"/>
            <p:cNvGrpSpPr/>
            <p:nvPr/>
          </p:nvGrpSpPr>
          <p:grpSpPr>
            <a:xfrm>
              <a:off x="3866750" y="2520350"/>
              <a:ext cx="78475" cy="60700"/>
              <a:chOff x="3866750" y="2520350"/>
              <a:chExt cx="78475" cy="60700"/>
            </a:xfrm>
          </p:grpSpPr>
          <p:sp>
            <p:nvSpPr>
              <p:cNvPr id="528" name="Google Shape;528;p36"/>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36"/>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6"/>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6"/>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2" name="Google Shape;532;p36"/>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6"/>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6"/>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6"/>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6"/>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6"/>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6"/>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6"/>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6"/>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6"/>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6"/>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6"/>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36"/>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36"/>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6"/>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6"/>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6"/>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6"/>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6"/>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6"/>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6"/>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6"/>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6"/>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36"/>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6"/>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6"/>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36"/>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6"/>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6"/>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6"/>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6"/>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6"/>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36"/>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6"/>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6"/>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6"/>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6"/>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36"/>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36"/>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36"/>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36"/>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36"/>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4" name="Google Shape;574;p36"/>
            <p:cNvGrpSpPr/>
            <p:nvPr/>
          </p:nvGrpSpPr>
          <p:grpSpPr>
            <a:xfrm>
              <a:off x="3450375" y="3038225"/>
              <a:ext cx="132875" cy="99400"/>
              <a:chOff x="3450375" y="3038225"/>
              <a:chExt cx="132875" cy="99400"/>
            </a:xfrm>
          </p:grpSpPr>
          <p:sp>
            <p:nvSpPr>
              <p:cNvPr id="575" name="Google Shape;575;p36"/>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36"/>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7" name="Google Shape;577;p36"/>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36"/>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6"/>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6"/>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6"/>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6"/>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36"/>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36"/>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36"/>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36"/>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6"/>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6"/>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6"/>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6"/>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6"/>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6"/>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6"/>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6"/>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6"/>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6"/>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6"/>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6"/>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6"/>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6"/>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6"/>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6"/>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6"/>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6"/>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6"/>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6"/>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6"/>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6"/>
            <p:cNvSpPr/>
            <p:nvPr/>
          </p:nvSpPr>
          <p:spPr>
            <a:xfrm>
              <a:off x="4298825" y="2603000"/>
              <a:ext cx="2625" cy="2650"/>
            </a:xfrm>
            <a:custGeom>
              <a:rect b="b" l="l" r="r" t="t"/>
              <a:pathLst>
                <a:path extrusionOk="0" fill="none" h="106" w="105">
                  <a:moveTo>
                    <a:pt x="105" y="105"/>
                  </a:moveTo>
                  <a:lnTo>
                    <a:pt x="0" y="1"/>
                  </a:lnTo>
                </a:path>
              </a:pathLst>
            </a:custGeom>
            <a:solidFill>
              <a:srgbClr val="434343"/>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6"/>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6"/>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6"/>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2" name="Google Shape;612;p36"/>
          <p:cNvSpPr txBox="1"/>
          <p:nvPr>
            <p:ph type="title"/>
          </p:nvPr>
        </p:nvSpPr>
        <p:spPr>
          <a:xfrm rot="-5400000">
            <a:off x="-1350000" y="2232325"/>
            <a:ext cx="3378900" cy="67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FINDINGS</a:t>
            </a:r>
            <a:endParaRPr/>
          </a:p>
        </p:txBody>
      </p:sp>
      <p:sp>
        <p:nvSpPr>
          <p:cNvPr id="613" name="Google Shape;613;p36"/>
          <p:cNvSpPr txBox="1"/>
          <p:nvPr>
            <p:ph idx="1" type="subTitle"/>
          </p:nvPr>
        </p:nvSpPr>
        <p:spPr>
          <a:xfrm>
            <a:off x="6304550" y="1962575"/>
            <a:ext cx="1834800" cy="432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Saturn is a gas giant, composed mostly of hydrogen and helium</a:t>
            </a:r>
            <a:endParaRPr/>
          </a:p>
        </p:txBody>
      </p:sp>
      <p:sp>
        <p:nvSpPr>
          <p:cNvPr id="614" name="Google Shape;614;p36"/>
          <p:cNvSpPr txBox="1"/>
          <p:nvPr>
            <p:ph idx="3" type="subTitle"/>
          </p:nvPr>
        </p:nvSpPr>
        <p:spPr>
          <a:xfrm>
            <a:off x="6304550" y="3143821"/>
            <a:ext cx="1834800" cy="432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Jupiter is the biggest planet in our Solar System</a:t>
            </a:r>
            <a:endParaRPr/>
          </a:p>
        </p:txBody>
      </p:sp>
      <p:sp>
        <p:nvSpPr>
          <p:cNvPr id="615" name="Google Shape;615;p36"/>
          <p:cNvSpPr txBox="1"/>
          <p:nvPr>
            <p:ph idx="4" type="title"/>
          </p:nvPr>
        </p:nvSpPr>
        <p:spPr>
          <a:xfrm>
            <a:off x="7019450" y="2745838"/>
            <a:ext cx="1119900" cy="532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9,544</a:t>
            </a:r>
            <a:endParaRPr/>
          </a:p>
        </p:txBody>
      </p:sp>
      <p:sp>
        <p:nvSpPr>
          <p:cNvPr id="616" name="Google Shape;616;p36"/>
          <p:cNvSpPr txBox="1"/>
          <p:nvPr>
            <p:ph idx="2" type="title"/>
          </p:nvPr>
        </p:nvSpPr>
        <p:spPr>
          <a:xfrm>
            <a:off x="7019450" y="1581238"/>
            <a:ext cx="1119900" cy="532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256</a:t>
            </a:r>
            <a:endParaRPr/>
          </a:p>
        </p:txBody>
      </p:sp>
      <p:sp>
        <p:nvSpPr>
          <p:cNvPr id="617" name="Google Shape;617;p36"/>
          <p:cNvSpPr/>
          <p:nvPr/>
        </p:nvSpPr>
        <p:spPr>
          <a:xfrm>
            <a:off x="8139350" y="1826425"/>
            <a:ext cx="136200" cy="136200"/>
          </a:xfrm>
          <a:prstGeom prst="rect">
            <a:avLst/>
          </a:pr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618" name="Google Shape;618;p36"/>
          <p:cNvSpPr/>
          <p:nvPr/>
        </p:nvSpPr>
        <p:spPr>
          <a:xfrm>
            <a:off x="8139350" y="2990975"/>
            <a:ext cx="136200" cy="136200"/>
          </a:xfrm>
          <a:prstGeom prst="rect">
            <a:avLst/>
          </a:pr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619" name="Google Shape;619;p36"/>
          <p:cNvSpPr/>
          <p:nvPr/>
        </p:nvSpPr>
        <p:spPr>
          <a:xfrm>
            <a:off x="3352228" y="2208875"/>
            <a:ext cx="93000" cy="93000"/>
          </a:xfrm>
          <a:prstGeom prst="rect">
            <a:avLst/>
          </a:pr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620" name="Google Shape;620;p36"/>
          <p:cNvSpPr/>
          <p:nvPr/>
        </p:nvSpPr>
        <p:spPr>
          <a:xfrm>
            <a:off x="1640575" y="2394886"/>
            <a:ext cx="93000" cy="93000"/>
          </a:xfrm>
          <a:prstGeom prst="rect">
            <a:avLst/>
          </a:pr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621" name="Google Shape;621;p36"/>
          <p:cNvSpPr/>
          <p:nvPr/>
        </p:nvSpPr>
        <p:spPr>
          <a:xfrm>
            <a:off x="2162551" y="3045704"/>
            <a:ext cx="93000" cy="93000"/>
          </a:xfrm>
          <a:prstGeom prst="rect">
            <a:avLst/>
          </a:pr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622" name="Google Shape;622;p36"/>
          <p:cNvSpPr/>
          <p:nvPr/>
        </p:nvSpPr>
        <p:spPr>
          <a:xfrm>
            <a:off x="3445216" y="2965753"/>
            <a:ext cx="93000" cy="93000"/>
          </a:xfrm>
          <a:prstGeom prst="rect">
            <a:avLst/>
          </a:pr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623" name="Google Shape;623;p36"/>
          <p:cNvSpPr/>
          <p:nvPr/>
        </p:nvSpPr>
        <p:spPr>
          <a:xfrm>
            <a:off x="3538223" y="2617204"/>
            <a:ext cx="93000" cy="93000"/>
          </a:xfrm>
          <a:prstGeom prst="rect">
            <a:avLst/>
          </a:pr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624" name="Google Shape;624;p36"/>
          <p:cNvSpPr/>
          <p:nvPr/>
        </p:nvSpPr>
        <p:spPr>
          <a:xfrm>
            <a:off x="2315510" y="3296814"/>
            <a:ext cx="93000" cy="93000"/>
          </a:xfrm>
          <a:prstGeom prst="rect">
            <a:avLst/>
          </a:pr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625" name="Google Shape;625;p36"/>
          <p:cNvSpPr/>
          <p:nvPr/>
        </p:nvSpPr>
        <p:spPr>
          <a:xfrm>
            <a:off x="3085143" y="2617200"/>
            <a:ext cx="93000" cy="93000"/>
          </a:xfrm>
          <a:prstGeom prst="rect">
            <a:avLst/>
          </a:pr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626" name="Google Shape;626;p36"/>
          <p:cNvSpPr/>
          <p:nvPr/>
        </p:nvSpPr>
        <p:spPr>
          <a:xfrm>
            <a:off x="1861899" y="2161556"/>
            <a:ext cx="93000" cy="93000"/>
          </a:xfrm>
          <a:prstGeom prst="rect">
            <a:avLst/>
          </a:pr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627" name="Google Shape;627;p36"/>
          <p:cNvSpPr/>
          <p:nvPr/>
        </p:nvSpPr>
        <p:spPr>
          <a:xfrm>
            <a:off x="5133213" y="3389814"/>
            <a:ext cx="93000" cy="93000"/>
          </a:xfrm>
          <a:prstGeom prst="rect">
            <a:avLst/>
          </a:pr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628" name="Google Shape;628;p36"/>
          <p:cNvSpPr/>
          <p:nvPr/>
        </p:nvSpPr>
        <p:spPr>
          <a:xfrm>
            <a:off x="4688078" y="2394875"/>
            <a:ext cx="93000" cy="93000"/>
          </a:xfrm>
          <a:prstGeom prst="rect">
            <a:avLst/>
          </a:pr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629" name="Google Shape;629;p36"/>
          <p:cNvSpPr/>
          <p:nvPr/>
        </p:nvSpPr>
        <p:spPr>
          <a:xfrm>
            <a:off x="4141393" y="2301875"/>
            <a:ext cx="93000" cy="93000"/>
          </a:xfrm>
          <a:prstGeom prst="rect">
            <a:avLst/>
          </a:pr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630" name="Google Shape;630;p36"/>
          <p:cNvSpPr txBox="1"/>
          <p:nvPr>
            <p:ph idx="4294967295" type="ctrTitle"/>
          </p:nvPr>
        </p:nvSpPr>
        <p:spPr>
          <a:xfrm>
            <a:off x="6258050" y="1172971"/>
            <a:ext cx="1881300" cy="390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400">
                <a:latin typeface="Dosis"/>
                <a:ea typeface="Dosis"/>
                <a:cs typeface="Dosis"/>
                <a:sym typeface="Dosis"/>
              </a:rPr>
              <a:t>PREVALENCE</a:t>
            </a:r>
            <a:endParaRPr sz="1400">
              <a:solidFill>
                <a:srgbClr val="434343"/>
              </a:solidFill>
              <a:latin typeface="Dosis"/>
              <a:ea typeface="Dosis"/>
              <a:cs typeface="Dosis"/>
              <a:sym typeface="Dosis"/>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634" name="Shape 634"/>
        <p:cNvGrpSpPr/>
        <p:nvPr/>
      </p:nvGrpSpPr>
      <p:grpSpPr>
        <a:xfrm>
          <a:off x="0" y="0"/>
          <a:ext cx="0" cy="0"/>
          <a:chOff x="0" y="0"/>
          <a:chExt cx="0" cy="0"/>
        </a:xfrm>
      </p:grpSpPr>
      <p:sp>
        <p:nvSpPr>
          <p:cNvPr id="635" name="Google Shape;635;p37"/>
          <p:cNvSpPr txBox="1"/>
          <p:nvPr>
            <p:ph type="title"/>
          </p:nvPr>
        </p:nvSpPr>
        <p:spPr>
          <a:xfrm>
            <a:off x="873650" y="2948125"/>
            <a:ext cx="7396800" cy="89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F3F3F3"/>
                </a:solidFill>
              </a:rPr>
              <a:t>AWESOME WORDS</a:t>
            </a:r>
            <a:endParaRPr>
              <a:solidFill>
                <a:srgbClr val="F3F3F3"/>
              </a:solidFill>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639" name="Shape 639"/>
        <p:cNvGrpSpPr/>
        <p:nvPr/>
      </p:nvGrpSpPr>
      <p:grpSpPr>
        <a:xfrm>
          <a:off x="0" y="0"/>
          <a:ext cx="0" cy="0"/>
          <a:chOff x="0" y="0"/>
          <a:chExt cx="0" cy="0"/>
        </a:xfrm>
      </p:grpSpPr>
      <p:sp>
        <p:nvSpPr>
          <p:cNvPr id="640" name="Google Shape;640;p38"/>
          <p:cNvSpPr txBox="1"/>
          <p:nvPr>
            <p:ph type="title"/>
          </p:nvPr>
        </p:nvSpPr>
        <p:spPr>
          <a:xfrm rot="-5400000">
            <a:off x="-1350000" y="2232325"/>
            <a:ext cx="3378900" cy="67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DISCUSSION</a:t>
            </a:r>
            <a:endParaRPr/>
          </a:p>
        </p:txBody>
      </p:sp>
      <p:sp>
        <p:nvSpPr>
          <p:cNvPr id="641" name="Google Shape;641;p38"/>
          <p:cNvSpPr txBox="1"/>
          <p:nvPr>
            <p:ph idx="2" type="subTitle"/>
          </p:nvPr>
        </p:nvSpPr>
        <p:spPr>
          <a:xfrm>
            <a:off x="5278110" y="1675437"/>
            <a:ext cx="2503200" cy="76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642" name="Google Shape;642;p38"/>
          <p:cNvSpPr txBox="1"/>
          <p:nvPr>
            <p:ph idx="3" type="subTitle"/>
          </p:nvPr>
        </p:nvSpPr>
        <p:spPr>
          <a:xfrm>
            <a:off x="1762511" y="1534780"/>
            <a:ext cx="1707000" cy="24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b="0" lang="en">
                <a:latin typeface="Viga"/>
                <a:ea typeface="Viga"/>
                <a:cs typeface="Viga"/>
                <a:sym typeface="Viga"/>
              </a:rPr>
              <a:t>DR. JENNA DOE</a:t>
            </a:r>
            <a:endParaRPr b="0">
              <a:latin typeface="Viga"/>
              <a:ea typeface="Viga"/>
              <a:cs typeface="Viga"/>
              <a:sym typeface="Viga"/>
            </a:endParaRPr>
          </a:p>
        </p:txBody>
      </p:sp>
      <p:sp>
        <p:nvSpPr>
          <p:cNvPr id="643" name="Google Shape;643;p38"/>
          <p:cNvSpPr txBox="1"/>
          <p:nvPr>
            <p:ph idx="1" type="subTitle"/>
          </p:nvPr>
        </p:nvSpPr>
        <p:spPr>
          <a:xfrm>
            <a:off x="1347750" y="1675438"/>
            <a:ext cx="2523000" cy="76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the ringed one. It’s a gas giant, composed mostly of hydrogen and helium”</a:t>
            </a:r>
            <a:endParaRPr/>
          </a:p>
        </p:txBody>
      </p:sp>
      <p:sp>
        <p:nvSpPr>
          <p:cNvPr id="644" name="Google Shape;644;p38"/>
          <p:cNvSpPr txBox="1"/>
          <p:nvPr>
            <p:ph idx="4" type="subTitle"/>
          </p:nvPr>
        </p:nvSpPr>
        <p:spPr>
          <a:xfrm>
            <a:off x="5288061" y="1534788"/>
            <a:ext cx="2503200" cy="24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b="0" lang="en">
                <a:latin typeface="Viga"/>
                <a:ea typeface="Viga"/>
                <a:cs typeface="Viga"/>
                <a:sym typeface="Viga"/>
              </a:rPr>
              <a:t>DR. DANIEL PATTERSON</a:t>
            </a:r>
            <a:endParaRPr b="0">
              <a:latin typeface="Viga"/>
              <a:ea typeface="Viga"/>
              <a:cs typeface="Viga"/>
              <a:sym typeface="Viga"/>
            </a:endParaRPr>
          </a:p>
        </p:txBody>
      </p:sp>
      <p:sp>
        <p:nvSpPr>
          <p:cNvPr id="645" name="Google Shape;645;p38"/>
          <p:cNvSpPr txBox="1"/>
          <p:nvPr>
            <p:ph idx="5" type="subTitle"/>
          </p:nvPr>
        </p:nvSpPr>
        <p:spPr>
          <a:xfrm>
            <a:off x="1347750" y="3668513"/>
            <a:ext cx="2523000" cy="76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646" name="Google Shape;646;p38"/>
          <p:cNvSpPr txBox="1"/>
          <p:nvPr>
            <p:ph idx="6" type="subTitle"/>
          </p:nvPr>
        </p:nvSpPr>
        <p:spPr>
          <a:xfrm>
            <a:off x="5273160" y="3668537"/>
            <a:ext cx="2513100" cy="76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our Solar System”</a:t>
            </a:r>
            <a:endParaRPr/>
          </a:p>
        </p:txBody>
      </p:sp>
      <p:sp>
        <p:nvSpPr>
          <p:cNvPr id="647" name="Google Shape;647;p38"/>
          <p:cNvSpPr txBox="1"/>
          <p:nvPr>
            <p:ph idx="7" type="subTitle"/>
          </p:nvPr>
        </p:nvSpPr>
        <p:spPr>
          <a:xfrm>
            <a:off x="1762536" y="3527866"/>
            <a:ext cx="1707000" cy="24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b="0" lang="en">
                <a:latin typeface="Viga"/>
                <a:ea typeface="Viga"/>
                <a:cs typeface="Viga"/>
                <a:sym typeface="Viga"/>
              </a:rPr>
              <a:t>DR. HELENA SMITH</a:t>
            </a:r>
            <a:endParaRPr b="0">
              <a:latin typeface="Viga"/>
              <a:ea typeface="Viga"/>
              <a:cs typeface="Viga"/>
              <a:sym typeface="Viga"/>
            </a:endParaRPr>
          </a:p>
        </p:txBody>
      </p:sp>
      <p:sp>
        <p:nvSpPr>
          <p:cNvPr id="648" name="Google Shape;648;p38"/>
          <p:cNvSpPr txBox="1"/>
          <p:nvPr>
            <p:ph idx="8" type="subTitle"/>
          </p:nvPr>
        </p:nvSpPr>
        <p:spPr>
          <a:xfrm>
            <a:off x="5283150" y="3527888"/>
            <a:ext cx="2513100" cy="24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b="0" lang="en">
                <a:latin typeface="Viga"/>
                <a:ea typeface="Viga"/>
                <a:cs typeface="Viga"/>
                <a:sym typeface="Viga"/>
              </a:rPr>
              <a:t>DR. WILLIAM ROE</a:t>
            </a:r>
            <a:endParaRPr b="0">
              <a:latin typeface="Viga"/>
              <a:ea typeface="Viga"/>
              <a:cs typeface="Viga"/>
              <a:sym typeface="Viga"/>
            </a:endParaRPr>
          </a:p>
        </p:txBody>
      </p:sp>
      <p:sp>
        <p:nvSpPr>
          <p:cNvPr id="649" name="Google Shape;649;p38"/>
          <p:cNvSpPr/>
          <p:nvPr/>
        </p:nvSpPr>
        <p:spPr>
          <a:xfrm>
            <a:off x="2300875" y="707013"/>
            <a:ext cx="624600" cy="624600"/>
          </a:xfrm>
          <a:prstGeom prst="rect">
            <a:avLst/>
          </a:pr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8"/>
          <p:cNvSpPr/>
          <p:nvPr/>
        </p:nvSpPr>
        <p:spPr>
          <a:xfrm>
            <a:off x="2300875" y="2743675"/>
            <a:ext cx="624600" cy="624600"/>
          </a:xfrm>
          <a:prstGeom prst="rect">
            <a:avLst/>
          </a:pr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8"/>
          <p:cNvSpPr/>
          <p:nvPr/>
        </p:nvSpPr>
        <p:spPr>
          <a:xfrm>
            <a:off x="6227400" y="707013"/>
            <a:ext cx="624600" cy="6246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8"/>
          <p:cNvSpPr/>
          <p:nvPr/>
        </p:nvSpPr>
        <p:spPr>
          <a:xfrm>
            <a:off x="6227400" y="2743675"/>
            <a:ext cx="624600" cy="6246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8"/>
          <p:cNvSpPr txBox="1"/>
          <p:nvPr>
            <p:ph idx="3" type="subTitle"/>
          </p:nvPr>
        </p:nvSpPr>
        <p:spPr>
          <a:xfrm>
            <a:off x="2303650" y="783950"/>
            <a:ext cx="624600" cy="470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latin typeface="Viga"/>
                <a:ea typeface="Viga"/>
                <a:cs typeface="Viga"/>
                <a:sym typeface="Viga"/>
              </a:rPr>
              <a:t>A</a:t>
            </a:r>
            <a:endParaRPr sz="1800">
              <a:latin typeface="Viga"/>
              <a:ea typeface="Viga"/>
              <a:cs typeface="Viga"/>
              <a:sym typeface="Viga"/>
            </a:endParaRPr>
          </a:p>
        </p:txBody>
      </p:sp>
      <p:sp>
        <p:nvSpPr>
          <p:cNvPr id="654" name="Google Shape;654;p38"/>
          <p:cNvSpPr txBox="1"/>
          <p:nvPr>
            <p:ph idx="3" type="subTitle"/>
          </p:nvPr>
        </p:nvSpPr>
        <p:spPr>
          <a:xfrm>
            <a:off x="6227400" y="783950"/>
            <a:ext cx="624600" cy="470700"/>
          </a:xfrm>
          <a:prstGeom prst="rect">
            <a:avLst/>
          </a:prstGeom>
          <a:noFill/>
        </p:spPr>
        <p:txBody>
          <a:bodyPr anchorCtr="0" anchor="ctr" bIns="91425" lIns="91425" spcFirstLastPara="1" rIns="91425" wrap="square" tIns="91425">
            <a:noAutofit/>
          </a:bodyPr>
          <a:lstStyle/>
          <a:p>
            <a:pPr indent="0" lvl="0" marL="0" rtl="0" algn="ctr">
              <a:spcBef>
                <a:spcPts val="0"/>
              </a:spcBef>
              <a:spcAft>
                <a:spcPts val="0"/>
              </a:spcAft>
              <a:buNone/>
            </a:pPr>
            <a:r>
              <a:rPr lang="en" sz="1800">
                <a:latin typeface="Viga"/>
                <a:ea typeface="Viga"/>
                <a:cs typeface="Viga"/>
                <a:sym typeface="Viga"/>
              </a:rPr>
              <a:t>B</a:t>
            </a:r>
            <a:endParaRPr sz="1800">
              <a:latin typeface="Viga"/>
              <a:ea typeface="Viga"/>
              <a:cs typeface="Viga"/>
              <a:sym typeface="Viga"/>
            </a:endParaRPr>
          </a:p>
        </p:txBody>
      </p:sp>
      <p:sp>
        <p:nvSpPr>
          <p:cNvPr id="655" name="Google Shape;655;p38"/>
          <p:cNvSpPr txBox="1"/>
          <p:nvPr>
            <p:ph idx="3" type="subTitle"/>
          </p:nvPr>
        </p:nvSpPr>
        <p:spPr>
          <a:xfrm>
            <a:off x="2303650" y="2820638"/>
            <a:ext cx="624600" cy="470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latin typeface="Viga"/>
                <a:ea typeface="Viga"/>
                <a:cs typeface="Viga"/>
                <a:sym typeface="Viga"/>
              </a:rPr>
              <a:t>C</a:t>
            </a:r>
            <a:endParaRPr sz="1800">
              <a:latin typeface="Viga"/>
              <a:ea typeface="Viga"/>
              <a:cs typeface="Viga"/>
              <a:sym typeface="Viga"/>
            </a:endParaRPr>
          </a:p>
        </p:txBody>
      </p:sp>
      <p:sp>
        <p:nvSpPr>
          <p:cNvPr id="656" name="Google Shape;656;p38"/>
          <p:cNvSpPr txBox="1"/>
          <p:nvPr>
            <p:ph idx="3" type="subTitle"/>
          </p:nvPr>
        </p:nvSpPr>
        <p:spPr>
          <a:xfrm>
            <a:off x="6227400" y="2820638"/>
            <a:ext cx="624600" cy="470700"/>
          </a:xfrm>
          <a:prstGeom prst="rect">
            <a:avLst/>
          </a:prstGeom>
          <a:noFill/>
        </p:spPr>
        <p:txBody>
          <a:bodyPr anchorCtr="0" anchor="ctr" bIns="91425" lIns="91425" spcFirstLastPara="1" rIns="91425" wrap="square" tIns="91425">
            <a:noAutofit/>
          </a:bodyPr>
          <a:lstStyle/>
          <a:p>
            <a:pPr indent="0" lvl="0" marL="0" rtl="0" algn="ctr">
              <a:spcBef>
                <a:spcPts val="0"/>
              </a:spcBef>
              <a:spcAft>
                <a:spcPts val="0"/>
              </a:spcAft>
              <a:buNone/>
            </a:pPr>
            <a:r>
              <a:rPr lang="en" sz="1800">
                <a:latin typeface="Viga"/>
                <a:ea typeface="Viga"/>
                <a:cs typeface="Viga"/>
                <a:sym typeface="Viga"/>
              </a:rPr>
              <a:t>D</a:t>
            </a:r>
            <a:endParaRPr sz="1800">
              <a:latin typeface="Viga"/>
              <a:ea typeface="Viga"/>
              <a:cs typeface="Viga"/>
              <a:sym typeface="Viga"/>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660" name="Shape 660"/>
        <p:cNvGrpSpPr/>
        <p:nvPr/>
      </p:nvGrpSpPr>
      <p:grpSpPr>
        <a:xfrm>
          <a:off x="0" y="0"/>
          <a:ext cx="0" cy="0"/>
          <a:chOff x="0" y="0"/>
          <a:chExt cx="0" cy="0"/>
        </a:xfrm>
      </p:grpSpPr>
      <p:sp>
        <p:nvSpPr>
          <p:cNvPr id="661" name="Google Shape;661;p39"/>
          <p:cNvSpPr txBox="1"/>
          <p:nvPr>
            <p:ph type="title"/>
          </p:nvPr>
        </p:nvSpPr>
        <p:spPr>
          <a:xfrm rot="-5400000">
            <a:off x="-1350000" y="2232325"/>
            <a:ext cx="3378900" cy="67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DISCUSSION SUMMARY</a:t>
            </a:r>
            <a:endParaRPr/>
          </a:p>
        </p:txBody>
      </p:sp>
      <p:sp>
        <p:nvSpPr>
          <p:cNvPr id="662" name="Google Shape;662;p39"/>
          <p:cNvSpPr txBox="1"/>
          <p:nvPr>
            <p:ph idx="1" type="subTitle"/>
          </p:nvPr>
        </p:nvSpPr>
        <p:spPr>
          <a:xfrm>
            <a:off x="1144675" y="2171400"/>
            <a:ext cx="2399100" cy="151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our Moon. The planet’s name has nothing to do with the liquid metal, since it was named after the Roman messenger god</a:t>
            </a:r>
            <a:endParaRPr/>
          </a:p>
        </p:txBody>
      </p:sp>
      <p:sp>
        <p:nvSpPr>
          <p:cNvPr id="663" name="Google Shape;663;p39"/>
          <p:cNvSpPr txBox="1"/>
          <p:nvPr>
            <p:ph idx="2" type="subTitle"/>
          </p:nvPr>
        </p:nvSpPr>
        <p:spPr>
          <a:xfrm>
            <a:off x="1497550" y="1197061"/>
            <a:ext cx="1707000" cy="906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latin typeface="Viga"/>
                <a:ea typeface="Viga"/>
                <a:cs typeface="Viga"/>
                <a:sym typeface="Viga"/>
              </a:rPr>
              <a:t>01</a:t>
            </a:r>
            <a:endParaRPr>
              <a:latin typeface="Viga"/>
              <a:ea typeface="Viga"/>
              <a:cs typeface="Viga"/>
              <a:sym typeface="Viga"/>
            </a:endParaRPr>
          </a:p>
        </p:txBody>
      </p:sp>
      <p:sp>
        <p:nvSpPr>
          <p:cNvPr id="664" name="Google Shape;664;p39"/>
          <p:cNvSpPr txBox="1"/>
          <p:nvPr>
            <p:ph idx="3" type="subTitle"/>
          </p:nvPr>
        </p:nvSpPr>
        <p:spPr>
          <a:xfrm>
            <a:off x="5645350" y="2171400"/>
            <a:ext cx="2308800" cy="151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hot—even hotter than Mercury—and its atmosphere is extremely poisonous. It’s the second-brightest natural object in the night sky after the Moon</a:t>
            </a:r>
            <a:endParaRPr/>
          </a:p>
        </p:txBody>
      </p:sp>
      <p:sp>
        <p:nvSpPr>
          <p:cNvPr id="665" name="Google Shape;665;p39"/>
          <p:cNvSpPr txBox="1"/>
          <p:nvPr>
            <p:ph idx="4" type="subTitle"/>
          </p:nvPr>
        </p:nvSpPr>
        <p:spPr>
          <a:xfrm>
            <a:off x="5953075" y="1197061"/>
            <a:ext cx="1707000" cy="906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latin typeface="Viga"/>
                <a:ea typeface="Viga"/>
                <a:cs typeface="Viga"/>
                <a:sym typeface="Viga"/>
              </a:rPr>
              <a:t>02</a:t>
            </a:r>
            <a:endParaRPr>
              <a:latin typeface="Viga"/>
              <a:ea typeface="Viga"/>
              <a:cs typeface="Viga"/>
              <a:sym typeface="Viga"/>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9" name="Shape 669"/>
        <p:cNvGrpSpPr/>
        <p:nvPr/>
      </p:nvGrpSpPr>
      <p:grpSpPr>
        <a:xfrm>
          <a:off x="0" y="0"/>
          <a:ext cx="0" cy="0"/>
          <a:chOff x="0" y="0"/>
          <a:chExt cx="0" cy="0"/>
        </a:xfrm>
      </p:grpSpPr>
      <p:sp>
        <p:nvSpPr>
          <p:cNvPr id="670" name="Google Shape;670;p40"/>
          <p:cNvSpPr txBox="1"/>
          <p:nvPr>
            <p:ph type="title"/>
          </p:nvPr>
        </p:nvSpPr>
        <p:spPr>
          <a:xfrm rot="-5400000">
            <a:off x="-1350000" y="2232325"/>
            <a:ext cx="3378900" cy="67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COMPARISON</a:t>
            </a:r>
            <a:endParaRPr/>
          </a:p>
        </p:txBody>
      </p:sp>
      <p:sp>
        <p:nvSpPr>
          <p:cNvPr id="671" name="Google Shape;671;p40"/>
          <p:cNvSpPr/>
          <p:nvPr/>
        </p:nvSpPr>
        <p:spPr>
          <a:xfrm>
            <a:off x="2109475" y="1478463"/>
            <a:ext cx="1150200" cy="4374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40"/>
          <p:cNvSpPr/>
          <p:nvPr/>
        </p:nvSpPr>
        <p:spPr>
          <a:xfrm>
            <a:off x="3640550" y="1478463"/>
            <a:ext cx="1150200" cy="437400"/>
          </a:xfrm>
          <a:prstGeom prst="rect">
            <a:avLst/>
          </a:pr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40"/>
          <p:cNvSpPr/>
          <p:nvPr/>
        </p:nvSpPr>
        <p:spPr>
          <a:xfrm>
            <a:off x="5171625" y="1478463"/>
            <a:ext cx="1150200" cy="4374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40"/>
          <p:cNvSpPr/>
          <p:nvPr/>
        </p:nvSpPr>
        <p:spPr>
          <a:xfrm>
            <a:off x="6702700" y="1478463"/>
            <a:ext cx="1150200" cy="437400"/>
          </a:xfrm>
          <a:prstGeom prst="rect">
            <a:avLst/>
          </a:pr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40"/>
          <p:cNvSpPr/>
          <p:nvPr/>
        </p:nvSpPr>
        <p:spPr>
          <a:xfrm>
            <a:off x="2109475" y="2071113"/>
            <a:ext cx="1150200" cy="437400"/>
          </a:xfrm>
          <a:prstGeom prst="rect">
            <a:avLst/>
          </a:pr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40"/>
          <p:cNvSpPr/>
          <p:nvPr/>
        </p:nvSpPr>
        <p:spPr>
          <a:xfrm>
            <a:off x="3640550" y="2071113"/>
            <a:ext cx="1150200" cy="437400"/>
          </a:xfrm>
          <a:prstGeom prst="rect">
            <a:avLst/>
          </a:pr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40"/>
          <p:cNvSpPr/>
          <p:nvPr/>
        </p:nvSpPr>
        <p:spPr>
          <a:xfrm>
            <a:off x="5171625" y="2071113"/>
            <a:ext cx="1150200" cy="437400"/>
          </a:xfrm>
          <a:prstGeom prst="rect">
            <a:avLst/>
          </a:pr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40"/>
          <p:cNvSpPr/>
          <p:nvPr/>
        </p:nvSpPr>
        <p:spPr>
          <a:xfrm>
            <a:off x="6702700" y="2071113"/>
            <a:ext cx="1150200" cy="4374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40"/>
          <p:cNvSpPr/>
          <p:nvPr/>
        </p:nvSpPr>
        <p:spPr>
          <a:xfrm>
            <a:off x="2109475" y="2678101"/>
            <a:ext cx="1150200" cy="437400"/>
          </a:xfrm>
          <a:prstGeom prst="rect">
            <a:avLst/>
          </a:pr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40"/>
          <p:cNvSpPr/>
          <p:nvPr/>
        </p:nvSpPr>
        <p:spPr>
          <a:xfrm>
            <a:off x="3640550" y="2678101"/>
            <a:ext cx="1150200" cy="4374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40"/>
          <p:cNvSpPr/>
          <p:nvPr/>
        </p:nvSpPr>
        <p:spPr>
          <a:xfrm>
            <a:off x="5171625" y="2678101"/>
            <a:ext cx="1150200" cy="4374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40"/>
          <p:cNvSpPr/>
          <p:nvPr/>
        </p:nvSpPr>
        <p:spPr>
          <a:xfrm>
            <a:off x="6702700" y="2678101"/>
            <a:ext cx="1150200" cy="437400"/>
          </a:xfrm>
          <a:prstGeom prst="rect">
            <a:avLst/>
          </a:pr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 name="Google Shape;683;p40"/>
          <p:cNvGrpSpPr/>
          <p:nvPr/>
        </p:nvGrpSpPr>
        <p:grpSpPr>
          <a:xfrm>
            <a:off x="2538584" y="1069411"/>
            <a:ext cx="291982" cy="218270"/>
            <a:chOff x="4869651" y="2012218"/>
            <a:chExt cx="376654" cy="281566"/>
          </a:xfrm>
        </p:grpSpPr>
        <p:sp>
          <p:nvSpPr>
            <p:cNvPr id="684" name="Google Shape;684;p40"/>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40"/>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40"/>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40"/>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 name="Google Shape;688;p40"/>
          <p:cNvGrpSpPr/>
          <p:nvPr/>
        </p:nvGrpSpPr>
        <p:grpSpPr>
          <a:xfrm>
            <a:off x="4124492" y="1042064"/>
            <a:ext cx="182316" cy="273066"/>
            <a:chOff x="5833775" y="3809445"/>
            <a:chExt cx="235185" cy="352253"/>
          </a:xfrm>
        </p:grpSpPr>
        <p:sp>
          <p:nvSpPr>
            <p:cNvPr id="689" name="Google Shape;689;p40"/>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40"/>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40"/>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 name="Google Shape;692;p40"/>
          <p:cNvGrpSpPr/>
          <p:nvPr/>
        </p:nvGrpSpPr>
        <p:grpSpPr>
          <a:xfrm>
            <a:off x="7168862" y="1051204"/>
            <a:ext cx="217875" cy="272103"/>
            <a:chOff x="7141900" y="3349204"/>
            <a:chExt cx="281057" cy="351010"/>
          </a:xfrm>
        </p:grpSpPr>
        <p:sp>
          <p:nvSpPr>
            <p:cNvPr id="693" name="Google Shape;693;p40"/>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40"/>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40"/>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6" name="Google Shape;696;p40"/>
          <p:cNvSpPr/>
          <p:nvPr/>
        </p:nvSpPr>
        <p:spPr>
          <a:xfrm>
            <a:off x="5623373" y="1048294"/>
            <a:ext cx="246703" cy="27490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40"/>
          <p:cNvSpPr txBox="1"/>
          <p:nvPr/>
        </p:nvSpPr>
        <p:spPr>
          <a:xfrm>
            <a:off x="1023233" y="2735663"/>
            <a:ext cx="966300" cy="392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100">
                <a:solidFill>
                  <a:srgbClr val="434343"/>
                </a:solidFill>
                <a:latin typeface="Viga"/>
                <a:ea typeface="Viga"/>
                <a:cs typeface="Viga"/>
                <a:sym typeface="Viga"/>
              </a:rPr>
              <a:t>SATURN</a:t>
            </a:r>
            <a:endParaRPr sz="1100">
              <a:solidFill>
                <a:srgbClr val="434343"/>
              </a:solidFill>
              <a:latin typeface="Viga"/>
              <a:ea typeface="Viga"/>
              <a:cs typeface="Viga"/>
              <a:sym typeface="Viga"/>
            </a:endParaRPr>
          </a:p>
        </p:txBody>
      </p:sp>
      <p:sp>
        <p:nvSpPr>
          <p:cNvPr id="698" name="Google Shape;698;p40"/>
          <p:cNvSpPr txBox="1"/>
          <p:nvPr/>
        </p:nvSpPr>
        <p:spPr>
          <a:xfrm>
            <a:off x="1023233" y="1500963"/>
            <a:ext cx="966300" cy="392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100">
                <a:solidFill>
                  <a:srgbClr val="434343"/>
                </a:solidFill>
                <a:latin typeface="Viga"/>
                <a:ea typeface="Viga"/>
                <a:cs typeface="Viga"/>
                <a:sym typeface="Viga"/>
              </a:rPr>
              <a:t>MARS</a:t>
            </a:r>
            <a:endParaRPr sz="1100">
              <a:solidFill>
                <a:srgbClr val="434343"/>
              </a:solidFill>
              <a:latin typeface="Viga"/>
              <a:ea typeface="Viga"/>
              <a:cs typeface="Viga"/>
              <a:sym typeface="Viga"/>
            </a:endParaRPr>
          </a:p>
        </p:txBody>
      </p:sp>
      <p:sp>
        <p:nvSpPr>
          <p:cNvPr id="699" name="Google Shape;699;p40"/>
          <p:cNvSpPr txBox="1"/>
          <p:nvPr/>
        </p:nvSpPr>
        <p:spPr>
          <a:xfrm>
            <a:off x="1023233" y="2118313"/>
            <a:ext cx="966300" cy="392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100">
                <a:solidFill>
                  <a:srgbClr val="434343"/>
                </a:solidFill>
                <a:latin typeface="Viga"/>
                <a:ea typeface="Viga"/>
                <a:cs typeface="Viga"/>
                <a:sym typeface="Viga"/>
              </a:rPr>
              <a:t>VENUS</a:t>
            </a:r>
            <a:endParaRPr sz="1100">
              <a:solidFill>
                <a:srgbClr val="434343"/>
              </a:solidFill>
              <a:latin typeface="Viga"/>
              <a:ea typeface="Viga"/>
              <a:cs typeface="Viga"/>
              <a:sym typeface="Viga"/>
            </a:endParaRPr>
          </a:p>
        </p:txBody>
      </p:sp>
      <p:sp>
        <p:nvSpPr>
          <p:cNvPr id="700" name="Google Shape;700;p40"/>
          <p:cNvSpPr/>
          <p:nvPr/>
        </p:nvSpPr>
        <p:spPr>
          <a:xfrm>
            <a:off x="2109475" y="3285063"/>
            <a:ext cx="1150200" cy="437400"/>
          </a:xfrm>
          <a:prstGeom prst="rect">
            <a:avLst/>
          </a:pr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40"/>
          <p:cNvSpPr/>
          <p:nvPr/>
        </p:nvSpPr>
        <p:spPr>
          <a:xfrm>
            <a:off x="3640550" y="3285063"/>
            <a:ext cx="1150200" cy="437400"/>
          </a:xfrm>
          <a:prstGeom prst="rect">
            <a:avLst/>
          </a:pr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40"/>
          <p:cNvSpPr/>
          <p:nvPr/>
        </p:nvSpPr>
        <p:spPr>
          <a:xfrm>
            <a:off x="5171625" y="3285063"/>
            <a:ext cx="1150200" cy="437400"/>
          </a:xfrm>
          <a:prstGeom prst="rect">
            <a:avLst/>
          </a:pr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40"/>
          <p:cNvSpPr/>
          <p:nvPr/>
        </p:nvSpPr>
        <p:spPr>
          <a:xfrm>
            <a:off x="6702700" y="3285063"/>
            <a:ext cx="1150200" cy="437400"/>
          </a:xfrm>
          <a:prstGeom prst="rect">
            <a:avLst/>
          </a:pr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40"/>
          <p:cNvSpPr txBox="1"/>
          <p:nvPr/>
        </p:nvSpPr>
        <p:spPr>
          <a:xfrm>
            <a:off x="1023233" y="3307563"/>
            <a:ext cx="966300" cy="392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100">
                <a:solidFill>
                  <a:srgbClr val="434343"/>
                </a:solidFill>
                <a:latin typeface="Viga"/>
                <a:ea typeface="Viga"/>
                <a:cs typeface="Viga"/>
                <a:sym typeface="Viga"/>
              </a:rPr>
              <a:t>MERCURY</a:t>
            </a:r>
            <a:endParaRPr sz="1100">
              <a:solidFill>
                <a:srgbClr val="434343"/>
              </a:solidFill>
              <a:latin typeface="Viga"/>
              <a:ea typeface="Viga"/>
              <a:cs typeface="Viga"/>
              <a:sym typeface="Viga"/>
            </a:endParaRPr>
          </a:p>
        </p:txBody>
      </p:sp>
      <p:grpSp>
        <p:nvGrpSpPr>
          <p:cNvPr id="705" name="Google Shape;705;p40"/>
          <p:cNvGrpSpPr/>
          <p:nvPr/>
        </p:nvGrpSpPr>
        <p:grpSpPr>
          <a:xfrm>
            <a:off x="4105407" y="1614950"/>
            <a:ext cx="220485" cy="164425"/>
            <a:chOff x="5216456" y="3725484"/>
            <a:chExt cx="356196" cy="265631"/>
          </a:xfrm>
        </p:grpSpPr>
        <p:sp>
          <p:nvSpPr>
            <p:cNvPr id="706" name="Google Shape;706;p40"/>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40"/>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 name="Google Shape;708;p40"/>
          <p:cNvGrpSpPr/>
          <p:nvPr/>
        </p:nvGrpSpPr>
        <p:grpSpPr>
          <a:xfrm>
            <a:off x="2573352" y="1585550"/>
            <a:ext cx="222447" cy="223225"/>
            <a:chOff x="5779408" y="3699191"/>
            <a:chExt cx="317645" cy="318757"/>
          </a:xfrm>
        </p:grpSpPr>
        <p:sp>
          <p:nvSpPr>
            <p:cNvPr id="709" name="Google Shape;709;p40"/>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40"/>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 name="Google Shape;711;p40"/>
          <p:cNvGrpSpPr/>
          <p:nvPr/>
        </p:nvGrpSpPr>
        <p:grpSpPr>
          <a:xfrm>
            <a:off x="5635502" y="1585550"/>
            <a:ext cx="222447" cy="223225"/>
            <a:chOff x="5779408" y="3699191"/>
            <a:chExt cx="317645" cy="318757"/>
          </a:xfrm>
        </p:grpSpPr>
        <p:sp>
          <p:nvSpPr>
            <p:cNvPr id="712" name="Google Shape;712;p40"/>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40"/>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 name="Google Shape;714;p40"/>
          <p:cNvGrpSpPr/>
          <p:nvPr/>
        </p:nvGrpSpPr>
        <p:grpSpPr>
          <a:xfrm>
            <a:off x="5635502" y="2785188"/>
            <a:ext cx="222447" cy="223225"/>
            <a:chOff x="5779408" y="3699191"/>
            <a:chExt cx="317645" cy="318757"/>
          </a:xfrm>
        </p:grpSpPr>
        <p:sp>
          <p:nvSpPr>
            <p:cNvPr id="715" name="Google Shape;715;p40"/>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40"/>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 name="Google Shape;717;p40"/>
          <p:cNvGrpSpPr/>
          <p:nvPr/>
        </p:nvGrpSpPr>
        <p:grpSpPr>
          <a:xfrm>
            <a:off x="4104427" y="2785188"/>
            <a:ext cx="222447" cy="223225"/>
            <a:chOff x="5779408" y="3699191"/>
            <a:chExt cx="317645" cy="318757"/>
          </a:xfrm>
        </p:grpSpPr>
        <p:sp>
          <p:nvSpPr>
            <p:cNvPr id="718" name="Google Shape;718;p40"/>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40"/>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 name="Google Shape;720;p40"/>
          <p:cNvGrpSpPr/>
          <p:nvPr/>
        </p:nvGrpSpPr>
        <p:grpSpPr>
          <a:xfrm>
            <a:off x="7166577" y="2178200"/>
            <a:ext cx="222447" cy="223225"/>
            <a:chOff x="5779408" y="3699191"/>
            <a:chExt cx="317645" cy="318757"/>
          </a:xfrm>
        </p:grpSpPr>
        <p:sp>
          <p:nvSpPr>
            <p:cNvPr id="721" name="Google Shape;721;p40"/>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40"/>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 name="Google Shape;723;p40"/>
          <p:cNvGrpSpPr/>
          <p:nvPr/>
        </p:nvGrpSpPr>
        <p:grpSpPr>
          <a:xfrm>
            <a:off x="5636482" y="2207600"/>
            <a:ext cx="220485" cy="164425"/>
            <a:chOff x="5216456" y="3725484"/>
            <a:chExt cx="356196" cy="265631"/>
          </a:xfrm>
        </p:grpSpPr>
        <p:sp>
          <p:nvSpPr>
            <p:cNvPr id="724" name="Google Shape;724;p40"/>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40"/>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 name="Google Shape;726;p40"/>
          <p:cNvGrpSpPr/>
          <p:nvPr/>
        </p:nvGrpSpPr>
        <p:grpSpPr>
          <a:xfrm>
            <a:off x="4105407" y="2207600"/>
            <a:ext cx="220485" cy="164425"/>
            <a:chOff x="5216456" y="3725484"/>
            <a:chExt cx="356196" cy="265631"/>
          </a:xfrm>
        </p:grpSpPr>
        <p:sp>
          <p:nvSpPr>
            <p:cNvPr id="727" name="Google Shape;727;p40"/>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40"/>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 name="Google Shape;729;p40"/>
          <p:cNvGrpSpPr/>
          <p:nvPr/>
        </p:nvGrpSpPr>
        <p:grpSpPr>
          <a:xfrm>
            <a:off x="2574332" y="2207600"/>
            <a:ext cx="220485" cy="164425"/>
            <a:chOff x="5216456" y="3725484"/>
            <a:chExt cx="356196" cy="265631"/>
          </a:xfrm>
        </p:grpSpPr>
        <p:sp>
          <p:nvSpPr>
            <p:cNvPr id="730" name="Google Shape;730;p40"/>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40"/>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 name="Google Shape;732;p40"/>
          <p:cNvGrpSpPr/>
          <p:nvPr/>
        </p:nvGrpSpPr>
        <p:grpSpPr>
          <a:xfrm>
            <a:off x="2574332" y="2814588"/>
            <a:ext cx="220485" cy="164425"/>
            <a:chOff x="5216456" y="3725484"/>
            <a:chExt cx="356196" cy="265631"/>
          </a:xfrm>
        </p:grpSpPr>
        <p:sp>
          <p:nvSpPr>
            <p:cNvPr id="733" name="Google Shape;733;p40"/>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40"/>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 name="Google Shape;735;p40"/>
          <p:cNvGrpSpPr/>
          <p:nvPr/>
        </p:nvGrpSpPr>
        <p:grpSpPr>
          <a:xfrm>
            <a:off x="2574332" y="3421550"/>
            <a:ext cx="220485" cy="164425"/>
            <a:chOff x="5216456" y="3725484"/>
            <a:chExt cx="356196" cy="265631"/>
          </a:xfrm>
        </p:grpSpPr>
        <p:sp>
          <p:nvSpPr>
            <p:cNvPr id="736" name="Google Shape;736;p40"/>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40"/>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 name="Google Shape;738;p40"/>
          <p:cNvGrpSpPr/>
          <p:nvPr/>
        </p:nvGrpSpPr>
        <p:grpSpPr>
          <a:xfrm>
            <a:off x="5636482" y="3421550"/>
            <a:ext cx="220485" cy="164425"/>
            <a:chOff x="5216456" y="3725484"/>
            <a:chExt cx="356196" cy="265631"/>
          </a:xfrm>
        </p:grpSpPr>
        <p:sp>
          <p:nvSpPr>
            <p:cNvPr id="739" name="Google Shape;739;p40"/>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40"/>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 name="Google Shape;741;p40"/>
          <p:cNvGrpSpPr/>
          <p:nvPr/>
        </p:nvGrpSpPr>
        <p:grpSpPr>
          <a:xfrm>
            <a:off x="4105407" y="3421550"/>
            <a:ext cx="220485" cy="164425"/>
            <a:chOff x="5216456" y="3725484"/>
            <a:chExt cx="356196" cy="265631"/>
          </a:xfrm>
        </p:grpSpPr>
        <p:sp>
          <p:nvSpPr>
            <p:cNvPr id="742" name="Google Shape;742;p40"/>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40"/>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 name="Google Shape;744;p40"/>
          <p:cNvGrpSpPr/>
          <p:nvPr/>
        </p:nvGrpSpPr>
        <p:grpSpPr>
          <a:xfrm>
            <a:off x="7167557" y="3489500"/>
            <a:ext cx="220485" cy="164425"/>
            <a:chOff x="5216456" y="3725484"/>
            <a:chExt cx="356196" cy="265631"/>
          </a:xfrm>
        </p:grpSpPr>
        <p:sp>
          <p:nvSpPr>
            <p:cNvPr id="745" name="Google Shape;745;p40"/>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40"/>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 name="Google Shape;747;p40"/>
          <p:cNvGrpSpPr/>
          <p:nvPr/>
        </p:nvGrpSpPr>
        <p:grpSpPr>
          <a:xfrm>
            <a:off x="7167557" y="2814588"/>
            <a:ext cx="220485" cy="164425"/>
            <a:chOff x="5216456" y="3725484"/>
            <a:chExt cx="356196" cy="265631"/>
          </a:xfrm>
        </p:grpSpPr>
        <p:sp>
          <p:nvSpPr>
            <p:cNvPr id="748" name="Google Shape;748;p40"/>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40"/>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 name="Google Shape;750;p40"/>
          <p:cNvGrpSpPr/>
          <p:nvPr/>
        </p:nvGrpSpPr>
        <p:grpSpPr>
          <a:xfrm>
            <a:off x="7167557" y="1614950"/>
            <a:ext cx="220485" cy="164425"/>
            <a:chOff x="5216456" y="3725484"/>
            <a:chExt cx="356196" cy="265631"/>
          </a:xfrm>
        </p:grpSpPr>
        <p:sp>
          <p:nvSpPr>
            <p:cNvPr id="751" name="Google Shape;751;p40"/>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40"/>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6" name="Shape 756"/>
        <p:cNvGrpSpPr/>
        <p:nvPr/>
      </p:nvGrpSpPr>
      <p:grpSpPr>
        <a:xfrm>
          <a:off x="0" y="0"/>
          <a:ext cx="0" cy="0"/>
          <a:chOff x="0" y="0"/>
          <a:chExt cx="0" cy="0"/>
        </a:xfrm>
      </p:grpSpPr>
      <p:sp>
        <p:nvSpPr>
          <p:cNvPr id="757" name="Google Shape;757;p41"/>
          <p:cNvSpPr txBox="1"/>
          <p:nvPr>
            <p:ph type="title"/>
          </p:nvPr>
        </p:nvSpPr>
        <p:spPr>
          <a:xfrm rot="-5400000">
            <a:off x="-1350000" y="2232325"/>
            <a:ext cx="3378900" cy="67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DIAGNOSIS</a:t>
            </a:r>
            <a:endParaRPr/>
          </a:p>
        </p:txBody>
      </p:sp>
      <p:sp>
        <p:nvSpPr>
          <p:cNvPr id="758" name="Google Shape;758;p41"/>
          <p:cNvSpPr/>
          <p:nvPr/>
        </p:nvSpPr>
        <p:spPr>
          <a:xfrm>
            <a:off x="1953163" y="1714838"/>
            <a:ext cx="5237671" cy="1713825"/>
          </a:xfrm>
          <a:custGeom>
            <a:rect b="b" l="l" r="r" t="t"/>
            <a:pathLst>
              <a:path extrusionOk="0" h="37324" w="114067">
                <a:moveTo>
                  <a:pt x="69965" y="0"/>
                </a:moveTo>
                <a:cubicBezTo>
                  <a:pt x="69829" y="0"/>
                  <a:pt x="69704" y="84"/>
                  <a:pt x="69610" y="261"/>
                </a:cubicBezTo>
                <a:lnTo>
                  <a:pt x="62008" y="20941"/>
                </a:lnTo>
                <a:lnTo>
                  <a:pt x="53968" y="20993"/>
                </a:lnTo>
                <a:cubicBezTo>
                  <a:pt x="53842" y="20993"/>
                  <a:pt x="53707" y="21076"/>
                  <a:pt x="53665" y="21160"/>
                </a:cubicBezTo>
                <a:lnTo>
                  <a:pt x="46282" y="34373"/>
                </a:lnTo>
                <a:lnTo>
                  <a:pt x="38888" y="21160"/>
                </a:lnTo>
                <a:cubicBezTo>
                  <a:pt x="38805" y="21076"/>
                  <a:pt x="38721" y="20993"/>
                  <a:pt x="38586" y="20993"/>
                </a:cubicBezTo>
                <a:lnTo>
                  <a:pt x="30504" y="20941"/>
                </a:lnTo>
                <a:lnTo>
                  <a:pt x="22901" y="5215"/>
                </a:lnTo>
                <a:cubicBezTo>
                  <a:pt x="22860" y="5131"/>
                  <a:pt x="22724" y="5037"/>
                  <a:pt x="22557" y="5037"/>
                </a:cubicBezTo>
                <a:cubicBezTo>
                  <a:pt x="22422" y="5037"/>
                  <a:pt x="22296" y="5131"/>
                  <a:pt x="22255" y="5215"/>
                </a:cubicBezTo>
                <a:lnTo>
                  <a:pt x="14642" y="20597"/>
                </a:lnTo>
                <a:lnTo>
                  <a:pt x="355" y="20597"/>
                </a:lnTo>
                <a:cubicBezTo>
                  <a:pt x="136" y="20597"/>
                  <a:pt x="0" y="20774"/>
                  <a:pt x="0" y="20993"/>
                </a:cubicBezTo>
                <a:cubicBezTo>
                  <a:pt x="0" y="21201"/>
                  <a:pt x="136" y="21337"/>
                  <a:pt x="355" y="21337"/>
                </a:cubicBezTo>
                <a:lnTo>
                  <a:pt x="14861" y="21337"/>
                </a:lnTo>
                <a:cubicBezTo>
                  <a:pt x="14996" y="21337"/>
                  <a:pt x="15122" y="21295"/>
                  <a:pt x="15215" y="21160"/>
                </a:cubicBezTo>
                <a:lnTo>
                  <a:pt x="22557" y="6216"/>
                </a:lnTo>
                <a:lnTo>
                  <a:pt x="29940" y="21462"/>
                </a:lnTo>
                <a:cubicBezTo>
                  <a:pt x="30024" y="21598"/>
                  <a:pt x="30159" y="21681"/>
                  <a:pt x="30285" y="21681"/>
                </a:cubicBezTo>
                <a:lnTo>
                  <a:pt x="38367" y="21723"/>
                </a:lnTo>
                <a:lnTo>
                  <a:pt x="45979" y="35332"/>
                </a:lnTo>
                <a:cubicBezTo>
                  <a:pt x="46021" y="35415"/>
                  <a:pt x="46146" y="35499"/>
                  <a:pt x="46282" y="35499"/>
                </a:cubicBezTo>
                <a:cubicBezTo>
                  <a:pt x="46407" y="35499"/>
                  <a:pt x="46543" y="35415"/>
                  <a:pt x="46584" y="35332"/>
                </a:cubicBezTo>
                <a:lnTo>
                  <a:pt x="54187" y="21723"/>
                </a:lnTo>
                <a:lnTo>
                  <a:pt x="62269" y="21681"/>
                </a:lnTo>
                <a:cubicBezTo>
                  <a:pt x="62446" y="21681"/>
                  <a:pt x="62571" y="21556"/>
                  <a:pt x="62613" y="21420"/>
                </a:cubicBezTo>
                <a:lnTo>
                  <a:pt x="69965" y="1440"/>
                </a:lnTo>
                <a:lnTo>
                  <a:pt x="77348" y="21420"/>
                </a:lnTo>
                <a:cubicBezTo>
                  <a:pt x="77390" y="21556"/>
                  <a:pt x="77525" y="21681"/>
                  <a:pt x="77692" y="21681"/>
                </a:cubicBezTo>
                <a:lnTo>
                  <a:pt x="85733" y="21723"/>
                </a:lnTo>
                <a:lnTo>
                  <a:pt x="93335" y="37105"/>
                </a:lnTo>
                <a:cubicBezTo>
                  <a:pt x="93429" y="37240"/>
                  <a:pt x="93554" y="37324"/>
                  <a:pt x="93690" y="37324"/>
                </a:cubicBezTo>
                <a:cubicBezTo>
                  <a:pt x="93815" y="37324"/>
                  <a:pt x="93950" y="37240"/>
                  <a:pt x="93992" y="37105"/>
                </a:cubicBezTo>
                <a:lnTo>
                  <a:pt x="101636" y="21723"/>
                </a:lnTo>
                <a:lnTo>
                  <a:pt x="113712" y="21681"/>
                </a:lnTo>
                <a:cubicBezTo>
                  <a:pt x="113889" y="21681"/>
                  <a:pt x="114067" y="21556"/>
                  <a:pt x="114067" y="21337"/>
                </a:cubicBezTo>
                <a:cubicBezTo>
                  <a:pt x="114067" y="21118"/>
                  <a:pt x="113889" y="20941"/>
                  <a:pt x="113712" y="20941"/>
                </a:cubicBezTo>
                <a:lnTo>
                  <a:pt x="101375" y="20993"/>
                </a:lnTo>
                <a:cubicBezTo>
                  <a:pt x="101250" y="20993"/>
                  <a:pt x="101115" y="21076"/>
                  <a:pt x="101073" y="21201"/>
                </a:cubicBezTo>
                <a:lnTo>
                  <a:pt x="93690" y="36114"/>
                </a:lnTo>
                <a:lnTo>
                  <a:pt x="86296" y="21201"/>
                </a:lnTo>
                <a:cubicBezTo>
                  <a:pt x="86254" y="21076"/>
                  <a:pt x="86129" y="20993"/>
                  <a:pt x="85993" y="20993"/>
                </a:cubicBezTo>
                <a:lnTo>
                  <a:pt x="77953" y="20941"/>
                </a:lnTo>
                <a:lnTo>
                  <a:pt x="70309" y="261"/>
                </a:lnTo>
                <a:cubicBezTo>
                  <a:pt x="70267" y="84"/>
                  <a:pt x="70132" y="0"/>
                  <a:pt x="6996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41"/>
          <p:cNvSpPr txBox="1"/>
          <p:nvPr>
            <p:ph idx="4294967295" type="subTitle"/>
          </p:nvPr>
        </p:nvSpPr>
        <p:spPr>
          <a:xfrm>
            <a:off x="4498825" y="2838200"/>
            <a:ext cx="1433400" cy="63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100"/>
              <a:t>Despite being red, Mars is a cold place</a:t>
            </a:r>
            <a:endParaRPr sz="1100"/>
          </a:p>
        </p:txBody>
      </p:sp>
      <p:sp>
        <p:nvSpPr>
          <p:cNvPr id="760" name="Google Shape;760;p41"/>
          <p:cNvSpPr txBox="1"/>
          <p:nvPr>
            <p:ph idx="4294967295" type="subTitle"/>
          </p:nvPr>
        </p:nvSpPr>
        <p:spPr>
          <a:xfrm>
            <a:off x="2205950" y="2838200"/>
            <a:ext cx="1433400" cy="435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100"/>
              <a:t>Mercury is the closest planet to the Sun</a:t>
            </a:r>
            <a:endParaRPr sz="1100"/>
          </a:p>
        </p:txBody>
      </p:sp>
      <p:sp>
        <p:nvSpPr>
          <p:cNvPr id="761" name="Google Shape;761;p41"/>
          <p:cNvSpPr txBox="1"/>
          <p:nvPr>
            <p:ph idx="4294967295" type="subTitle"/>
          </p:nvPr>
        </p:nvSpPr>
        <p:spPr>
          <a:xfrm>
            <a:off x="5552550" y="2064325"/>
            <a:ext cx="1433400" cy="636900"/>
          </a:xfrm>
          <a:prstGeom prst="rect">
            <a:avLst/>
          </a:prstGeom>
        </p:spPr>
        <p:txBody>
          <a:bodyPr anchorCtr="0" anchor="b" bIns="0" lIns="91425" spcFirstLastPara="1" rIns="91425" wrap="square" tIns="0">
            <a:noAutofit/>
          </a:bodyPr>
          <a:lstStyle/>
          <a:p>
            <a:pPr indent="0" lvl="0" marL="0" rtl="0" algn="ctr">
              <a:spcBef>
                <a:spcPts val="0"/>
              </a:spcBef>
              <a:spcAft>
                <a:spcPts val="1600"/>
              </a:spcAft>
              <a:buNone/>
            </a:pPr>
            <a:r>
              <a:rPr lang="en" sz="1100"/>
              <a:t>Saturn is composed of hydrogen and helium</a:t>
            </a:r>
            <a:endParaRPr sz="1100"/>
          </a:p>
        </p:txBody>
      </p:sp>
      <p:sp>
        <p:nvSpPr>
          <p:cNvPr id="762" name="Google Shape;762;p41"/>
          <p:cNvSpPr txBox="1"/>
          <p:nvPr>
            <p:ph idx="4294967295" type="subTitle"/>
          </p:nvPr>
        </p:nvSpPr>
        <p:spPr>
          <a:xfrm>
            <a:off x="3351350" y="2064325"/>
            <a:ext cx="1433400" cy="636900"/>
          </a:xfrm>
          <a:prstGeom prst="rect">
            <a:avLst/>
          </a:prstGeom>
        </p:spPr>
        <p:txBody>
          <a:bodyPr anchorCtr="0" anchor="b" bIns="0" lIns="91425" spcFirstLastPara="1" rIns="91425" wrap="square" tIns="0">
            <a:noAutofit/>
          </a:bodyPr>
          <a:lstStyle/>
          <a:p>
            <a:pPr indent="0" lvl="0" marL="0" rtl="0" algn="ctr">
              <a:spcBef>
                <a:spcPts val="0"/>
              </a:spcBef>
              <a:spcAft>
                <a:spcPts val="1600"/>
              </a:spcAft>
              <a:buNone/>
            </a:pPr>
            <a:r>
              <a:rPr lang="en" sz="1100"/>
              <a:t>Venus has a beautiful name, but it’s very hot</a:t>
            </a:r>
            <a:endParaRPr sz="1100"/>
          </a:p>
        </p:txBody>
      </p:sp>
      <p:grpSp>
        <p:nvGrpSpPr>
          <p:cNvPr id="763" name="Google Shape;763;p41"/>
          <p:cNvGrpSpPr/>
          <p:nvPr/>
        </p:nvGrpSpPr>
        <p:grpSpPr>
          <a:xfrm>
            <a:off x="3977385" y="3612076"/>
            <a:ext cx="209383" cy="366778"/>
            <a:chOff x="6275635" y="4282651"/>
            <a:chExt cx="209383" cy="366778"/>
          </a:xfrm>
        </p:grpSpPr>
        <p:sp>
          <p:nvSpPr>
            <p:cNvPr id="764" name="Google Shape;764;p41"/>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41"/>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 name="Google Shape;766;p41"/>
          <p:cNvGrpSpPr/>
          <p:nvPr/>
        </p:nvGrpSpPr>
        <p:grpSpPr>
          <a:xfrm>
            <a:off x="4993489" y="1177499"/>
            <a:ext cx="353113" cy="351998"/>
            <a:chOff x="6664394" y="3346974"/>
            <a:chExt cx="353113" cy="351998"/>
          </a:xfrm>
        </p:grpSpPr>
        <p:sp>
          <p:nvSpPr>
            <p:cNvPr id="767" name="Google Shape;767;p41"/>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41"/>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41"/>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41"/>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41"/>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 name="Google Shape;772;p41"/>
          <p:cNvGrpSpPr/>
          <p:nvPr/>
        </p:nvGrpSpPr>
        <p:grpSpPr>
          <a:xfrm>
            <a:off x="6070984" y="3612076"/>
            <a:ext cx="368308" cy="367033"/>
            <a:chOff x="7100170" y="1500117"/>
            <a:chExt cx="368308" cy="367033"/>
          </a:xfrm>
        </p:grpSpPr>
        <p:sp>
          <p:nvSpPr>
            <p:cNvPr id="773" name="Google Shape;773;p41"/>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41"/>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41"/>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41"/>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41"/>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41"/>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41"/>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41"/>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41"/>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41"/>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41"/>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41"/>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41"/>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 name="Google Shape;786;p41"/>
          <p:cNvGrpSpPr/>
          <p:nvPr/>
        </p:nvGrpSpPr>
        <p:grpSpPr>
          <a:xfrm>
            <a:off x="2811462" y="1175570"/>
            <a:ext cx="359579" cy="355852"/>
            <a:chOff x="5309250" y="2903170"/>
            <a:chExt cx="359579" cy="355852"/>
          </a:xfrm>
        </p:grpSpPr>
        <p:sp>
          <p:nvSpPr>
            <p:cNvPr id="787" name="Google Shape;787;p41"/>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41"/>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41"/>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3" name="Shape 793"/>
        <p:cNvGrpSpPr/>
        <p:nvPr/>
      </p:nvGrpSpPr>
      <p:grpSpPr>
        <a:xfrm>
          <a:off x="0" y="0"/>
          <a:ext cx="0" cy="0"/>
          <a:chOff x="0" y="0"/>
          <a:chExt cx="0" cy="0"/>
        </a:xfrm>
      </p:grpSpPr>
      <p:sp>
        <p:nvSpPr>
          <p:cNvPr id="794" name="Google Shape;794;p42"/>
          <p:cNvSpPr txBox="1"/>
          <p:nvPr>
            <p:ph type="title"/>
          </p:nvPr>
        </p:nvSpPr>
        <p:spPr>
          <a:xfrm rot="-5400000">
            <a:off x="-1350000" y="2232325"/>
            <a:ext cx="3378900" cy="67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TREATMENT</a:t>
            </a:r>
            <a:endParaRPr/>
          </a:p>
        </p:txBody>
      </p:sp>
      <p:graphicFrame>
        <p:nvGraphicFramePr>
          <p:cNvPr id="795" name="Google Shape;795;p42"/>
          <p:cNvGraphicFramePr/>
          <p:nvPr/>
        </p:nvGraphicFramePr>
        <p:xfrm>
          <a:off x="2029625" y="1764200"/>
          <a:ext cx="3000000" cy="3000000"/>
        </p:xfrm>
        <a:graphic>
          <a:graphicData uri="http://schemas.openxmlformats.org/drawingml/2006/table">
            <a:tbl>
              <a:tblPr>
                <a:noFill/>
                <a:tableStyleId>{670CB5EE-FBBD-4B08-A6B7-6D6652537988}</a:tableStyleId>
              </a:tblPr>
              <a:tblGrid>
                <a:gridCol w="1016950"/>
                <a:gridCol w="1016950"/>
                <a:gridCol w="1016950"/>
                <a:gridCol w="1016950"/>
                <a:gridCol w="1016950"/>
              </a:tblGrid>
              <a:tr h="646850">
                <a:tc>
                  <a:txBody>
                    <a:bodyPr/>
                    <a:lstStyle/>
                    <a:p>
                      <a:pPr indent="0" lvl="0" marL="0" rtl="0" algn="ctr">
                        <a:spcBef>
                          <a:spcPts val="0"/>
                        </a:spcBef>
                        <a:spcAft>
                          <a:spcPts val="0"/>
                        </a:spcAft>
                        <a:buNone/>
                      </a:pPr>
                      <a:r>
                        <a:rPr lang="en" sz="1100">
                          <a:solidFill>
                            <a:srgbClr val="434343"/>
                          </a:solidFill>
                          <a:latin typeface="Dosis"/>
                          <a:ea typeface="Dosis"/>
                          <a:cs typeface="Dosis"/>
                          <a:sym typeface="Dosis"/>
                        </a:rPr>
                        <a:t>-</a:t>
                      </a:r>
                      <a:endParaRPr sz="1100">
                        <a:solidFill>
                          <a:srgbClr val="434343"/>
                        </a:solidFill>
                        <a:latin typeface="Dosis"/>
                        <a:ea typeface="Dosis"/>
                        <a:cs typeface="Dosis"/>
                        <a:sym typeface="Dosis"/>
                      </a:endParaRPr>
                    </a:p>
                  </a:txBody>
                  <a:tcPr marT="91425" marB="91425" marR="91425" marL="91425" anchor="ctr">
                    <a:lnL cap="flat" cmpd="sng" w="38100">
                      <a:solidFill>
                        <a:srgbClr val="E6B8AF"/>
                      </a:solidFill>
                      <a:prstDash val="solid"/>
                      <a:round/>
                      <a:headEnd len="sm" w="sm" type="none"/>
                      <a:tailEnd len="sm" w="sm" type="none"/>
                    </a:lnL>
                    <a:lnR cap="flat" cmpd="sng" w="38100">
                      <a:solidFill>
                        <a:srgbClr val="E6B8AF"/>
                      </a:solidFill>
                      <a:prstDash val="solid"/>
                      <a:round/>
                      <a:headEnd len="sm" w="sm" type="none"/>
                      <a:tailEnd len="sm" w="sm" type="none"/>
                    </a:lnR>
                    <a:lnT cap="flat" cmpd="sng" w="38100">
                      <a:solidFill>
                        <a:srgbClr val="E6B8AF"/>
                      </a:solidFill>
                      <a:prstDash val="solid"/>
                      <a:round/>
                      <a:headEnd len="sm" w="sm" type="none"/>
                      <a:tailEnd len="sm" w="sm" type="none"/>
                    </a:lnT>
                    <a:lnB cap="flat" cmpd="sng" w="38100">
                      <a:solidFill>
                        <a:srgbClr val="E6B8AF"/>
                      </a:solidFill>
                      <a:prstDash val="solid"/>
                      <a:round/>
                      <a:headEnd len="sm" w="sm" type="none"/>
                      <a:tailEnd len="sm" w="sm" type="none"/>
                    </a:lnB>
                    <a:solidFill>
                      <a:srgbClr val="EFEFEF"/>
                    </a:solidFill>
                  </a:tcPr>
                </a:tc>
                <a:tc>
                  <a:txBody>
                    <a:bodyPr/>
                    <a:lstStyle/>
                    <a:p>
                      <a:pPr indent="0" lvl="0" marL="0" rtl="0" algn="ctr">
                        <a:spcBef>
                          <a:spcPts val="0"/>
                        </a:spcBef>
                        <a:spcAft>
                          <a:spcPts val="0"/>
                        </a:spcAft>
                        <a:buNone/>
                      </a:pPr>
                      <a:r>
                        <a:rPr lang="en" sz="1100">
                          <a:solidFill>
                            <a:srgbClr val="434343"/>
                          </a:solidFill>
                          <a:latin typeface="Dosis"/>
                          <a:ea typeface="Dosis"/>
                          <a:cs typeface="Dosis"/>
                          <a:sym typeface="Dosis"/>
                        </a:rPr>
                        <a:t>YES</a:t>
                      </a:r>
                      <a:endParaRPr sz="1100">
                        <a:solidFill>
                          <a:srgbClr val="434343"/>
                        </a:solidFill>
                        <a:latin typeface="Dosis"/>
                        <a:ea typeface="Dosis"/>
                        <a:cs typeface="Dosis"/>
                        <a:sym typeface="Dosis"/>
                      </a:endParaRPr>
                    </a:p>
                  </a:txBody>
                  <a:tcPr marT="91425" marB="91425" marR="91425" marL="91425" anchor="ctr">
                    <a:lnL cap="flat" cmpd="sng" w="38100">
                      <a:solidFill>
                        <a:srgbClr val="E6B8AF"/>
                      </a:solidFill>
                      <a:prstDash val="solid"/>
                      <a:round/>
                      <a:headEnd len="sm" w="sm" type="none"/>
                      <a:tailEnd len="sm" w="sm" type="none"/>
                    </a:lnL>
                    <a:lnR cap="flat" cmpd="sng" w="38100">
                      <a:solidFill>
                        <a:srgbClr val="E6B8AF"/>
                      </a:solidFill>
                      <a:prstDash val="solid"/>
                      <a:round/>
                      <a:headEnd len="sm" w="sm" type="none"/>
                      <a:tailEnd len="sm" w="sm" type="none"/>
                    </a:lnR>
                    <a:lnT cap="flat" cmpd="sng" w="38100">
                      <a:solidFill>
                        <a:srgbClr val="E6B8AF"/>
                      </a:solidFill>
                      <a:prstDash val="solid"/>
                      <a:round/>
                      <a:headEnd len="sm" w="sm" type="none"/>
                      <a:tailEnd len="sm" w="sm" type="none"/>
                    </a:lnT>
                    <a:lnB cap="flat" cmpd="sng" w="38100">
                      <a:solidFill>
                        <a:srgbClr val="E6B8AF"/>
                      </a:solidFill>
                      <a:prstDash val="solid"/>
                      <a:round/>
                      <a:headEnd len="sm" w="sm" type="none"/>
                      <a:tailEnd len="sm" w="sm" type="none"/>
                    </a:lnB>
                    <a:solidFill>
                      <a:srgbClr val="EFEFEF"/>
                    </a:solidFill>
                  </a:tcPr>
                </a:tc>
                <a:tc>
                  <a:txBody>
                    <a:bodyPr/>
                    <a:lstStyle/>
                    <a:p>
                      <a:pPr indent="0" lvl="0" marL="0" rtl="0" algn="ctr">
                        <a:spcBef>
                          <a:spcPts val="0"/>
                        </a:spcBef>
                        <a:spcAft>
                          <a:spcPts val="0"/>
                        </a:spcAft>
                        <a:buNone/>
                      </a:pPr>
                      <a:r>
                        <a:rPr lang="en" sz="1100">
                          <a:solidFill>
                            <a:srgbClr val="434343"/>
                          </a:solidFill>
                          <a:latin typeface="Dosis"/>
                          <a:ea typeface="Dosis"/>
                          <a:cs typeface="Dosis"/>
                          <a:sym typeface="Dosis"/>
                        </a:rPr>
                        <a:t>YES</a:t>
                      </a:r>
                      <a:endParaRPr sz="1100">
                        <a:solidFill>
                          <a:srgbClr val="434343"/>
                        </a:solidFill>
                        <a:latin typeface="Dosis"/>
                        <a:ea typeface="Dosis"/>
                        <a:cs typeface="Dosis"/>
                        <a:sym typeface="Dosis"/>
                      </a:endParaRPr>
                    </a:p>
                  </a:txBody>
                  <a:tcPr marT="91425" marB="91425" marR="91425" marL="91425" anchor="ctr">
                    <a:lnL cap="flat" cmpd="sng" w="38100">
                      <a:solidFill>
                        <a:srgbClr val="E6B8AF"/>
                      </a:solidFill>
                      <a:prstDash val="solid"/>
                      <a:round/>
                      <a:headEnd len="sm" w="sm" type="none"/>
                      <a:tailEnd len="sm" w="sm" type="none"/>
                    </a:lnL>
                    <a:lnR cap="flat" cmpd="sng" w="38100">
                      <a:solidFill>
                        <a:srgbClr val="E6B8AF"/>
                      </a:solidFill>
                      <a:prstDash val="solid"/>
                      <a:round/>
                      <a:headEnd len="sm" w="sm" type="none"/>
                      <a:tailEnd len="sm" w="sm" type="none"/>
                    </a:lnR>
                    <a:lnT cap="flat" cmpd="sng" w="38100">
                      <a:solidFill>
                        <a:srgbClr val="E6B8AF"/>
                      </a:solidFill>
                      <a:prstDash val="solid"/>
                      <a:round/>
                      <a:headEnd len="sm" w="sm" type="none"/>
                      <a:tailEnd len="sm" w="sm" type="none"/>
                    </a:lnT>
                    <a:lnB cap="flat" cmpd="sng" w="38100">
                      <a:solidFill>
                        <a:srgbClr val="E6B8AF"/>
                      </a:solidFill>
                      <a:prstDash val="solid"/>
                      <a:round/>
                      <a:headEnd len="sm" w="sm" type="none"/>
                      <a:tailEnd len="sm" w="sm" type="none"/>
                    </a:lnB>
                    <a:solidFill>
                      <a:srgbClr val="EFEFEF"/>
                    </a:solidFill>
                  </a:tcPr>
                </a:tc>
                <a:tc>
                  <a:txBody>
                    <a:bodyPr/>
                    <a:lstStyle/>
                    <a:p>
                      <a:pPr indent="0" lvl="0" marL="0" rtl="0" algn="ctr">
                        <a:spcBef>
                          <a:spcPts val="0"/>
                        </a:spcBef>
                        <a:spcAft>
                          <a:spcPts val="0"/>
                        </a:spcAft>
                        <a:buNone/>
                      </a:pPr>
                      <a:r>
                        <a:rPr lang="en" sz="1100">
                          <a:solidFill>
                            <a:srgbClr val="434343"/>
                          </a:solidFill>
                          <a:latin typeface="Dosis"/>
                          <a:ea typeface="Dosis"/>
                          <a:cs typeface="Dosis"/>
                          <a:sym typeface="Dosis"/>
                        </a:rPr>
                        <a:t>YES</a:t>
                      </a:r>
                      <a:endParaRPr sz="1100">
                        <a:solidFill>
                          <a:srgbClr val="434343"/>
                        </a:solidFill>
                        <a:latin typeface="Dosis"/>
                        <a:ea typeface="Dosis"/>
                        <a:cs typeface="Dosis"/>
                        <a:sym typeface="Dosis"/>
                      </a:endParaRPr>
                    </a:p>
                  </a:txBody>
                  <a:tcPr marT="91425" marB="91425" marR="91425" marL="91425" anchor="ctr">
                    <a:lnL cap="flat" cmpd="sng" w="38100">
                      <a:solidFill>
                        <a:srgbClr val="E6B8AF"/>
                      </a:solidFill>
                      <a:prstDash val="solid"/>
                      <a:round/>
                      <a:headEnd len="sm" w="sm" type="none"/>
                      <a:tailEnd len="sm" w="sm" type="none"/>
                    </a:lnL>
                    <a:lnR cap="flat" cmpd="sng" w="38100">
                      <a:solidFill>
                        <a:srgbClr val="E6B8AF"/>
                      </a:solidFill>
                      <a:prstDash val="solid"/>
                      <a:round/>
                      <a:headEnd len="sm" w="sm" type="none"/>
                      <a:tailEnd len="sm" w="sm" type="none"/>
                    </a:lnR>
                    <a:lnT cap="flat" cmpd="sng" w="38100">
                      <a:solidFill>
                        <a:srgbClr val="E6B8AF"/>
                      </a:solidFill>
                      <a:prstDash val="solid"/>
                      <a:round/>
                      <a:headEnd len="sm" w="sm" type="none"/>
                      <a:tailEnd len="sm" w="sm" type="none"/>
                    </a:lnT>
                    <a:lnB cap="flat" cmpd="sng" w="38100">
                      <a:solidFill>
                        <a:srgbClr val="E6B8AF"/>
                      </a:solidFill>
                      <a:prstDash val="solid"/>
                      <a:round/>
                      <a:headEnd len="sm" w="sm" type="none"/>
                      <a:tailEnd len="sm" w="sm" type="none"/>
                    </a:lnB>
                    <a:solidFill>
                      <a:srgbClr val="EFEFEF"/>
                    </a:solidFill>
                  </a:tcPr>
                </a:tc>
                <a:tc>
                  <a:txBody>
                    <a:bodyPr/>
                    <a:lstStyle/>
                    <a:p>
                      <a:pPr indent="0" lvl="0" marL="0" rtl="0" algn="ctr">
                        <a:spcBef>
                          <a:spcPts val="0"/>
                        </a:spcBef>
                        <a:spcAft>
                          <a:spcPts val="0"/>
                        </a:spcAft>
                        <a:buNone/>
                      </a:pPr>
                      <a:r>
                        <a:rPr lang="en" sz="1100">
                          <a:solidFill>
                            <a:srgbClr val="434343"/>
                          </a:solidFill>
                          <a:latin typeface="Dosis"/>
                          <a:ea typeface="Dosis"/>
                          <a:cs typeface="Dosis"/>
                          <a:sym typeface="Dosis"/>
                        </a:rPr>
                        <a:t>-</a:t>
                      </a:r>
                      <a:endParaRPr sz="1100">
                        <a:solidFill>
                          <a:srgbClr val="434343"/>
                        </a:solidFill>
                        <a:latin typeface="Dosis"/>
                        <a:ea typeface="Dosis"/>
                        <a:cs typeface="Dosis"/>
                        <a:sym typeface="Dosis"/>
                      </a:endParaRPr>
                    </a:p>
                  </a:txBody>
                  <a:tcPr marT="91425" marB="91425" marR="91425" marL="91425" anchor="ctr">
                    <a:lnL cap="flat" cmpd="sng" w="38100">
                      <a:solidFill>
                        <a:srgbClr val="E6B8AF"/>
                      </a:solidFill>
                      <a:prstDash val="solid"/>
                      <a:round/>
                      <a:headEnd len="sm" w="sm" type="none"/>
                      <a:tailEnd len="sm" w="sm" type="none"/>
                    </a:lnL>
                    <a:lnR cap="flat" cmpd="sng" w="38100">
                      <a:solidFill>
                        <a:srgbClr val="E6B8AF"/>
                      </a:solidFill>
                      <a:prstDash val="solid"/>
                      <a:round/>
                      <a:headEnd len="sm" w="sm" type="none"/>
                      <a:tailEnd len="sm" w="sm" type="none"/>
                    </a:lnR>
                    <a:lnT cap="flat" cmpd="sng" w="38100">
                      <a:solidFill>
                        <a:srgbClr val="E6B8AF"/>
                      </a:solidFill>
                      <a:prstDash val="solid"/>
                      <a:round/>
                      <a:headEnd len="sm" w="sm" type="none"/>
                      <a:tailEnd len="sm" w="sm" type="none"/>
                    </a:lnT>
                    <a:lnB cap="flat" cmpd="sng" w="38100">
                      <a:solidFill>
                        <a:srgbClr val="E6B8AF"/>
                      </a:solidFill>
                      <a:prstDash val="solid"/>
                      <a:round/>
                      <a:headEnd len="sm" w="sm" type="none"/>
                      <a:tailEnd len="sm" w="sm" type="none"/>
                    </a:lnB>
                    <a:solidFill>
                      <a:srgbClr val="EFEFEF"/>
                    </a:solidFill>
                  </a:tcPr>
                </a:tc>
              </a:tr>
              <a:tr h="646850">
                <a:tc>
                  <a:txBody>
                    <a:bodyPr/>
                    <a:lstStyle/>
                    <a:p>
                      <a:pPr indent="0" lvl="0" marL="0" rtl="0" algn="ctr">
                        <a:spcBef>
                          <a:spcPts val="0"/>
                        </a:spcBef>
                        <a:spcAft>
                          <a:spcPts val="0"/>
                        </a:spcAft>
                        <a:buNone/>
                      </a:pPr>
                      <a:r>
                        <a:rPr lang="en" sz="1100">
                          <a:solidFill>
                            <a:srgbClr val="434343"/>
                          </a:solidFill>
                          <a:latin typeface="Dosis"/>
                          <a:ea typeface="Dosis"/>
                          <a:cs typeface="Dosis"/>
                          <a:sym typeface="Dosis"/>
                        </a:rPr>
                        <a:t>YES</a:t>
                      </a:r>
                      <a:endParaRPr sz="1100">
                        <a:solidFill>
                          <a:srgbClr val="434343"/>
                        </a:solidFill>
                        <a:latin typeface="Dosis"/>
                        <a:ea typeface="Dosis"/>
                        <a:cs typeface="Dosis"/>
                        <a:sym typeface="Dosis"/>
                      </a:endParaRPr>
                    </a:p>
                  </a:txBody>
                  <a:tcPr marT="91425" marB="91425" marR="91425" marL="91425" anchor="ctr">
                    <a:lnL cap="flat" cmpd="sng" w="38100">
                      <a:solidFill>
                        <a:srgbClr val="E6B8AF"/>
                      </a:solidFill>
                      <a:prstDash val="solid"/>
                      <a:round/>
                      <a:headEnd len="sm" w="sm" type="none"/>
                      <a:tailEnd len="sm" w="sm" type="none"/>
                    </a:lnL>
                    <a:lnR cap="flat" cmpd="sng" w="38100">
                      <a:solidFill>
                        <a:srgbClr val="E6B8AF"/>
                      </a:solidFill>
                      <a:prstDash val="solid"/>
                      <a:round/>
                      <a:headEnd len="sm" w="sm" type="none"/>
                      <a:tailEnd len="sm" w="sm" type="none"/>
                    </a:lnR>
                    <a:lnT cap="flat" cmpd="sng" w="38100">
                      <a:solidFill>
                        <a:srgbClr val="E6B8AF"/>
                      </a:solidFill>
                      <a:prstDash val="solid"/>
                      <a:round/>
                      <a:headEnd len="sm" w="sm" type="none"/>
                      <a:tailEnd len="sm" w="sm" type="none"/>
                    </a:lnT>
                    <a:lnB cap="flat" cmpd="sng" w="38100">
                      <a:solidFill>
                        <a:srgbClr val="E6B8AF"/>
                      </a:solidFill>
                      <a:prstDash val="solid"/>
                      <a:round/>
                      <a:headEnd len="sm" w="sm" type="none"/>
                      <a:tailEnd len="sm" w="sm" type="none"/>
                    </a:lnB>
                    <a:solidFill>
                      <a:srgbClr val="EFEFEF"/>
                    </a:solidFill>
                  </a:tcPr>
                </a:tc>
                <a:tc>
                  <a:txBody>
                    <a:bodyPr/>
                    <a:lstStyle/>
                    <a:p>
                      <a:pPr indent="0" lvl="0" marL="0" rtl="0" algn="ctr">
                        <a:spcBef>
                          <a:spcPts val="0"/>
                        </a:spcBef>
                        <a:spcAft>
                          <a:spcPts val="0"/>
                        </a:spcAft>
                        <a:buNone/>
                      </a:pPr>
                      <a:r>
                        <a:rPr lang="en" sz="1100">
                          <a:solidFill>
                            <a:srgbClr val="434343"/>
                          </a:solidFill>
                          <a:latin typeface="Dosis"/>
                          <a:ea typeface="Dosis"/>
                          <a:cs typeface="Dosis"/>
                          <a:sym typeface="Dosis"/>
                        </a:rPr>
                        <a:t>-</a:t>
                      </a:r>
                      <a:endParaRPr sz="1100">
                        <a:solidFill>
                          <a:srgbClr val="434343"/>
                        </a:solidFill>
                        <a:latin typeface="Dosis"/>
                        <a:ea typeface="Dosis"/>
                        <a:cs typeface="Dosis"/>
                        <a:sym typeface="Dosis"/>
                      </a:endParaRPr>
                    </a:p>
                  </a:txBody>
                  <a:tcPr marT="91425" marB="91425" marR="91425" marL="91425" anchor="ctr">
                    <a:lnL cap="flat" cmpd="sng" w="38100">
                      <a:solidFill>
                        <a:srgbClr val="E6B8AF"/>
                      </a:solidFill>
                      <a:prstDash val="solid"/>
                      <a:round/>
                      <a:headEnd len="sm" w="sm" type="none"/>
                      <a:tailEnd len="sm" w="sm" type="none"/>
                    </a:lnL>
                    <a:lnR cap="flat" cmpd="sng" w="38100">
                      <a:solidFill>
                        <a:srgbClr val="E6B8AF"/>
                      </a:solidFill>
                      <a:prstDash val="solid"/>
                      <a:round/>
                      <a:headEnd len="sm" w="sm" type="none"/>
                      <a:tailEnd len="sm" w="sm" type="none"/>
                    </a:lnR>
                    <a:lnT cap="flat" cmpd="sng" w="38100">
                      <a:solidFill>
                        <a:srgbClr val="E6B8AF"/>
                      </a:solidFill>
                      <a:prstDash val="solid"/>
                      <a:round/>
                      <a:headEnd len="sm" w="sm" type="none"/>
                      <a:tailEnd len="sm" w="sm" type="none"/>
                    </a:lnT>
                    <a:lnB cap="flat" cmpd="sng" w="38100">
                      <a:solidFill>
                        <a:srgbClr val="E6B8AF"/>
                      </a:solidFill>
                      <a:prstDash val="solid"/>
                      <a:round/>
                      <a:headEnd len="sm" w="sm" type="none"/>
                      <a:tailEnd len="sm" w="sm" type="none"/>
                    </a:lnB>
                    <a:solidFill>
                      <a:srgbClr val="EFEFEF"/>
                    </a:solidFill>
                  </a:tcPr>
                </a:tc>
                <a:tc>
                  <a:txBody>
                    <a:bodyPr/>
                    <a:lstStyle/>
                    <a:p>
                      <a:pPr indent="0" lvl="0" marL="0" rtl="0" algn="ctr">
                        <a:spcBef>
                          <a:spcPts val="0"/>
                        </a:spcBef>
                        <a:spcAft>
                          <a:spcPts val="0"/>
                        </a:spcAft>
                        <a:buNone/>
                      </a:pPr>
                      <a:r>
                        <a:rPr lang="en" sz="1100">
                          <a:solidFill>
                            <a:srgbClr val="434343"/>
                          </a:solidFill>
                          <a:latin typeface="Dosis"/>
                          <a:ea typeface="Dosis"/>
                          <a:cs typeface="Dosis"/>
                          <a:sym typeface="Dosis"/>
                        </a:rPr>
                        <a:t>-</a:t>
                      </a:r>
                      <a:endParaRPr sz="1100">
                        <a:solidFill>
                          <a:srgbClr val="434343"/>
                        </a:solidFill>
                        <a:latin typeface="Dosis"/>
                        <a:ea typeface="Dosis"/>
                        <a:cs typeface="Dosis"/>
                        <a:sym typeface="Dosis"/>
                      </a:endParaRPr>
                    </a:p>
                  </a:txBody>
                  <a:tcPr marT="91425" marB="91425" marR="91425" marL="91425" anchor="ctr">
                    <a:lnL cap="flat" cmpd="sng" w="38100">
                      <a:solidFill>
                        <a:srgbClr val="E6B8AF"/>
                      </a:solidFill>
                      <a:prstDash val="solid"/>
                      <a:round/>
                      <a:headEnd len="sm" w="sm" type="none"/>
                      <a:tailEnd len="sm" w="sm" type="none"/>
                    </a:lnL>
                    <a:lnR cap="flat" cmpd="sng" w="38100">
                      <a:solidFill>
                        <a:srgbClr val="E6B8AF"/>
                      </a:solidFill>
                      <a:prstDash val="solid"/>
                      <a:round/>
                      <a:headEnd len="sm" w="sm" type="none"/>
                      <a:tailEnd len="sm" w="sm" type="none"/>
                    </a:lnR>
                    <a:lnT cap="flat" cmpd="sng" w="38100">
                      <a:solidFill>
                        <a:srgbClr val="E6B8AF"/>
                      </a:solidFill>
                      <a:prstDash val="solid"/>
                      <a:round/>
                      <a:headEnd len="sm" w="sm" type="none"/>
                      <a:tailEnd len="sm" w="sm" type="none"/>
                    </a:lnT>
                    <a:lnB cap="flat" cmpd="sng" w="38100">
                      <a:solidFill>
                        <a:srgbClr val="E6B8AF"/>
                      </a:solidFill>
                      <a:prstDash val="solid"/>
                      <a:round/>
                      <a:headEnd len="sm" w="sm" type="none"/>
                      <a:tailEnd len="sm" w="sm" type="none"/>
                    </a:lnB>
                    <a:solidFill>
                      <a:srgbClr val="EFEFEF"/>
                    </a:solidFill>
                  </a:tcPr>
                </a:tc>
                <a:tc>
                  <a:txBody>
                    <a:bodyPr/>
                    <a:lstStyle/>
                    <a:p>
                      <a:pPr indent="0" lvl="0" marL="0" rtl="0" algn="ctr">
                        <a:spcBef>
                          <a:spcPts val="0"/>
                        </a:spcBef>
                        <a:spcAft>
                          <a:spcPts val="0"/>
                        </a:spcAft>
                        <a:buNone/>
                      </a:pPr>
                      <a:r>
                        <a:rPr lang="en" sz="1100">
                          <a:solidFill>
                            <a:srgbClr val="434343"/>
                          </a:solidFill>
                          <a:latin typeface="Dosis"/>
                          <a:ea typeface="Dosis"/>
                          <a:cs typeface="Dosis"/>
                          <a:sym typeface="Dosis"/>
                        </a:rPr>
                        <a:t>YES</a:t>
                      </a:r>
                      <a:endParaRPr sz="1100">
                        <a:solidFill>
                          <a:srgbClr val="434343"/>
                        </a:solidFill>
                        <a:latin typeface="Dosis"/>
                        <a:ea typeface="Dosis"/>
                        <a:cs typeface="Dosis"/>
                        <a:sym typeface="Dosis"/>
                      </a:endParaRPr>
                    </a:p>
                  </a:txBody>
                  <a:tcPr marT="91425" marB="91425" marR="91425" marL="91425" anchor="ctr">
                    <a:lnL cap="flat" cmpd="sng" w="38100">
                      <a:solidFill>
                        <a:srgbClr val="E6B8AF"/>
                      </a:solidFill>
                      <a:prstDash val="solid"/>
                      <a:round/>
                      <a:headEnd len="sm" w="sm" type="none"/>
                      <a:tailEnd len="sm" w="sm" type="none"/>
                    </a:lnL>
                    <a:lnR cap="flat" cmpd="sng" w="38100">
                      <a:solidFill>
                        <a:srgbClr val="E6B8AF"/>
                      </a:solidFill>
                      <a:prstDash val="solid"/>
                      <a:round/>
                      <a:headEnd len="sm" w="sm" type="none"/>
                      <a:tailEnd len="sm" w="sm" type="none"/>
                    </a:lnR>
                    <a:lnT cap="flat" cmpd="sng" w="38100">
                      <a:solidFill>
                        <a:srgbClr val="E6B8AF"/>
                      </a:solidFill>
                      <a:prstDash val="solid"/>
                      <a:round/>
                      <a:headEnd len="sm" w="sm" type="none"/>
                      <a:tailEnd len="sm" w="sm" type="none"/>
                    </a:lnT>
                    <a:lnB cap="flat" cmpd="sng" w="38100">
                      <a:solidFill>
                        <a:srgbClr val="E6B8AF"/>
                      </a:solidFill>
                      <a:prstDash val="solid"/>
                      <a:round/>
                      <a:headEnd len="sm" w="sm" type="none"/>
                      <a:tailEnd len="sm" w="sm" type="none"/>
                    </a:lnB>
                    <a:solidFill>
                      <a:srgbClr val="EFEFEF"/>
                    </a:solidFill>
                  </a:tcPr>
                </a:tc>
                <a:tc>
                  <a:txBody>
                    <a:bodyPr/>
                    <a:lstStyle/>
                    <a:p>
                      <a:pPr indent="0" lvl="0" marL="0" rtl="0" algn="ctr">
                        <a:spcBef>
                          <a:spcPts val="0"/>
                        </a:spcBef>
                        <a:spcAft>
                          <a:spcPts val="0"/>
                        </a:spcAft>
                        <a:buNone/>
                      </a:pPr>
                      <a:r>
                        <a:rPr lang="en" sz="1100">
                          <a:solidFill>
                            <a:srgbClr val="434343"/>
                          </a:solidFill>
                          <a:latin typeface="Dosis"/>
                          <a:ea typeface="Dosis"/>
                          <a:cs typeface="Dosis"/>
                          <a:sym typeface="Dosis"/>
                        </a:rPr>
                        <a:t>YES</a:t>
                      </a:r>
                      <a:endParaRPr sz="1100">
                        <a:solidFill>
                          <a:srgbClr val="434343"/>
                        </a:solidFill>
                        <a:latin typeface="Dosis"/>
                        <a:ea typeface="Dosis"/>
                        <a:cs typeface="Dosis"/>
                        <a:sym typeface="Dosis"/>
                      </a:endParaRPr>
                    </a:p>
                  </a:txBody>
                  <a:tcPr marT="91425" marB="91425" marR="91425" marL="91425" anchor="ctr">
                    <a:lnL cap="flat" cmpd="sng" w="38100">
                      <a:solidFill>
                        <a:srgbClr val="E6B8AF"/>
                      </a:solidFill>
                      <a:prstDash val="solid"/>
                      <a:round/>
                      <a:headEnd len="sm" w="sm" type="none"/>
                      <a:tailEnd len="sm" w="sm" type="none"/>
                    </a:lnL>
                    <a:lnR cap="flat" cmpd="sng" w="38100">
                      <a:solidFill>
                        <a:srgbClr val="E6B8AF"/>
                      </a:solidFill>
                      <a:prstDash val="solid"/>
                      <a:round/>
                      <a:headEnd len="sm" w="sm" type="none"/>
                      <a:tailEnd len="sm" w="sm" type="none"/>
                    </a:lnR>
                    <a:lnT cap="flat" cmpd="sng" w="38100">
                      <a:solidFill>
                        <a:srgbClr val="E6B8AF"/>
                      </a:solidFill>
                      <a:prstDash val="solid"/>
                      <a:round/>
                      <a:headEnd len="sm" w="sm" type="none"/>
                      <a:tailEnd len="sm" w="sm" type="none"/>
                    </a:lnT>
                    <a:lnB cap="flat" cmpd="sng" w="38100">
                      <a:solidFill>
                        <a:srgbClr val="E6B8AF"/>
                      </a:solidFill>
                      <a:prstDash val="solid"/>
                      <a:round/>
                      <a:headEnd len="sm" w="sm" type="none"/>
                      <a:tailEnd len="sm" w="sm" type="none"/>
                    </a:lnB>
                    <a:solidFill>
                      <a:srgbClr val="EFEFEF"/>
                    </a:solidFill>
                  </a:tcPr>
                </a:tc>
              </a:tr>
              <a:tr h="646850">
                <a:tc>
                  <a:txBody>
                    <a:bodyPr/>
                    <a:lstStyle/>
                    <a:p>
                      <a:pPr indent="0" lvl="0" marL="0" rtl="0" algn="ctr">
                        <a:spcBef>
                          <a:spcPts val="0"/>
                        </a:spcBef>
                        <a:spcAft>
                          <a:spcPts val="0"/>
                        </a:spcAft>
                        <a:buNone/>
                      </a:pPr>
                      <a:r>
                        <a:rPr lang="en" sz="1100">
                          <a:solidFill>
                            <a:srgbClr val="434343"/>
                          </a:solidFill>
                          <a:latin typeface="Dosis"/>
                          <a:ea typeface="Dosis"/>
                          <a:cs typeface="Dosis"/>
                          <a:sym typeface="Dosis"/>
                        </a:rPr>
                        <a:t>-</a:t>
                      </a:r>
                      <a:endParaRPr sz="1100">
                        <a:solidFill>
                          <a:srgbClr val="434343"/>
                        </a:solidFill>
                        <a:latin typeface="Dosis"/>
                        <a:ea typeface="Dosis"/>
                        <a:cs typeface="Dosis"/>
                        <a:sym typeface="Dosis"/>
                      </a:endParaRPr>
                    </a:p>
                  </a:txBody>
                  <a:tcPr marT="91425" marB="91425" marR="91425" marL="91425" anchor="ctr">
                    <a:lnL cap="flat" cmpd="sng" w="38100">
                      <a:solidFill>
                        <a:srgbClr val="E6B8AF"/>
                      </a:solidFill>
                      <a:prstDash val="solid"/>
                      <a:round/>
                      <a:headEnd len="sm" w="sm" type="none"/>
                      <a:tailEnd len="sm" w="sm" type="none"/>
                    </a:lnL>
                    <a:lnR cap="flat" cmpd="sng" w="38100">
                      <a:solidFill>
                        <a:srgbClr val="E6B8AF"/>
                      </a:solidFill>
                      <a:prstDash val="solid"/>
                      <a:round/>
                      <a:headEnd len="sm" w="sm" type="none"/>
                      <a:tailEnd len="sm" w="sm" type="none"/>
                    </a:lnR>
                    <a:lnT cap="flat" cmpd="sng" w="38100">
                      <a:solidFill>
                        <a:srgbClr val="E6B8AF"/>
                      </a:solidFill>
                      <a:prstDash val="solid"/>
                      <a:round/>
                      <a:headEnd len="sm" w="sm" type="none"/>
                      <a:tailEnd len="sm" w="sm" type="none"/>
                    </a:lnT>
                    <a:lnB cap="flat" cmpd="sng" w="38100">
                      <a:solidFill>
                        <a:srgbClr val="E6B8AF"/>
                      </a:solidFill>
                      <a:prstDash val="solid"/>
                      <a:round/>
                      <a:headEnd len="sm" w="sm" type="none"/>
                      <a:tailEnd len="sm" w="sm" type="none"/>
                    </a:lnB>
                    <a:solidFill>
                      <a:srgbClr val="EFEFEF"/>
                    </a:solidFill>
                  </a:tcPr>
                </a:tc>
                <a:tc>
                  <a:txBody>
                    <a:bodyPr/>
                    <a:lstStyle/>
                    <a:p>
                      <a:pPr indent="0" lvl="0" marL="0" rtl="0" algn="ctr">
                        <a:spcBef>
                          <a:spcPts val="0"/>
                        </a:spcBef>
                        <a:spcAft>
                          <a:spcPts val="0"/>
                        </a:spcAft>
                        <a:buNone/>
                      </a:pPr>
                      <a:r>
                        <a:rPr lang="en" sz="1100">
                          <a:solidFill>
                            <a:srgbClr val="434343"/>
                          </a:solidFill>
                          <a:latin typeface="Dosis"/>
                          <a:ea typeface="Dosis"/>
                          <a:cs typeface="Dosis"/>
                          <a:sym typeface="Dosis"/>
                        </a:rPr>
                        <a:t>YES</a:t>
                      </a:r>
                      <a:endParaRPr sz="1100">
                        <a:solidFill>
                          <a:srgbClr val="434343"/>
                        </a:solidFill>
                        <a:latin typeface="Dosis"/>
                        <a:ea typeface="Dosis"/>
                        <a:cs typeface="Dosis"/>
                        <a:sym typeface="Dosis"/>
                      </a:endParaRPr>
                    </a:p>
                  </a:txBody>
                  <a:tcPr marT="91425" marB="91425" marR="91425" marL="91425" anchor="ctr">
                    <a:lnL cap="flat" cmpd="sng" w="38100">
                      <a:solidFill>
                        <a:srgbClr val="E6B8AF"/>
                      </a:solidFill>
                      <a:prstDash val="solid"/>
                      <a:round/>
                      <a:headEnd len="sm" w="sm" type="none"/>
                      <a:tailEnd len="sm" w="sm" type="none"/>
                    </a:lnL>
                    <a:lnR cap="flat" cmpd="sng" w="38100">
                      <a:solidFill>
                        <a:srgbClr val="E6B8AF"/>
                      </a:solidFill>
                      <a:prstDash val="solid"/>
                      <a:round/>
                      <a:headEnd len="sm" w="sm" type="none"/>
                      <a:tailEnd len="sm" w="sm" type="none"/>
                    </a:lnR>
                    <a:lnT cap="flat" cmpd="sng" w="38100">
                      <a:solidFill>
                        <a:srgbClr val="E6B8AF"/>
                      </a:solidFill>
                      <a:prstDash val="solid"/>
                      <a:round/>
                      <a:headEnd len="sm" w="sm" type="none"/>
                      <a:tailEnd len="sm" w="sm" type="none"/>
                    </a:lnT>
                    <a:lnB cap="flat" cmpd="sng" w="38100">
                      <a:solidFill>
                        <a:srgbClr val="E6B8AF"/>
                      </a:solidFill>
                      <a:prstDash val="solid"/>
                      <a:round/>
                      <a:headEnd len="sm" w="sm" type="none"/>
                      <a:tailEnd len="sm" w="sm" type="none"/>
                    </a:lnB>
                    <a:solidFill>
                      <a:srgbClr val="EFEFEF"/>
                    </a:solidFill>
                  </a:tcPr>
                </a:tc>
                <a:tc>
                  <a:txBody>
                    <a:bodyPr/>
                    <a:lstStyle/>
                    <a:p>
                      <a:pPr indent="0" lvl="0" marL="0" rtl="0" algn="ctr">
                        <a:spcBef>
                          <a:spcPts val="0"/>
                        </a:spcBef>
                        <a:spcAft>
                          <a:spcPts val="0"/>
                        </a:spcAft>
                        <a:buNone/>
                      </a:pPr>
                      <a:r>
                        <a:rPr lang="en" sz="1100">
                          <a:solidFill>
                            <a:srgbClr val="434343"/>
                          </a:solidFill>
                          <a:latin typeface="Dosis"/>
                          <a:ea typeface="Dosis"/>
                          <a:cs typeface="Dosis"/>
                          <a:sym typeface="Dosis"/>
                        </a:rPr>
                        <a:t>YES</a:t>
                      </a:r>
                      <a:endParaRPr sz="1100">
                        <a:solidFill>
                          <a:srgbClr val="434343"/>
                        </a:solidFill>
                        <a:latin typeface="Dosis"/>
                        <a:ea typeface="Dosis"/>
                        <a:cs typeface="Dosis"/>
                        <a:sym typeface="Dosis"/>
                      </a:endParaRPr>
                    </a:p>
                  </a:txBody>
                  <a:tcPr marT="91425" marB="91425" marR="91425" marL="91425" anchor="ctr">
                    <a:lnL cap="flat" cmpd="sng" w="38100">
                      <a:solidFill>
                        <a:srgbClr val="E6B8AF"/>
                      </a:solidFill>
                      <a:prstDash val="solid"/>
                      <a:round/>
                      <a:headEnd len="sm" w="sm" type="none"/>
                      <a:tailEnd len="sm" w="sm" type="none"/>
                    </a:lnL>
                    <a:lnR cap="flat" cmpd="sng" w="38100">
                      <a:solidFill>
                        <a:srgbClr val="E6B8AF"/>
                      </a:solidFill>
                      <a:prstDash val="solid"/>
                      <a:round/>
                      <a:headEnd len="sm" w="sm" type="none"/>
                      <a:tailEnd len="sm" w="sm" type="none"/>
                    </a:lnR>
                    <a:lnT cap="flat" cmpd="sng" w="38100">
                      <a:solidFill>
                        <a:srgbClr val="E6B8AF"/>
                      </a:solidFill>
                      <a:prstDash val="solid"/>
                      <a:round/>
                      <a:headEnd len="sm" w="sm" type="none"/>
                      <a:tailEnd len="sm" w="sm" type="none"/>
                    </a:lnT>
                    <a:lnB cap="flat" cmpd="sng" w="38100">
                      <a:solidFill>
                        <a:srgbClr val="E6B8AF"/>
                      </a:solidFill>
                      <a:prstDash val="solid"/>
                      <a:round/>
                      <a:headEnd len="sm" w="sm" type="none"/>
                      <a:tailEnd len="sm" w="sm" type="none"/>
                    </a:lnB>
                    <a:solidFill>
                      <a:srgbClr val="EFEFEF"/>
                    </a:solidFill>
                  </a:tcPr>
                </a:tc>
                <a:tc>
                  <a:txBody>
                    <a:bodyPr/>
                    <a:lstStyle/>
                    <a:p>
                      <a:pPr indent="0" lvl="0" marL="0" rtl="0" algn="ctr">
                        <a:spcBef>
                          <a:spcPts val="0"/>
                        </a:spcBef>
                        <a:spcAft>
                          <a:spcPts val="0"/>
                        </a:spcAft>
                        <a:buNone/>
                      </a:pPr>
                      <a:r>
                        <a:rPr lang="en" sz="1100">
                          <a:solidFill>
                            <a:srgbClr val="434343"/>
                          </a:solidFill>
                          <a:latin typeface="Dosis"/>
                          <a:ea typeface="Dosis"/>
                          <a:cs typeface="Dosis"/>
                          <a:sym typeface="Dosis"/>
                        </a:rPr>
                        <a:t>-</a:t>
                      </a:r>
                      <a:endParaRPr sz="1100">
                        <a:solidFill>
                          <a:srgbClr val="434343"/>
                        </a:solidFill>
                        <a:latin typeface="Dosis"/>
                        <a:ea typeface="Dosis"/>
                        <a:cs typeface="Dosis"/>
                        <a:sym typeface="Dosis"/>
                      </a:endParaRPr>
                    </a:p>
                  </a:txBody>
                  <a:tcPr marT="91425" marB="91425" marR="91425" marL="91425" anchor="ctr">
                    <a:lnL cap="flat" cmpd="sng" w="38100">
                      <a:solidFill>
                        <a:srgbClr val="E6B8AF"/>
                      </a:solidFill>
                      <a:prstDash val="solid"/>
                      <a:round/>
                      <a:headEnd len="sm" w="sm" type="none"/>
                      <a:tailEnd len="sm" w="sm" type="none"/>
                    </a:lnL>
                    <a:lnR cap="flat" cmpd="sng" w="38100">
                      <a:solidFill>
                        <a:srgbClr val="E6B8AF"/>
                      </a:solidFill>
                      <a:prstDash val="solid"/>
                      <a:round/>
                      <a:headEnd len="sm" w="sm" type="none"/>
                      <a:tailEnd len="sm" w="sm" type="none"/>
                    </a:lnR>
                    <a:lnT cap="flat" cmpd="sng" w="38100">
                      <a:solidFill>
                        <a:srgbClr val="E6B8AF"/>
                      </a:solidFill>
                      <a:prstDash val="solid"/>
                      <a:round/>
                      <a:headEnd len="sm" w="sm" type="none"/>
                      <a:tailEnd len="sm" w="sm" type="none"/>
                    </a:lnT>
                    <a:lnB cap="flat" cmpd="sng" w="38100">
                      <a:solidFill>
                        <a:srgbClr val="E6B8AF"/>
                      </a:solidFill>
                      <a:prstDash val="solid"/>
                      <a:round/>
                      <a:headEnd len="sm" w="sm" type="none"/>
                      <a:tailEnd len="sm" w="sm" type="none"/>
                    </a:lnB>
                    <a:solidFill>
                      <a:srgbClr val="EFEFEF"/>
                    </a:solidFill>
                  </a:tcPr>
                </a:tc>
                <a:tc>
                  <a:txBody>
                    <a:bodyPr/>
                    <a:lstStyle/>
                    <a:p>
                      <a:pPr indent="0" lvl="0" marL="0" rtl="0" algn="ctr">
                        <a:spcBef>
                          <a:spcPts val="0"/>
                        </a:spcBef>
                        <a:spcAft>
                          <a:spcPts val="0"/>
                        </a:spcAft>
                        <a:buNone/>
                      </a:pPr>
                      <a:r>
                        <a:rPr lang="en" sz="1100">
                          <a:solidFill>
                            <a:srgbClr val="434343"/>
                          </a:solidFill>
                          <a:latin typeface="Dosis"/>
                          <a:ea typeface="Dosis"/>
                          <a:cs typeface="Dosis"/>
                          <a:sym typeface="Dosis"/>
                        </a:rPr>
                        <a:t>-</a:t>
                      </a:r>
                      <a:endParaRPr sz="1100">
                        <a:solidFill>
                          <a:srgbClr val="434343"/>
                        </a:solidFill>
                        <a:latin typeface="Dosis"/>
                        <a:ea typeface="Dosis"/>
                        <a:cs typeface="Dosis"/>
                        <a:sym typeface="Dosis"/>
                      </a:endParaRPr>
                    </a:p>
                  </a:txBody>
                  <a:tcPr marT="91425" marB="91425" marR="91425" marL="91425" anchor="ctr">
                    <a:lnL cap="flat" cmpd="sng" w="38100">
                      <a:solidFill>
                        <a:srgbClr val="E6B8AF"/>
                      </a:solidFill>
                      <a:prstDash val="solid"/>
                      <a:round/>
                      <a:headEnd len="sm" w="sm" type="none"/>
                      <a:tailEnd len="sm" w="sm" type="none"/>
                    </a:lnL>
                    <a:lnR cap="flat" cmpd="sng" w="38100">
                      <a:solidFill>
                        <a:srgbClr val="E6B8AF"/>
                      </a:solidFill>
                      <a:prstDash val="solid"/>
                      <a:round/>
                      <a:headEnd len="sm" w="sm" type="none"/>
                      <a:tailEnd len="sm" w="sm" type="none"/>
                    </a:lnR>
                    <a:lnT cap="flat" cmpd="sng" w="38100">
                      <a:solidFill>
                        <a:srgbClr val="E6B8AF"/>
                      </a:solidFill>
                      <a:prstDash val="solid"/>
                      <a:round/>
                      <a:headEnd len="sm" w="sm" type="none"/>
                      <a:tailEnd len="sm" w="sm" type="none"/>
                    </a:lnT>
                    <a:lnB cap="flat" cmpd="sng" w="38100">
                      <a:solidFill>
                        <a:srgbClr val="E6B8AF"/>
                      </a:solidFill>
                      <a:prstDash val="solid"/>
                      <a:round/>
                      <a:headEnd len="sm" w="sm" type="none"/>
                      <a:tailEnd len="sm" w="sm" type="none"/>
                    </a:lnB>
                    <a:solidFill>
                      <a:srgbClr val="EFEFEF"/>
                    </a:solidFill>
                  </a:tcPr>
                </a:tc>
              </a:tr>
            </a:tbl>
          </a:graphicData>
        </a:graphic>
      </p:graphicFrame>
      <p:sp>
        <p:nvSpPr>
          <p:cNvPr id="796" name="Google Shape;796;p42"/>
          <p:cNvSpPr txBox="1"/>
          <p:nvPr/>
        </p:nvSpPr>
        <p:spPr>
          <a:xfrm>
            <a:off x="2080283" y="1371801"/>
            <a:ext cx="966300" cy="39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434343"/>
                </a:solidFill>
                <a:latin typeface="Viga"/>
                <a:ea typeface="Viga"/>
                <a:cs typeface="Viga"/>
                <a:sym typeface="Viga"/>
              </a:rPr>
              <a:t>MON.</a:t>
            </a:r>
            <a:endParaRPr sz="1200">
              <a:solidFill>
                <a:srgbClr val="434343"/>
              </a:solidFill>
              <a:latin typeface="Viga"/>
              <a:ea typeface="Viga"/>
              <a:cs typeface="Viga"/>
              <a:sym typeface="Viga"/>
            </a:endParaRPr>
          </a:p>
        </p:txBody>
      </p:sp>
      <p:sp>
        <p:nvSpPr>
          <p:cNvPr id="797" name="Google Shape;797;p42"/>
          <p:cNvSpPr txBox="1"/>
          <p:nvPr/>
        </p:nvSpPr>
        <p:spPr>
          <a:xfrm>
            <a:off x="3059233" y="1371801"/>
            <a:ext cx="966300" cy="39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434343"/>
                </a:solidFill>
                <a:latin typeface="Viga"/>
                <a:ea typeface="Viga"/>
                <a:cs typeface="Viga"/>
                <a:sym typeface="Viga"/>
              </a:rPr>
              <a:t>TUE.</a:t>
            </a:r>
            <a:endParaRPr sz="1200">
              <a:solidFill>
                <a:srgbClr val="434343"/>
              </a:solidFill>
              <a:latin typeface="Viga"/>
              <a:ea typeface="Viga"/>
              <a:cs typeface="Viga"/>
              <a:sym typeface="Viga"/>
            </a:endParaRPr>
          </a:p>
        </p:txBody>
      </p:sp>
      <p:sp>
        <p:nvSpPr>
          <p:cNvPr id="798" name="Google Shape;798;p42"/>
          <p:cNvSpPr txBox="1"/>
          <p:nvPr/>
        </p:nvSpPr>
        <p:spPr>
          <a:xfrm>
            <a:off x="5118470" y="1371801"/>
            <a:ext cx="966300" cy="39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434343"/>
                </a:solidFill>
                <a:latin typeface="Viga"/>
                <a:ea typeface="Viga"/>
                <a:cs typeface="Viga"/>
                <a:sym typeface="Viga"/>
              </a:rPr>
              <a:t>THU.</a:t>
            </a:r>
            <a:endParaRPr sz="1200">
              <a:solidFill>
                <a:srgbClr val="434343"/>
              </a:solidFill>
              <a:latin typeface="Viga"/>
              <a:ea typeface="Viga"/>
              <a:cs typeface="Viga"/>
              <a:sym typeface="Viga"/>
            </a:endParaRPr>
          </a:p>
        </p:txBody>
      </p:sp>
      <p:sp>
        <p:nvSpPr>
          <p:cNvPr id="799" name="Google Shape;799;p42"/>
          <p:cNvSpPr txBox="1"/>
          <p:nvPr/>
        </p:nvSpPr>
        <p:spPr>
          <a:xfrm>
            <a:off x="4088858" y="1371801"/>
            <a:ext cx="966300" cy="39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434343"/>
                </a:solidFill>
                <a:latin typeface="Viga"/>
                <a:ea typeface="Viga"/>
                <a:cs typeface="Viga"/>
                <a:sym typeface="Viga"/>
              </a:rPr>
              <a:t>WED.</a:t>
            </a:r>
            <a:endParaRPr sz="1200">
              <a:solidFill>
                <a:srgbClr val="434343"/>
              </a:solidFill>
              <a:latin typeface="Viga"/>
              <a:ea typeface="Viga"/>
              <a:cs typeface="Viga"/>
              <a:sym typeface="Viga"/>
            </a:endParaRPr>
          </a:p>
        </p:txBody>
      </p:sp>
      <p:sp>
        <p:nvSpPr>
          <p:cNvPr id="800" name="Google Shape;800;p42"/>
          <p:cNvSpPr txBox="1"/>
          <p:nvPr/>
        </p:nvSpPr>
        <p:spPr>
          <a:xfrm>
            <a:off x="6097433" y="1371801"/>
            <a:ext cx="966300" cy="39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434343"/>
                </a:solidFill>
                <a:latin typeface="Viga"/>
                <a:ea typeface="Viga"/>
                <a:cs typeface="Viga"/>
                <a:sym typeface="Viga"/>
              </a:rPr>
              <a:t>FRI.</a:t>
            </a:r>
            <a:endParaRPr sz="1200">
              <a:solidFill>
                <a:srgbClr val="434343"/>
              </a:solidFill>
              <a:latin typeface="Viga"/>
              <a:ea typeface="Viga"/>
              <a:cs typeface="Viga"/>
              <a:sym typeface="Viga"/>
            </a:endParaRPr>
          </a:p>
        </p:txBody>
      </p:sp>
      <p:grpSp>
        <p:nvGrpSpPr>
          <p:cNvPr id="801" name="Google Shape;801;p42"/>
          <p:cNvGrpSpPr/>
          <p:nvPr/>
        </p:nvGrpSpPr>
        <p:grpSpPr>
          <a:xfrm>
            <a:off x="1680160" y="3225992"/>
            <a:ext cx="217468" cy="321014"/>
            <a:chOff x="4942472" y="3809318"/>
            <a:chExt cx="238976" cy="352762"/>
          </a:xfrm>
        </p:grpSpPr>
        <p:sp>
          <p:nvSpPr>
            <p:cNvPr id="802" name="Google Shape;802;p42"/>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42"/>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42"/>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42"/>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42"/>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42"/>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42"/>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 name="Google Shape;809;p42"/>
          <p:cNvGrpSpPr/>
          <p:nvPr/>
        </p:nvGrpSpPr>
        <p:grpSpPr>
          <a:xfrm>
            <a:off x="1647401" y="1947308"/>
            <a:ext cx="283007" cy="260292"/>
            <a:chOff x="6195998" y="1983102"/>
            <a:chExt cx="368308" cy="338746"/>
          </a:xfrm>
        </p:grpSpPr>
        <p:sp>
          <p:nvSpPr>
            <p:cNvPr id="810" name="Google Shape;810;p42"/>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42"/>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42"/>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 name="Google Shape;813;p42"/>
          <p:cNvGrpSpPr/>
          <p:nvPr/>
        </p:nvGrpSpPr>
        <p:grpSpPr>
          <a:xfrm>
            <a:off x="1644635" y="2593124"/>
            <a:ext cx="288539" cy="282714"/>
            <a:chOff x="6657194" y="2434073"/>
            <a:chExt cx="375507" cy="367925"/>
          </a:xfrm>
        </p:grpSpPr>
        <p:sp>
          <p:nvSpPr>
            <p:cNvPr id="814" name="Google Shape;814;p42"/>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42"/>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42"/>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0" name="Shape 820"/>
        <p:cNvGrpSpPr/>
        <p:nvPr/>
      </p:nvGrpSpPr>
      <p:grpSpPr>
        <a:xfrm>
          <a:off x="0" y="0"/>
          <a:ext cx="0" cy="0"/>
          <a:chOff x="0" y="0"/>
          <a:chExt cx="0" cy="0"/>
        </a:xfrm>
      </p:grpSpPr>
      <p:sp>
        <p:nvSpPr>
          <p:cNvPr id="821" name="Google Shape;821;p43"/>
          <p:cNvSpPr txBox="1"/>
          <p:nvPr>
            <p:ph type="title"/>
          </p:nvPr>
        </p:nvSpPr>
        <p:spPr>
          <a:xfrm rot="-5400000">
            <a:off x="-1350000" y="2232325"/>
            <a:ext cx="3378900" cy="67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PATIENT MONITORING</a:t>
            </a:r>
            <a:endParaRPr/>
          </a:p>
        </p:txBody>
      </p:sp>
      <p:pic>
        <p:nvPicPr>
          <p:cNvPr id="822" name="Google Shape;822;p43"/>
          <p:cNvPicPr preferRelativeResize="0"/>
          <p:nvPr/>
        </p:nvPicPr>
        <p:blipFill rotWithShape="1">
          <a:blip r:embed="rId3">
            <a:alphaModFix/>
          </a:blip>
          <a:srcRect b="7167" l="21386" r="8146" t="36306"/>
          <a:stretch/>
        </p:blipFill>
        <p:spPr>
          <a:xfrm flipH="1">
            <a:off x="6699050" y="1100765"/>
            <a:ext cx="2444350" cy="2941972"/>
          </a:xfrm>
          <a:prstGeom prst="rect">
            <a:avLst/>
          </a:prstGeom>
          <a:noFill/>
          <a:ln>
            <a:noFill/>
          </a:ln>
        </p:spPr>
      </p:pic>
      <p:sp>
        <p:nvSpPr>
          <p:cNvPr id="823" name="Google Shape;823;p43"/>
          <p:cNvSpPr txBox="1"/>
          <p:nvPr>
            <p:ph idx="4294967295" type="subTitle"/>
          </p:nvPr>
        </p:nvSpPr>
        <p:spPr>
          <a:xfrm flipH="1">
            <a:off x="4980300" y="2784575"/>
            <a:ext cx="1143000" cy="675000"/>
          </a:xfrm>
          <a:prstGeom prst="rect">
            <a:avLst/>
          </a:prstGeom>
        </p:spPr>
        <p:txBody>
          <a:bodyPr anchorCtr="0" anchor="ctr" bIns="0" lIns="91425" spcFirstLastPara="1" rIns="91425" wrap="square" tIns="216000">
            <a:noAutofit/>
          </a:bodyPr>
          <a:lstStyle/>
          <a:p>
            <a:pPr indent="0" lvl="0" marL="0" rtl="0" algn="r">
              <a:spcBef>
                <a:spcPts val="0"/>
              </a:spcBef>
              <a:spcAft>
                <a:spcPts val="1600"/>
              </a:spcAft>
              <a:buClr>
                <a:schemeClr val="dk1"/>
              </a:buClr>
              <a:buSzPts val="1100"/>
              <a:buFont typeface="Arial"/>
              <a:buNone/>
            </a:pPr>
            <a:r>
              <a:rPr lang="en" sz="1100"/>
              <a:t>Week 3</a:t>
            </a:r>
            <a:endParaRPr sz="1100">
              <a:solidFill>
                <a:srgbClr val="434343"/>
              </a:solidFill>
            </a:endParaRPr>
          </a:p>
        </p:txBody>
      </p:sp>
      <p:sp>
        <p:nvSpPr>
          <p:cNvPr id="824" name="Google Shape;824;p43"/>
          <p:cNvSpPr txBox="1"/>
          <p:nvPr>
            <p:ph idx="4294967295" type="subTitle"/>
          </p:nvPr>
        </p:nvSpPr>
        <p:spPr>
          <a:xfrm flipH="1">
            <a:off x="4980300" y="2234250"/>
            <a:ext cx="1143000" cy="675000"/>
          </a:xfrm>
          <a:prstGeom prst="rect">
            <a:avLst/>
          </a:prstGeom>
        </p:spPr>
        <p:txBody>
          <a:bodyPr anchorCtr="0" anchor="ctr" bIns="0" lIns="91425" spcFirstLastPara="1" rIns="91425" wrap="square" tIns="216000">
            <a:noAutofit/>
          </a:bodyPr>
          <a:lstStyle/>
          <a:p>
            <a:pPr indent="0" lvl="0" marL="0" rtl="0" algn="r">
              <a:spcBef>
                <a:spcPts val="0"/>
              </a:spcBef>
              <a:spcAft>
                <a:spcPts val="1600"/>
              </a:spcAft>
              <a:buClr>
                <a:schemeClr val="dk1"/>
              </a:buClr>
              <a:buSzPts val="1100"/>
              <a:buFont typeface="Arial"/>
              <a:buNone/>
            </a:pPr>
            <a:r>
              <a:rPr lang="en" sz="1100"/>
              <a:t>Week 2</a:t>
            </a:r>
            <a:endParaRPr sz="1100">
              <a:solidFill>
                <a:srgbClr val="434343"/>
              </a:solidFill>
            </a:endParaRPr>
          </a:p>
        </p:txBody>
      </p:sp>
      <p:sp>
        <p:nvSpPr>
          <p:cNvPr id="825" name="Google Shape;825;p43"/>
          <p:cNvSpPr txBox="1"/>
          <p:nvPr>
            <p:ph idx="4294967295" type="subTitle"/>
          </p:nvPr>
        </p:nvSpPr>
        <p:spPr>
          <a:xfrm flipH="1">
            <a:off x="4980300" y="1690100"/>
            <a:ext cx="1143000" cy="675000"/>
          </a:xfrm>
          <a:prstGeom prst="rect">
            <a:avLst/>
          </a:prstGeom>
        </p:spPr>
        <p:txBody>
          <a:bodyPr anchorCtr="0" anchor="ctr" bIns="0" lIns="91425" spcFirstLastPara="1" rIns="91425" wrap="square" tIns="216000">
            <a:noAutofit/>
          </a:bodyPr>
          <a:lstStyle/>
          <a:p>
            <a:pPr indent="0" lvl="0" marL="0" rtl="0" algn="r">
              <a:spcBef>
                <a:spcPts val="0"/>
              </a:spcBef>
              <a:spcAft>
                <a:spcPts val="1600"/>
              </a:spcAft>
              <a:buNone/>
            </a:pPr>
            <a:r>
              <a:rPr lang="en" sz="1100"/>
              <a:t>Week 1</a:t>
            </a:r>
            <a:endParaRPr sz="1100">
              <a:solidFill>
                <a:srgbClr val="434343"/>
              </a:solidFill>
            </a:endParaRPr>
          </a:p>
        </p:txBody>
      </p:sp>
      <p:sp>
        <p:nvSpPr>
          <p:cNvPr id="826" name="Google Shape;826;p43"/>
          <p:cNvSpPr/>
          <p:nvPr/>
        </p:nvSpPr>
        <p:spPr>
          <a:xfrm>
            <a:off x="6186825" y="1966825"/>
            <a:ext cx="987600" cy="1092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43"/>
          <p:cNvSpPr/>
          <p:nvPr/>
        </p:nvSpPr>
        <p:spPr>
          <a:xfrm>
            <a:off x="6186825" y="2517150"/>
            <a:ext cx="987600" cy="1092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43"/>
          <p:cNvSpPr/>
          <p:nvPr/>
        </p:nvSpPr>
        <p:spPr>
          <a:xfrm>
            <a:off x="6186825" y="3067475"/>
            <a:ext cx="987600" cy="109200"/>
          </a:xfrm>
          <a:prstGeom prst="rect">
            <a:avLst/>
          </a:pr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9" name="Google Shape;829;p43"/>
          <p:cNvGrpSpPr/>
          <p:nvPr/>
        </p:nvGrpSpPr>
        <p:grpSpPr>
          <a:xfrm>
            <a:off x="980850" y="1228450"/>
            <a:ext cx="2830536" cy="523625"/>
            <a:chOff x="980850" y="1228450"/>
            <a:chExt cx="2830536" cy="523625"/>
          </a:xfrm>
        </p:grpSpPr>
        <p:sp>
          <p:nvSpPr>
            <p:cNvPr id="830" name="Google Shape;830;p43"/>
            <p:cNvSpPr/>
            <p:nvPr/>
          </p:nvSpPr>
          <p:spPr>
            <a:xfrm>
              <a:off x="980850" y="1228450"/>
              <a:ext cx="196800" cy="1029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43"/>
            <p:cNvSpPr/>
            <p:nvPr/>
          </p:nvSpPr>
          <p:spPr>
            <a:xfrm>
              <a:off x="980850" y="1438812"/>
              <a:ext cx="196800" cy="1029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43"/>
            <p:cNvSpPr/>
            <p:nvPr/>
          </p:nvSpPr>
          <p:spPr>
            <a:xfrm>
              <a:off x="1310063" y="1228450"/>
              <a:ext cx="196800" cy="1029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43"/>
            <p:cNvSpPr/>
            <p:nvPr/>
          </p:nvSpPr>
          <p:spPr>
            <a:xfrm>
              <a:off x="1310063" y="1438812"/>
              <a:ext cx="196800" cy="1029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43"/>
            <p:cNvSpPr/>
            <p:nvPr/>
          </p:nvSpPr>
          <p:spPr>
            <a:xfrm>
              <a:off x="1639276" y="1228450"/>
              <a:ext cx="196800" cy="102900"/>
            </a:xfrm>
            <a:prstGeom prst="rect">
              <a:avLst/>
            </a:prstGeom>
            <a:solidFill>
              <a:srgbClr val="F3F3F3">
                <a:alpha val="58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43"/>
            <p:cNvSpPr/>
            <p:nvPr/>
          </p:nvSpPr>
          <p:spPr>
            <a:xfrm>
              <a:off x="1639276" y="1438812"/>
              <a:ext cx="196800" cy="1029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43"/>
            <p:cNvSpPr/>
            <p:nvPr/>
          </p:nvSpPr>
          <p:spPr>
            <a:xfrm>
              <a:off x="1968488" y="1228450"/>
              <a:ext cx="196800" cy="102900"/>
            </a:xfrm>
            <a:prstGeom prst="rect">
              <a:avLst/>
            </a:prstGeom>
            <a:solidFill>
              <a:srgbClr val="F3F3F3">
                <a:alpha val="58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837" name="Google Shape;837;p43"/>
            <p:cNvSpPr/>
            <p:nvPr/>
          </p:nvSpPr>
          <p:spPr>
            <a:xfrm>
              <a:off x="1968488" y="1438812"/>
              <a:ext cx="196800" cy="102900"/>
            </a:xfrm>
            <a:prstGeom prst="rect">
              <a:avLst/>
            </a:prstGeom>
            <a:solidFill>
              <a:srgbClr val="F3F3F3">
                <a:alpha val="58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43"/>
            <p:cNvSpPr/>
            <p:nvPr/>
          </p:nvSpPr>
          <p:spPr>
            <a:xfrm>
              <a:off x="2297701" y="1228450"/>
              <a:ext cx="196800" cy="102900"/>
            </a:xfrm>
            <a:prstGeom prst="rect">
              <a:avLst/>
            </a:prstGeom>
            <a:solidFill>
              <a:srgbClr val="F3F3F3">
                <a:alpha val="58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839" name="Google Shape;839;p43"/>
            <p:cNvSpPr/>
            <p:nvPr/>
          </p:nvSpPr>
          <p:spPr>
            <a:xfrm>
              <a:off x="2297701" y="1438812"/>
              <a:ext cx="196800" cy="102900"/>
            </a:xfrm>
            <a:prstGeom prst="rect">
              <a:avLst/>
            </a:prstGeom>
            <a:solidFill>
              <a:srgbClr val="F3F3F3">
                <a:alpha val="58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43"/>
            <p:cNvSpPr/>
            <p:nvPr/>
          </p:nvSpPr>
          <p:spPr>
            <a:xfrm>
              <a:off x="2626914" y="1228450"/>
              <a:ext cx="196800" cy="102900"/>
            </a:xfrm>
            <a:prstGeom prst="rect">
              <a:avLst/>
            </a:prstGeom>
            <a:solidFill>
              <a:srgbClr val="F3F3F3">
                <a:alpha val="58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841" name="Google Shape;841;p43"/>
            <p:cNvSpPr/>
            <p:nvPr/>
          </p:nvSpPr>
          <p:spPr>
            <a:xfrm>
              <a:off x="2626914" y="1438812"/>
              <a:ext cx="196800" cy="102900"/>
            </a:xfrm>
            <a:prstGeom prst="rect">
              <a:avLst/>
            </a:prstGeom>
            <a:solidFill>
              <a:srgbClr val="F3F3F3">
                <a:alpha val="58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43"/>
            <p:cNvSpPr/>
            <p:nvPr/>
          </p:nvSpPr>
          <p:spPr>
            <a:xfrm>
              <a:off x="2956127" y="1228450"/>
              <a:ext cx="196800" cy="102900"/>
            </a:xfrm>
            <a:prstGeom prst="rect">
              <a:avLst/>
            </a:prstGeom>
            <a:solidFill>
              <a:srgbClr val="F3F3F3">
                <a:alpha val="58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843" name="Google Shape;843;p43"/>
            <p:cNvSpPr/>
            <p:nvPr/>
          </p:nvSpPr>
          <p:spPr>
            <a:xfrm>
              <a:off x="2956127" y="1438812"/>
              <a:ext cx="196800" cy="102900"/>
            </a:xfrm>
            <a:prstGeom prst="rect">
              <a:avLst/>
            </a:prstGeom>
            <a:solidFill>
              <a:srgbClr val="F3F3F3">
                <a:alpha val="58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43"/>
            <p:cNvSpPr/>
            <p:nvPr/>
          </p:nvSpPr>
          <p:spPr>
            <a:xfrm>
              <a:off x="980850" y="1649175"/>
              <a:ext cx="196800" cy="102900"/>
            </a:xfrm>
            <a:prstGeom prst="rect">
              <a:avLst/>
            </a:pr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43"/>
            <p:cNvSpPr/>
            <p:nvPr/>
          </p:nvSpPr>
          <p:spPr>
            <a:xfrm>
              <a:off x="1310063" y="1649175"/>
              <a:ext cx="196800" cy="102900"/>
            </a:xfrm>
            <a:prstGeom prst="rect">
              <a:avLst/>
            </a:pr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43"/>
            <p:cNvSpPr/>
            <p:nvPr/>
          </p:nvSpPr>
          <p:spPr>
            <a:xfrm>
              <a:off x="1639276" y="1649175"/>
              <a:ext cx="196800" cy="102900"/>
            </a:xfrm>
            <a:prstGeom prst="rect">
              <a:avLst/>
            </a:pr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43"/>
            <p:cNvSpPr/>
            <p:nvPr/>
          </p:nvSpPr>
          <p:spPr>
            <a:xfrm>
              <a:off x="1968488" y="1649175"/>
              <a:ext cx="196800" cy="102900"/>
            </a:xfrm>
            <a:prstGeom prst="rect">
              <a:avLst/>
            </a:pr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43"/>
            <p:cNvSpPr/>
            <p:nvPr/>
          </p:nvSpPr>
          <p:spPr>
            <a:xfrm>
              <a:off x="2297701" y="1649175"/>
              <a:ext cx="196800" cy="102900"/>
            </a:xfrm>
            <a:prstGeom prst="rect">
              <a:avLst/>
            </a:pr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43"/>
            <p:cNvSpPr/>
            <p:nvPr/>
          </p:nvSpPr>
          <p:spPr>
            <a:xfrm>
              <a:off x="2626914" y="1649175"/>
              <a:ext cx="196800" cy="102900"/>
            </a:xfrm>
            <a:prstGeom prst="rect">
              <a:avLst/>
            </a:pr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43"/>
            <p:cNvSpPr/>
            <p:nvPr/>
          </p:nvSpPr>
          <p:spPr>
            <a:xfrm>
              <a:off x="2956127" y="1649175"/>
              <a:ext cx="196800" cy="102900"/>
            </a:xfrm>
            <a:prstGeom prst="rect">
              <a:avLst/>
            </a:pr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43"/>
            <p:cNvSpPr/>
            <p:nvPr/>
          </p:nvSpPr>
          <p:spPr>
            <a:xfrm>
              <a:off x="3285357" y="1228450"/>
              <a:ext cx="196800" cy="102900"/>
            </a:xfrm>
            <a:prstGeom prst="rect">
              <a:avLst/>
            </a:prstGeom>
            <a:solidFill>
              <a:srgbClr val="F3F3F3">
                <a:alpha val="58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852" name="Google Shape;852;p43"/>
            <p:cNvSpPr/>
            <p:nvPr/>
          </p:nvSpPr>
          <p:spPr>
            <a:xfrm>
              <a:off x="3285357" y="1438812"/>
              <a:ext cx="196800" cy="102900"/>
            </a:xfrm>
            <a:prstGeom prst="rect">
              <a:avLst/>
            </a:prstGeom>
            <a:solidFill>
              <a:srgbClr val="F3F3F3">
                <a:alpha val="58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43"/>
            <p:cNvSpPr/>
            <p:nvPr/>
          </p:nvSpPr>
          <p:spPr>
            <a:xfrm>
              <a:off x="3285357" y="1649175"/>
              <a:ext cx="196800" cy="102900"/>
            </a:xfrm>
            <a:prstGeom prst="rect">
              <a:avLst/>
            </a:pr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43"/>
            <p:cNvSpPr/>
            <p:nvPr/>
          </p:nvSpPr>
          <p:spPr>
            <a:xfrm>
              <a:off x="3614586" y="1228450"/>
              <a:ext cx="196800" cy="102900"/>
            </a:xfrm>
            <a:prstGeom prst="rect">
              <a:avLst/>
            </a:prstGeom>
            <a:solidFill>
              <a:srgbClr val="F3F3F3">
                <a:alpha val="58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855" name="Google Shape;855;p43"/>
            <p:cNvSpPr/>
            <p:nvPr/>
          </p:nvSpPr>
          <p:spPr>
            <a:xfrm>
              <a:off x="3614586" y="1438812"/>
              <a:ext cx="196800" cy="102900"/>
            </a:xfrm>
            <a:prstGeom prst="rect">
              <a:avLst/>
            </a:prstGeom>
            <a:solidFill>
              <a:srgbClr val="F3F3F3">
                <a:alpha val="58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43"/>
            <p:cNvSpPr/>
            <p:nvPr/>
          </p:nvSpPr>
          <p:spPr>
            <a:xfrm>
              <a:off x="3614586" y="1649175"/>
              <a:ext cx="196800" cy="102900"/>
            </a:xfrm>
            <a:prstGeom prst="rect">
              <a:avLst/>
            </a:prstGeom>
            <a:solidFill>
              <a:srgbClr val="F3F3F3">
                <a:alpha val="58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 name="Google Shape;857;p43"/>
          <p:cNvGrpSpPr/>
          <p:nvPr/>
        </p:nvGrpSpPr>
        <p:grpSpPr>
          <a:xfrm>
            <a:off x="2568874" y="2558775"/>
            <a:ext cx="1242600" cy="1242600"/>
            <a:chOff x="2568874" y="2558775"/>
            <a:chExt cx="1242600" cy="1242600"/>
          </a:xfrm>
        </p:grpSpPr>
        <p:sp>
          <p:nvSpPr>
            <p:cNvPr id="858" name="Google Shape;858;p43"/>
            <p:cNvSpPr/>
            <p:nvPr/>
          </p:nvSpPr>
          <p:spPr>
            <a:xfrm>
              <a:off x="2568874" y="2558775"/>
              <a:ext cx="1242600" cy="1242600"/>
            </a:xfrm>
            <a:prstGeom prst="ellipse">
              <a:avLst/>
            </a:prstGeom>
            <a:solidFill>
              <a:srgbClr val="F3F3F3">
                <a:alpha val="58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43"/>
            <p:cNvSpPr/>
            <p:nvPr/>
          </p:nvSpPr>
          <p:spPr>
            <a:xfrm>
              <a:off x="2706822" y="2696922"/>
              <a:ext cx="966300" cy="9663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43"/>
            <p:cNvSpPr/>
            <p:nvPr/>
          </p:nvSpPr>
          <p:spPr>
            <a:xfrm>
              <a:off x="2839732" y="2829633"/>
              <a:ext cx="700500" cy="700500"/>
            </a:xfrm>
            <a:prstGeom prst="ellipse">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43"/>
            <p:cNvSpPr/>
            <p:nvPr/>
          </p:nvSpPr>
          <p:spPr>
            <a:xfrm>
              <a:off x="2993778" y="2983879"/>
              <a:ext cx="392400" cy="392400"/>
            </a:xfrm>
            <a:prstGeom prst="ellipse">
              <a:avLst/>
            </a:pr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 name="Google Shape;862;p43"/>
          <p:cNvGrpSpPr/>
          <p:nvPr/>
        </p:nvGrpSpPr>
        <p:grpSpPr>
          <a:xfrm>
            <a:off x="987225" y="2482175"/>
            <a:ext cx="841259" cy="1303325"/>
            <a:chOff x="987225" y="2482175"/>
            <a:chExt cx="841259" cy="1303325"/>
          </a:xfrm>
        </p:grpSpPr>
        <p:sp>
          <p:nvSpPr>
            <p:cNvPr id="863" name="Google Shape;863;p43"/>
            <p:cNvSpPr/>
            <p:nvPr/>
          </p:nvSpPr>
          <p:spPr>
            <a:xfrm rot="-5400000">
              <a:off x="438975" y="3033250"/>
              <a:ext cx="1300500" cy="204000"/>
            </a:xfrm>
            <a:prstGeom prst="rect">
              <a:avLst/>
            </a:prstGeom>
            <a:solidFill>
              <a:srgbClr val="F3F3F3">
                <a:alpha val="58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43"/>
            <p:cNvSpPr/>
            <p:nvPr/>
          </p:nvSpPr>
          <p:spPr>
            <a:xfrm rot="-5400000">
              <a:off x="757593" y="3030425"/>
              <a:ext cx="1300500" cy="204000"/>
            </a:xfrm>
            <a:prstGeom prst="rect">
              <a:avLst/>
            </a:prstGeom>
            <a:solidFill>
              <a:srgbClr val="F3F3F3">
                <a:alpha val="58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43"/>
            <p:cNvSpPr/>
            <p:nvPr/>
          </p:nvSpPr>
          <p:spPr>
            <a:xfrm rot="-5400000">
              <a:off x="1076234" y="3033250"/>
              <a:ext cx="1300500" cy="204000"/>
            </a:xfrm>
            <a:prstGeom prst="rect">
              <a:avLst/>
            </a:prstGeom>
            <a:solidFill>
              <a:srgbClr val="F3F3F3">
                <a:alpha val="58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43"/>
            <p:cNvSpPr/>
            <p:nvPr/>
          </p:nvSpPr>
          <p:spPr>
            <a:xfrm rot="-5400000">
              <a:off x="944025" y="3535475"/>
              <a:ext cx="290400" cy="2040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43"/>
            <p:cNvSpPr/>
            <p:nvPr/>
          </p:nvSpPr>
          <p:spPr>
            <a:xfrm rot="-5400000">
              <a:off x="1052950" y="3324424"/>
              <a:ext cx="709800" cy="2040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43"/>
            <p:cNvSpPr/>
            <p:nvPr/>
          </p:nvSpPr>
          <p:spPr>
            <a:xfrm rot="-5400000">
              <a:off x="1119275" y="3073475"/>
              <a:ext cx="1214400" cy="204000"/>
            </a:xfrm>
            <a:prstGeom prst="rect">
              <a:avLst/>
            </a:pr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9" name="Google Shape;869;p43"/>
          <p:cNvSpPr txBox="1"/>
          <p:nvPr>
            <p:ph idx="4294967295" type="subTitle"/>
          </p:nvPr>
        </p:nvSpPr>
        <p:spPr>
          <a:xfrm>
            <a:off x="864300" y="764452"/>
            <a:ext cx="2947200" cy="4350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100"/>
              <a:t>Mercury is the closest planet to the Sun</a:t>
            </a:r>
            <a:endParaRPr sz="1100"/>
          </a:p>
        </p:txBody>
      </p:sp>
      <p:sp>
        <p:nvSpPr>
          <p:cNvPr id="870" name="Google Shape;870;p43"/>
          <p:cNvSpPr txBox="1"/>
          <p:nvPr>
            <p:ph idx="4294967295" type="subTitle"/>
          </p:nvPr>
        </p:nvSpPr>
        <p:spPr>
          <a:xfrm>
            <a:off x="864300" y="3874307"/>
            <a:ext cx="1433400" cy="4350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100"/>
              <a:t>Despite being red, Mars is a cold place</a:t>
            </a:r>
            <a:endParaRPr sz="1100"/>
          </a:p>
        </p:txBody>
      </p:sp>
      <p:sp>
        <p:nvSpPr>
          <p:cNvPr id="871" name="Google Shape;871;p43"/>
          <p:cNvSpPr txBox="1"/>
          <p:nvPr>
            <p:ph idx="4294967295" type="subTitle"/>
          </p:nvPr>
        </p:nvSpPr>
        <p:spPr>
          <a:xfrm>
            <a:off x="2476726" y="3874307"/>
            <a:ext cx="1433400" cy="4350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100"/>
              <a:t>Neptune is the farthest planet from the Sun</a:t>
            </a:r>
            <a:endParaRPr sz="1100"/>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EFEFEF"/>
        </a:solidFill>
      </p:bgPr>
    </p:bg>
    <p:spTree>
      <p:nvGrpSpPr>
        <p:cNvPr id="159" name="Shape 159"/>
        <p:cNvGrpSpPr/>
        <p:nvPr/>
      </p:nvGrpSpPr>
      <p:grpSpPr>
        <a:xfrm>
          <a:off x="0" y="0"/>
          <a:ext cx="0" cy="0"/>
          <a:chOff x="0" y="0"/>
          <a:chExt cx="0" cy="0"/>
        </a:xfrm>
      </p:grpSpPr>
      <p:sp>
        <p:nvSpPr>
          <p:cNvPr id="160" name="Google Shape;160;p26"/>
          <p:cNvSpPr txBox="1"/>
          <p:nvPr>
            <p:ph idx="1" type="subTitle"/>
          </p:nvPr>
        </p:nvSpPr>
        <p:spPr>
          <a:xfrm>
            <a:off x="1096125" y="1054500"/>
            <a:ext cx="6950100" cy="2882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434343"/>
                </a:solidFill>
              </a:rPr>
              <a:t>Here’s what you’ll find in this Slidesgo template: </a:t>
            </a:r>
            <a:br>
              <a:rPr lang="en">
                <a:solidFill>
                  <a:srgbClr val="434343"/>
                </a:solidFill>
              </a:rPr>
            </a:br>
            <a:endParaRPr>
              <a:solidFill>
                <a:srgbClr val="434343"/>
              </a:solidFill>
            </a:endParaRPr>
          </a:p>
          <a:p>
            <a:pPr indent="-304800" lvl="0" marL="457200" rtl="0" algn="l">
              <a:spcBef>
                <a:spcPts val="0"/>
              </a:spcBef>
              <a:spcAft>
                <a:spcPts val="0"/>
              </a:spcAft>
              <a:buClr>
                <a:srgbClr val="434343"/>
              </a:buClr>
              <a:buSzPts val="1200"/>
              <a:buAutoNum type="arabicPeriod"/>
            </a:pPr>
            <a:r>
              <a:rPr lang="en">
                <a:solidFill>
                  <a:srgbClr val="434343"/>
                </a:solidFill>
              </a:rPr>
              <a:t>A slide structure based on a </a:t>
            </a:r>
            <a:r>
              <a:rPr lang="en"/>
              <a:t>clinical case</a:t>
            </a:r>
            <a:r>
              <a:rPr lang="en">
                <a:solidFill>
                  <a:srgbClr val="434343"/>
                </a:solidFill>
              </a:rPr>
              <a:t> presentation, which you can easily adapt to your needs. For more info on how to edit the template, please visit </a:t>
            </a:r>
            <a:r>
              <a:rPr lang="en">
                <a:solidFill>
                  <a:srgbClr val="434343"/>
                </a:solidFill>
                <a:uFill>
                  <a:noFill/>
                </a:uFill>
                <a:latin typeface="Dosis ExtraLight"/>
                <a:ea typeface="Dosis ExtraLight"/>
                <a:cs typeface="Dosis ExtraLight"/>
                <a:sym typeface="Dosis ExtraLight"/>
                <a:hlinkClick r:id="rId3">
                  <a:extLst>
                    <a:ext uri="{A12FA001-AC4F-418D-AE19-62706E023703}">
                      <ahyp:hlinkClr val="tx"/>
                    </a:ext>
                  </a:extLst>
                </a:hlinkClick>
              </a:rPr>
              <a:t>Slidesgo School</a:t>
            </a:r>
            <a:r>
              <a:rPr lang="en">
                <a:solidFill>
                  <a:srgbClr val="434343"/>
                </a:solidFill>
              </a:rPr>
              <a:t> or read our </a:t>
            </a:r>
            <a:r>
              <a:rPr lang="en">
                <a:solidFill>
                  <a:srgbClr val="434343"/>
                </a:solidFill>
                <a:uFill>
                  <a:noFill/>
                </a:uFill>
                <a:latin typeface="Dosis ExtraLight"/>
                <a:ea typeface="Dosis ExtraLight"/>
                <a:cs typeface="Dosis ExtraLight"/>
                <a:sym typeface="Dosis ExtraLight"/>
                <a:hlinkClick r:id="rId4">
                  <a:extLst>
                    <a:ext uri="{A12FA001-AC4F-418D-AE19-62706E023703}">
                      <ahyp:hlinkClr val="tx"/>
                    </a:ext>
                  </a:extLst>
                </a:hlinkClick>
              </a:rPr>
              <a:t>FAQs</a:t>
            </a:r>
            <a:r>
              <a:rPr lang="en">
                <a:solidFill>
                  <a:srgbClr val="434343"/>
                </a:solidFill>
              </a:rPr>
              <a:t>.</a:t>
            </a:r>
            <a:endParaRPr>
              <a:solidFill>
                <a:srgbClr val="434343"/>
              </a:solidFill>
            </a:endParaRPr>
          </a:p>
          <a:p>
            <a:pPr indent="-304800" lvl="0" marL="457200" rtl="0" algn="l">
              <a:spcBef>
                <a:spcPts val="0"/>
              </a:spcBef>
              <a:spcAft>
                <a:spcPts val="0"/>
              </a:spcAft>
              <a:buClr>
                <a:srgbClr val="434343"/>
              </a:buClr>
              <a:buSzPts val="1200"/>
              <a:buAutoNum type="arabicPeriod"/>
            </a:pPr>
            <a:r>
              <a:rPr lang="en"/>
              <a:t>An assortment of pictures to use in this presentation can be found in the </a:t>
            </a:r>
            <a:r>
              <a:rPr lang="en">
                <a:uFill>
                  <a:noFill/>
                </a:uFill>
                <a:latin typeface="Dosis ExtraLight"/>
                <a:ea typeface="Dosis ExtraLight"/>
                <a:cs typeface="Dosis ExtraLight"/>
                <a:sym typeface="Dosis ExtraLight"/>
                <a:hlinkClick action="ppaction://hlinksldjump" r:id="rId5"/>
              </a:rPr>
              <a:t>alternative resources</a:t>
            </a:r>
            <a:r>
              <a:rPr lang="en"/>
              <a:t> slide</a:t>
            </a:r>
            <a:r>
              <a:rPr lang="en">
                <a:solidFill>
                  <a:srgbClr val="434343"/>
                </a:solidFill>
              </a:rPr>
              <a:t>. </a:t>
            </a:r>
            <a:endParaRPr>
              <a:solidFill>
                <a:srgbClr val="434343"/>
              </a:solidFill>
            </a:endParaRPr>
          </a:p>
          <a:p>
            <a:pPr indent="-304800" lvl="0" marL="457200" rtl="0" algn="l">
              <a:spcBef>
                <a:spcPts val="0"/>
              </a:spcBef>
              <a:spcAft>
                <a:spcPts val="0"/>
              </a:spcAft>
              <a:buClr>
                <a:srgbClr val="434343"/>
              </a:buClr>
              <a:buSzPts val="1200"/>
              <a:buAutoNum type="arabicPeriod"/>
            </a:pPr>
            <a:r>
              <a:rPr lang="en">
                <a:solidFill>
                  <a:srgbClr val="434343"/>
                </a:solidFill>
              </a:rPr>
              <a:t>A </a:t>
            </a:r>
            <a:r>
              <a:rPr lang="en">
                <a:solidFill>
                  <a:srgbClr val="434343"/>
                </a:solidFill>
                <a:uFill>
                  <a:noFill/>
                </a:uFill>
                <a:latin typeface="Dosis ExtraLight"/>
                <a:ea typeface="Dosis ExtraLight"/>
                <a:cs typeface="Dosis ExtraLight"/>
                <a:sym typeface="Dosis ExtraLight"/>
                <a:hlinkClick action="ppaction://hlinksldjump" r:id="rId6">
                  <a:extLst>
                    <a:ext uri="{A12FA001-AC4F-418D-AE19-62706E023703}">
                      <ahyp:hlinkClr val="tx"/>
                    </a:ext>
                  </a:extLst>
                </a:hlinkClick>
              </a:rPr>
              <a:t>thanks slide</a:t>
            </a:r>
            <a:r>
              <a:rPr lang="en">
                <a:solidFill>
                  <a:srgbClr val="434343"/>
                </a:solidFill>
              </a:rPr>
              <a:t>, which you must keep so that proper credits for our design are given.</a:t>
            </a:r>
            <a:endParaRPr>
              <a:solidFill>
                <a:srgbClr val="434343"/>
              </a:solidFill>
            </a:endParaRPr>
          </a:p>
          <a:p>
            <a:pPr indent="-304800" lvl="0" marL="457200" rtl="0" algn="l">
              <a:spcBef>
                <a:spcPts val="0"/>
              </a:spcBef>
              <a:spcAft>
                <a:spcPts val="0"/>
              </a:spcAft>
              <a:buClr>
                <a:srgbClr val="434343"/>
              </a:buClr>
              <a:buSzPts val="1200"/>
              <a:buAutoNum type="arabicPeriod"/>
            </a:pPr>
            <a:r>
              <a:rPr lang="en">
                <a:solidFill>
                  <a:srgbClr val="434343"/>
                </a:solidFill>
              </a:rPr>
              <a:t>A </a:t>
            </a:r>
            <a:r>
              <a:rPr lang="en">
                <a:solidFill>
                  <a:srgbClr val="434343"/>
                </a:solidFill>
                <a:uFill>
                  <a:noFill/>
                </a:uFill>
                <a:latin typeface="Dosis ExtraLight"/>
                <a:ea typeface="Dosis ExtraLight"/>
                <a:cs typeface="Dosis ExtraLight"/>
                <a:sym typeface="Dosis ExtraLight"/>
                <a:hlinkClick action="ppaction://hlinksldjump" r:id="rId7">
                  <a:extLst>
                    <a:ext uri="{A12FA001-AC4F-418D-AE19-62706E023703}">
                      <ahyp:hlinkClr val="tx"/>
                    </a:ext>
                  </a:extLst>
                </a:hlinkClick>
              </a:rPr>
              <a:t>resources slide</a:t>
            </a:r>
            <a:r>
              <a:rPr lang="en">
                <a:solidFill>
                  <a:srgbClr val="434343"/>
                </a:solidFill>
              </a:rPr>
              <a:t>, where you’ll find links to all the elements used in the template.</a:t>
            </a:r>
            <a:endParaRPr>
              <a:solidFill>
                <a:srgbClr val="434343"/>
              </a:solidFill>
            </a:endParaRPr>
          </a:p>
          <a:p>
            <a:pPr indent="-304800" lvl="0" marL="457200" rtl="0" algn="l">
              <a:spcBef>
                <a:spcPts val="0"/>
              </a:spcBef>
              <a:spcAft>
                <a:spcPts val="0"/>
              </a:spcAft>
              <a:buClr>
                <a:srgbClr val="434343"/>
              </a:buClr>
              <a:buSzPts val="1200"/>
              <a:buAutoNum type="arabicPeriod"/>
            </a:pPr>
            <a:r>
              <a:rPr lang="en">
                <a:solidFill>
                  <a:srgbClr val="434343"/>
                </a:solidFill>
                <a:uFill>
                  <a:noFill/>
                </a:uFill>
                <a:latin typeface="Dosis ExtraLight"/>
                <a:ea typeface="Dosis ExtraLight"/>
                <a:cs typeface="Dosis ExtraLight"/>
                <a:sym typeface="Dosis ExtraLight"/>
                <a:hlinkClick>
                  <a:extLst>
                    <a:ext uri="{A12FA001-AC4F-418D-AE19-62706E023703}">
                      <ahyp:hlinkClr val="tx"/>
                    </a:ext>
                  </a:extLst>
                </a:hlinkClick>
              </a:rPr>
              <a:t>Instructions for use</a:t>
            </a:r>
            <a:r>
              <a:rPr lang="en">
                <a:solidFill>
                  <a:srgbClr val="434343"/>
                </a:solidFill>
              </a:rPr>
              <a:t>.</a:t>
            </a:r>
            <a:endParaRPr/>
          </a:p>
          <a:p>
            <a:pPr indent="-304800" lvl="0" marL="457200" rtl="0" algn="l">
              <a:spcBef>
                <a:spcPts val="0"/>
              </a:spcBef>
              <a:spcAft>
                <a:spcPts val="0"/>
              </a:spcAft>
              <a:buClr>
                <a:srgbClr val="434343"/>
              </a:buClr>
              <a:buSzPts val="1200"/>
              <a:buAutoNum type="arabicPeriod"/>
            </a:pPr>
            <a:r>
              <a:rPr lang="en">
                <a:solidFill>
                  <a:srgbClr val="434343"/>
                </a:solidFill>
              </a:rPr>
              <a:t>Final slides with: </a:t>
            </a:r>
            <a:endParaRPr>
              <a:solidFill>
                <a:srgbClr val="434343"/>
              </a:solidFill>
            </a:endParaRPr>
          </a:p>
          <a:p>
            <a:pPr indent="-304800" lvl="0" marL="914400" rtl="0" algn="l">
              <a:spcBef>
                <a:spcPts val="0"/>
              </a:spcBef>
              <a:spcAft>
                <a:spcPts val="0"/>
              </a:spcAft>
              <a:buClr>
                <a:srgbClr val="434343"/>
              </a:buClr>
              <a:buSzPts val="1200"/>
              <a:buFont typeface="Dosis ExtraLight"/>
              <a:buChar char="●"/>
            </a:pPr>
            <a:r>
              <a:rPr lang="en">
                <a:solidFill>
                  <a:srgbClr val="434343"/>
                </a:solidFill>
              </a:rPr>
              <a:t>The </a:t>
            </a:r>
            <a:r>
              <a:rPr lang="en">
                <a:solidFill>
                  <a:srgbClr val="434343"/>
                </a:solidFill>
                <a:uFill>
                  <a:noFill/>
                </a:uFill>
                <a:latin typeface="Dosis ExtraLight"/>
                <a:ea typeface="Dosis ExtraLight"/>
                <a:cs typeface="Dosis ExtraLight"/>
                <a:sym typeface="Dosis ExtraLight"/>
                <a:hlinkClick>
                  <a:extLst>
                    <a:ext uri="{A12FA001-AC4F-418D-AE19-62706E023703}">
                      <ahyp:hlinkClr val="tx"/>
                    </a:ext>
                  </a:extLst>
                </a:hlinkClick>
              </a:rPr>
              <a:t>fonts and colors</a:t>
            </a:r>
            <a:r>
              <a:rPr lang="en">
                <a:solidFill>
                  <a:srgbClr val="434343"/>
                </a:solidFill>
              </a:rPr>
              <a:t> used in the template.</a:t>
            </a:r>
            <a:endParaRPr>
              <a:solidFill>
                <a:srgbClr val="434343"/>
              </a:solidFill>
            </a:endParaRPr>
          </a:p>
          <a:p>
            <a:pPr indent="-304800" lvl="0" marL="914400" rtl="0" algn="l">
              <a:spcBef>
                <a:spcPts val="0"/>
              </a:spcBef>
              <a:spcAft>
                <a:spcPts val="0"/>
              </a:spcAft>
              <a:buClr>
                <a:srgbClr val="434343"/>
              </a:buClr>
              <a:buSzPts val="1200"/>
              <a:buFont typeface="Dosis ExtraLight"/>
              <a:buChar char="●"/>
            </a:pPr>
            <a:r>
              <a:rPr lang="en">
                <a:solidFill>
                  <a:srgbClr val="434343"/>
                </a:solidFill>
              </a:rPr>
              <a:t>More </a:t>
            </a:r>
            <a:r>
              <a:rPr lang="en">
                <a:solidFill>
                  <a:srgbClr val="434343"/>
                </a:solidFill>
                <a:uFill>
                  <a:noFill/>
                </a:uFill>
                <a:latin typeface="Dosis ExtraLight"/>
                <a:ea typeface="Dosis ExtraLight"/>
                <a:cs typeface="Dosis ExtraLight"/>
                <a:sym typeface="Dosis ExtraLight"/>
                <a:hlinkClick>
                  <a:extLst>
                    <a:ext uri="{A12FA001-AC4F-418D-AE19-62706E023703}">
                      <ahyp:hlinkClr val="tx"/>
                    </a:ext>
                  </a:extLst>
                </a:hlinkClick>
              </a:rPr>
              <a:t>infographic resources</a:t>
            </a:r>
            <a:r>
              <a:rPr lang="en">
                <a:solidFill>
                  <a:srgbClr val="434343"/>
                </a:solidFill>
              </a:rPr>
              <a:t>, whose size and color can be edited. </a:t>
            </a:r>
            <a:endParaRPr>
              <a:solidFill>
                <a:srgbClr val="434343"/>
              </a:solidFill>
            </a:endParaRPr>
          </a:p>
          <a:p>
            <a:pPr indent="-304800" lvl="0" marL="914400" rtl="0" algn="l">
              <a:spcBef>
                <a:spcPts val="0"/>
              </a:spcBef>
              <a:spcAft>
                <a:spcPts val="0"/>
              </a:spcAft>
              <a:buClr>
                <a:srgbClr val="434343"/>
              </a:buClr>
              <a:buSzPts val="1200"/>
              <a:buFont typeface="Dosis ExtraLight"/>
              <a:buChar char="●"/>
            </a:pPr>
            <a:r>
              <a:rPr lang="en">
                <a:solidFill>
                  <a:srgbClr val="434343"/>
                </a:solidFill>
              </a:rPr>
              <a:t>Sets of </a:t>
            </a:r>
            <a:r>
              <a:rPr lang="en">
                <a:solidFill>
                  <a:srgbClr val="434343"/>
                </a:solidFill>
                <a:uFill>
                  <a:noFill/>
                </a:uFill>
                <a:latin typeface="Dosis ExtraLight"/>
                <a:ea typeface="Dosis ExtraLight"/>
                <a:cs typeface="Dosis ExtraLight"/>
                <a:sym typeface="Dosis ExtraLight"/>
                <a:hlinkClick>
                  <a:extLst>
                    <a:ext uri="{A12FA001-AC4F-418D-AE19-62706E023703}">
                      <ahyp:hlinkClr val="tx"/>
                    </a:ext>
                  </a:extLst>
                </a:hlinkClick>
              </a:rPr>
              <a:t>customizable icons</a:t>
            </a:r>
            <a:r>
              <a:rPr lang="en">
                <a:solidFill>
                  <a:srgbClr val="434343"/>
                </a:solidFill>
              </a:rPr>
              <a:t> of the following themes: general, business, avatar, creative process, education, help &amp; support, medical, nature, performing arts, SEO &amp; marketing, and teamwork.</a:t>
            </a:r>
            <a:endParaRPr>
              <a:solidFill>
                <a:srgbClr val="434343"/>
              </a:solidFill>
            </a:endParaRPr>
          </a:p>
        </p:txBody>
      </p:sp>
      <p:sp>
        <p:nvSpPr>
          <p:cNvPr id="161" name="Google Shape;161;p26"/>
          <p:cNvSpPr txBox="1"/>
          <p:nvPr>
            <p:ph type="title"/>
          </p:nvPr>
        </p:nvSpPr>
        <p:spPr>
          <a:xfrm rot="-5400000">
            <a:off x="-1350000" y="2232325"/>
            <a:ext cx="3378900" cy="67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434343"/>
                </a:solidFill>
              </a:rPr>
              <a:t>CONTENTS OF THIS TEMPLATE</a:t>
            </a:r>
            <a:endParaRPr>
              <a:solidFill>
                <a:srgbClr val="434343"/>
              </a:solidFill>
            </a:endParaRPr>
          </a:p>
        </p:txBody>
      </p:sp>
      <p:sp>
        <p:nvSpPr>
          <p:cNvPr id="162" name="Google Shape;162;p26"/>
          <p:cNvSpPr/>
          <p:nvPr/>
        </p:nvSpPr>
        <p:spPr>
          <a:xfrm>
            <a:off x="8678274" y="565975"/>
            <a:ext cx="465600" cy="40116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163" name="Google Shape;163;p26"/>
          <p:cNvSpPr txBox="1"/>
          <p:nvPr/>
        </p:nvSpPr>
        <p:spPr>
          <a:xfrm>
            <a:off x="1096125" y="3990225"/>
            <a:ext cx="5053200" cy="524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434343"/>
                </a:solidFill>
                <a:latin typeface="Dosis"/>
                <a:ea typeface="Dosis"/>
                <a:cs typeface="Dosis"/>
                <a:sym typeface="Dosis"/>
              </a:rPr>
              <a:t>You can delete this slide when you’re done editing the presentation.</a:t>
            </a:r>
            <a:endParaRPr sz="1200">
              <a:solidFill>
                <a:srgbClr val="434343"/>
              </a:solidFill>
              <a:latin typeface="Dosis"/>
              <a:ea typeface="Dosis"/>
              <a:cs typeface="Dosis"/>
              <a:sym typeface="Dosis"/>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875" name="Shape 875"/>
        <p:cNvGrpSpPr/>
        <p:nvPr/>
      </p:nvGrpSpPr>
      <p:grpSpPr>
        <a:xfrm>
          <a:off x="0" y="0"/>
          <a:ext cx="0" cy="0"/>
          <a:chOff x="0" y="0"/>
          <a:chExt cx="0" cy="0"/>
        </a:xfrm>
      </p:grpSpPr>
      <p:sp>
        <p:nvSpPr>
          <p:cNvPr id="876" name="Google Shape;876;p44"/>
          <p:cNvSpPr txBox="1"/>
          <p:nvPr/>
        </p:nvSpPr>
        <p:spPr>
          <a:xfrm>
            <a:off x="901225" y="2450406"/>
            <a:ext cx="3445200" cy="474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100">
                <a:solidFill>
                  <a:srgbClr val="434343"/>
                </a:solidFill>
                <a:latin typeface="Dosis"/>
                <a:ea typeface="Dosis"/>
                <a:cs typeface="Dosis"/>
                <a:sym typeface="Dosis"/>
              </a:rPr>
              <a:t>2. </a:t>
            </a:r>
            <a:r>
              <a:rPr lang="en" sz="1100">
                <a:solidFill>
                  <a:srgbClr val="434343"/>
                </a:solidFill>
                <a:latin typeface="Dosis"/>
                <a:ea typeface="Dosis"/>
                <a:cs typeface="Dosis"/>
                <a:sym typeface="Dosis"/>
              </a:rPr>
              <a:t>Here you can describe a reason to carry on with the treatment</a:t>
            </a:r>
            <a:endParaRPr sz="1100">
              <a:solidFill>
                <a:srgbClr val="434343"/>
              </a:solidFill>
              <a:latin typeface="Dosis"/>
              <a:ea typeface="Dosis"/>
              <a:cs typeface="Dosis"/>
              <a:sym typeface="Dosis"/>
            </a:endParaRPr>
          </a:p>
        </p:txBody>
      </p:sp>
      <p:sp>
        <p:nvSpPr>
          <p:cNvPr id="877" name="Google Shape;877;p44"/>
          <p:cNvSpPr txBox="1"/>
          <p:nvPr/>
        </p:nvSpPr>
        <p:spPr>
          <a:xfrm>
            <a:off x="901225" y="2857187"/>
            <a:ext cx="3445200" cy="474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100">
                <a:solidFill>
                  <a:srgbClr val="434343"/>
                </a:solidFill>
                <a:latin typeface="Dosis"/>
                <a:ea typeface="Dosis"/>
                <a:cs typeface="Dosis"/>
                <a:sym typeface="Dosis"/>
              </a:rPr>
              <a:t>3. </a:t>
            </a:r>
            <a:r>
              <a:rPr lang="en" sz="1100">
                <a:solidFill>
                  <a:srgbClr val="434343"/>
                </a:solidFill>
                <a:latin typeface="Dosis"/>
                <a:ea typeface="Dosis"/>
                <a:cs typeface="Dosis"/>
                <a:sym typeface="Dosis"/>
              </a:rPr>
              <a:t>Here you can describe a reason to carry on with the treatment</a:t>
            </a:r>
            <a:endParaRPr sz="1100">
              <a:solidFill>
                <a:srgbClr val="434343"/>
              </a:solidFill>
              <a:latin typeface="Dosis"/>
              <a:ea typeface="Dosis"/>
              <a:cs typeface="Dosis"/>
              <a:sym typeface="Dosis"/>
            </a:endParaRPr>
          </a:p>
        </p:txBody>
      </p:sp>
      <p:sp>
        <p:nvSpPr>
          <p:cNvPr id="878" name="Google Shape;878;p44"/>
          <p:cNvSpPr txBox="1"/>
          <p:nvPr/>
        </p:nvSpPr>
        <p:spPr>
          <a:xfrm>
            <a:off x="901225" y="2043625"/>
            <a:ext cx="3445200" cy="474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100">
                <a:solidFill>
                  <a:srgbClr val="434343"/>
                </a:solidFill>
                <a:latin typeface="Dosis"/>
                <a:ea typeface="Dosis"/>
                <a:cs typeface="Dosis"/>
                <a:sym typeface="Dosis"/>
              </a:rPr>
              <a:t>1. </a:t>
            </a:r>
            <a:r>
              <a:rPr lang="en" sz="1100">
                <a:solidFill>
                  <a:srgbClr val="434343"/>
                </a:solidFill>
                <a:latin typeface="Dosis"/>
                <a:ea typeface="Dosis"/>
                <a:cs typeface="Dosis"/>
                <a:sym typeface="Dosis"/>
              </a:rPr>
              <a:t>Here you can describe a reason to carry on with the treatment</a:t>
            </a:r>
            <a:endParaRPr sz="1100">
              <a:solidFill>
                <a:srgbClr val="434343"/>
              </a:solidFill>
              <a:latin typeface="Dosis"/>
              <a:ea typeface="Dosis"/>
              <a:cs typeface="Dosis"/>
              <a:sym typeface="Dosis"/>
            </a:endParaRPr>
          </a:p>
        </p:txBody>
      </p:sp>
      <p:sp>
        <p:nvSpPr>
          <p:cNvPr id="879" name="Google Shape;879;p44"/>
          <p:cNvSpPr txBox="1"/>
          <p:nvPr/>
        </p:nvSpPr>
        <p:spPr>
          <a:xfrm>
            <a:off x="901225" y="3248000"/>
            <a:ext cx="3445200" cy="474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100">
                <a:solidFill>
                  <a:srgbClr val="434343"/>
                </a:solidFill>
                <a:latin typeface="Dosis"/>
                <a:ea typeface="Dosis"/>
                <a:cs typeface="Dosis"/>
                <a:sym typeface="Dosis"/>
              </a:rPr>
              <a:t>4</a:t>
            </a:r>
            <a:r>
              <a:rPr lang="en" sz="1100">
                <a:solidFill>
                  <a:srgbClr val="434343"/>
                </a:solidFill>
                <a:latin typeface="Dosis"/>
                <a:ea typeface="Dosis"/>
                <a:cs typeface="Dosis"/>
                <a:sym typeface="Dosis"/>
              </a:rPr>
              <a:t>. </a:t>
            </a:r>
            <a:r>
              <a:rPr lang="en" sz="1100">
                <a:solidFill>
                  <a:srgbClr val="434343"/>
                </a:solidFill>
                <a:latin typeface="Dosis"/>
                <a:ea typeface="Dosis"/>
                <a:cs typeface="Dosis"/>
                <a:sym typeface="Dosis"/>
              </a:rPr>
              <a:t>Here you can describe a reason to carry on with the treatment</a:t>
            </a:r>
            <a:endParaRPr sz="1100">
              <a:solidFill>
                <a:srgbClr val="434343"/>
              </a:solidFill>
              <a:latin typeface="Dosis"/>
              <a:ea typeface="Dosis"/>
              <a:cs typeface="Dosis"/>
              <a:sym typeface="Dosis"/>
            </a:endParaRPr>
          </a:p>
        </p:txBody>
      </p:sp>
      <p:sp>
        <p:nvSpPr>
          <p:cNvPr id="880" name="Google Shape;880;p44"/>
          <p:cNvSpPr txBox="1"/>
          <p:nvPr>
            <p:ph type="title"/>
          </p:nvPr>
        </p:nvSpPr>
        <p:spPr>
          <a:xfrm rot="-5400000">
            <a:off x="-1350000" y="2232325"/>
            <a:ext cx="3378900" cy="67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INDICATIONS &amp; </a:t>
            </a:r>
            <a:r>
              <a:rPr lang="en"/>
              <a:t>CONTRAINDICATIONS</a:t>
            </a:r>
            <a:endParaRPr/>
          </a:p>
        </p:txBody>
      </p:sp>
      <p:sp>
        <p:nvSpPr>
          <p:cNvPr id="881" name="Google Shape;881;p44"/>
          <p:cNvSpPr/>
          <p:nvPr/>
        </p:nvSpPr>
        <p:spPr>
          <a:xfrm>
            <a:off x="2133825" y="947163"/>
            <a:ext cx="757500" cy="7575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44"/>
          <p:cNvSpPr txBox="1"/>
          <p:nvPr/>
        </p:nvSpPr>
        <p:spPr>
          <a:xfrm>
            <a:off x="5108825" y="2450406"/>
            <a:ext cx="3445200" cy="474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100">
                <a:solidFill>
                  <a:srgbClr val="434343"/>
                </a:solidFill>
                <a:latin typeface="Dosis"/>
                <a:ea typeface="Dosis"/>
                <a:cs typeface="Dosis"/>
                <a:sym typeface="Dosis"/>
              </a:rPr>
              <a:t>2. Here you can describe a reason to stop the treatment</a:t>
            </a:r>
            <a:endParaRPr sz="1100">
              <a:solidFill>
                <a:srgbClr val="434343"/>
              </a:solidFill>
              <a:latin typeface="Dosis"/>
              <a:ea typeface="Dosis"/>
              <a:cs typeface="Dosis"/>
              <a:sym typeface="Dosis"/>
            </a:endParaRPr>
          </a:p>
        </p:txBody>
      </p:sp>
      <p:sp>
        <p:nvSpPr>
          <p:cNvPr id="883" name="Google Shape;883;p44"/>
          <p:cNvSpPr txBox="1"/>
          <p:nvPr/>
        </p:nvSpPr>
        <p:spPr>
          <a:xfrm>
            <a:off x="5108825" y="2857187"/>
            <a:ext cx="3445200" cy="474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100">
                <a:solidFill>
                  <a:srgbClr val="434343"/>
                </a:solidFill>
                <a:latin typeface="Dosis"/>
                <a:ea typeface="Dosis"/>
                <a:cs typeface="Dosis"/>
                <a:sym typeface="Dosis"/>
              </a:rPr>
              <a:t>3. Here you can describe a reason to stop the treatment</a:t>
            </a:r>
            <a:endParaRPr sz="1100">
              <a:solidFill>
                <a:srgbClr val="434343"/>
              </a:solidFill>
              <a:latin typeface="Dosis"/>
              <a:ea typeface="Dosis"/>
              <a:cs typeface="Dosis"/>
              <a:sym typeface="Dosis"/>
            </a:endParaRPr>
          </a:p>
        </p:txBody>
      </p:sp>
      <p:sp>
        <p:nvSpPr>
          <p:cNvPr id="884" name="Google Shape;884;p44"/>
          <p:cNvSpPr txBox="1"/>
          <p:nvPr/>
        </p:nvSpPr>
        <p:spPr>
          <a:xfrm>
            <a:off x="5108825" y="2043625"/>
            <a:ext cx="3445200" cy="474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100">
                <a:solidFill>
                  <a:srgbClr val="434343"/>
                </a:solidFill>
                <a:latin typeface="Dosis"/>
                <a:ea typeface="Dosis"/>
                <a:cs typeface="Dosis"/>
                <a:sym typeface="Dosis"/>
              </a:rPr>
              <a:t>1. Here you can describe a reason to stop the treatment</a:t>
            </a:r>
            <a:endParaRPr sz="1100">
              <a:solidFill>
                <a:srgbClr val="434343"/>
              </a:solidFill>
              <a:latin typeface="Dosis"/>
              <a:ea typeface="Dosis"/>
              <a:cs typeface="Dosis"/>
              <a:sym typeface="Dosis"/>
            </a:endParaRPr>
          </a:p>
        </p:txBody>
      </p:sp>
      <p:sp>
        <p:nvSpPr>
          <p:cNvPr id="885" name="Google Shape;885;p44"/>
          <p:cNvSpPr txBox="1"/>
          <p:nvPr/>
        </p:nvSpPr>
        <p:spPr>
          <a:xfrm>
            <a:off x="5108825" y="3248000"/>
            <a:ext cx="3445200" cy="474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100">
                <a:solidFill>
                  <a:srgbClr val="434343"/>
                </a:solidFill>
                <a:latin typeface="Dosis"/>
                <a:ea typeface="Dosis"/>
                <a:cs typeface="Dosis"/>
                <a:sym typeface="Dosis"/>
              </a:rPr>
              <a:t>4. Here you can describe a reason to stop the treatment</a:t>
            </a:r>
            <a:endParaRPr sz="1100">
              <a:solidFill>
                <a:srgbClr val="434343"/>
              </a:solidFill>
              <a:latin typeface="Dosis"/>
              <a:ea typeface="Dosis"/>
              <a:cs typeface="Dosis"/>
              <a:sym typeface="Dosis"/>
            </a:endParaRPr>
          </a:p>
        </p:txBody>
      </p:sp>
      <p:sp>
        <p:nvSpPr>
          <p:cNvPr id="886" name="Google Shape;886;p44"/>
          <p:cNvSpPr/>
          <p:nvPr/>
        </p:nvSpPr>
        <p:spPr>
          <a:xfrm>
            <a:off x="6376475" y="947163"/>
            <a:ext cx="757500" cy="7575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 name="Google Shape;887;p44"/>
          <p:cNvGrpSpPr/>
          <p:nvPr/>
        </p:nvGrpSpPr>
        <p:grpSpPr>
          <a:xfrm>
            <a:off x="2334481" y="1193109"/>
            <a:ext cx="356196" cy="265631"/>
            <a:chOff x="5216456" y="3725484"/>
            <a:chExt cx="356196" cy="265631"/>
          </a:xfrm>
        </p:grpSpPr>
        <p:sp>
          <p:nvSpPr>
            <p:cNvPr id="888" name="Google Shape;888;p44"/>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44"/>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 name="Google Shape;890;p44"/>
          <p:cNvGrpSpPr/>
          <p:nvPr/>
        </p:nvGrpSpPr>
        <p:grpSpPr>
          <a:xfrm>
            <a:off x="6596408" y="1166541"/>
            <a:ext cx="317645" cy="318757"/>
            <a:chOff x="5779408" y="3699191"/>
            <a:chExt cx="317645" cy="318757"/>
          </a:xfrm>
        </p:grpSpPr>
        <p:sp>
          <p:nvSpPr>
            <p:cNvPr id="891" name="Google Shape;891;p44"/>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44"/>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896" name="Shape 896"/>
        <p:cNvGrpSpPr/>
        <p:nvPr/>
      </p:nvGrpSpPr>
      <p:grpSpPr>
        <a:xfrm>
          <a:off x="0" y="0"/>
          <a:ext cx="0" cy="0"/>
          <a:chOff x="0" y="0"/>
          <a:chExt cx="0" cy="0"/>
        </a:xfrm>
      </p:grpSpPr>
      <p:sp>
        <p:nvSpPr>
          <p:cNvPr id="897" name="Google Shape;897;p45"/>
          <p:cNvSpPr/>
          <p:nvPr/>
        </p:nvSpPr>
        <p:spPr>
          <a:xfrm>
            <a:off x="2311475" y="3040946"/>
            <a:ext cx="574200" cy="5742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45"/>
          <p:cNvSpPr txBox="1"/>
          <p:nvPr/>
        </p:nvSpPr>
        <p:spPr>
          <a:xfrm>
            <a:off x="1596075" y="932050"/>
            <a:ext cx="2004900" cy="55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100">
                <a:solidFill>
                  <a:srgbClr val="434343"/>
                </a:solidFill>
                <a:latin typeface="Dosis"/>
                <a:ea typeface="Dosis"/>
                <a:cs typeface="Dosis"/>
                <a:sym typeface="Dosis"/>
              </a:rPr>
              <a:t>Mercury is the closest planet to the Sun</a:t>
            </a:r>
            <a:endParaRPr sz="1100">
              <a:solidFill>
                <a:srgbClr val="434343"/>
              </a:solidFill>
              <a:latin typeface="Dosis"/>
              <a:ea typeface="Dosis"/>
              <a:cs typeface="Dosis"/>
              <a:sym typeface="Dosis"/>
            </a:endParaRPr>
          </a:p>
        </p:txBody>
      </p:sp>
      <p:sp>
        <p:nvSpPr>
          <p:cNvPr id="899" name="Google Shape;899;p45"/>
          <p:cNvSpPr txBox="1"/>
          <p:nvPr/>
        </p:nvSpPr>
        <p:spPr>
          <a:xfrm>
            <a:off x="1596075" y="3827800"/>
            <a:ext cx="2004900" cy="55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100">
                <a:solidFill>
                  <a:srgbClr val="434343"/>
                </a:solidFill>
                <a:latin typeface="Dosis"/>
                <a:ea typeface="Dosis"/>
                <a:cs typeface="Dosis"/>
                <a:sym typeface="Dosis"/>
              </a:rPr>
              <a:t>Venus has a beautiful name, but it’s terribly hot</a:t>
            </a:r>
            <a:endParaRPr sz="1100">
              <a:solidFill>
                <a:srgbClr val="434343"/>
              </a:solidFill>
              <a:latin typeface="Dosis"/>
              <a:ea typeface="Dosis"/>
              <a:cs typeface="Dosis"/>
              <a:sym typeface="Dosis"/>
            </a:endParaRPr>
          </a:p>
        </p:txBody>
      </p:sp>
      <p:sp>
        <p:nvSpPr>
          <p:cNvPr id="900" name="Google Shape;900;p45"/>
          <p:cNvSpPr txBox="1"/>
          <p:nvPr>
            <p:ph type="title"/>
          </p:nvPr>
        </p:nvSpPr>
        <p:spPr>
          <a:xfrm rot="-5400000">
            <a:off x="-1350000" y="2232325"/>
            <a:ext cx="3378900" cy="67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POST-PREVENTION</a:t>
            </a:r>
            <a:endParaRPr/>
          </a:p>
        </p:txBody>
      </p:sp>
      <p:sp>
        <p:nvSpPr>
          <p:cNvPr id="901" name="Google Shape;901;p45"/>
          <p:cNvSpPr txBox="1"/>
          <p:nvPr/>
        </p:nvSpPr>
        <p:spPr>
          <a:xfrm>
            <a:off x="5911050" y="943350"/>
            <a:ext cx="2004900" cy="55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100">
                <a:solidFill>
                  <a:srgbClr val="434343"/>
                </a:solidFill>
                <a:latin typeface="Dosis"/>
                <a:ea typeface="Dosis"/>
                <a:cs typeface="Dosis"/>
                <a:sym typeface="Dosis"/>
              </a:rPr>
              <a:t>Despite being red, Mars is actually a cold place</a:t>
            </a:r>
            <a:endParaRPr sz="1100">
              <a:solidFill>
                <a:srgbClr val="434343"/>
              </a:solidFill>
              <a:latin typeface="Dosis"/>
              <a:ea typeface="Dosis"/>
              <a:cs typeface="Dosis"/>
              <a:sym typeface="Dosis"/>
            </a:endParaRPr>
          </a:p>
        </p:txBody>
      </p:sp>
      <p:sp>
        <p:nvSpPr>
          <p:cNvPr id="902" name="Google Shape;902;p45"/>
          <p:cNvSpPr txBox="1"/>
          <p:nvPr/>
        </p:nvSpPr>
        <p:spPr>
          <a:xfrm>
            <a:off x="5911050" y="3827800"/>
            <a:ext cx="2004900" cy="55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100">
                <a:solidFill>
                  <a:srgbClr val="434343"/>
                </a:solidFill>
                <a:latin typeface="Dosis"/>
                <a:ea typeface="Dosis"/>
                <a:cs typeface="Dosis"/>
                <a:sym typeface="Dosis"/>
              </a:rPr>
              <a:t>Neptune is the farthest planet from the Sun</a:t>
            </a:r>
            <a:endParaRPr sz="1100">
              <a:solidFill>
                <a:srgbClr val="434343"/>
              </a:solidFill>
              <a:latin typeface="Dosis"/>
              <a:ea typeface="Dosis"/>
              <a:cs typeface="Dosis"/>
              <a:sym typeface="Dosis"/>
            </a:endParaRPr>
          </a:p>
        </p:txBody>
      </p:sp>
      <p:sp>
        <p:nvSpPr>
          <p:cNvPr id="903" name="Google Shape;903;p45"/>
          <p:cNvSpPr/>
          <p:nvPr/>
        </p:nvSpPr>
        <p:spPr>
          <a:xfrm>
            <a:off x="2311475" y="1698934"/>
            <a:ext cx="574200" cy="5742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4" name="Google Shape;904;p45"/>
          <p:cNvCxnSpPr>
            <a:stCxn id="903" idx="2"/>
            <a:endCxn id="897" idx="0"/>
          </p:cNvCxnSpPr>
          <p:nvPr/>
        </p:nvCxnSpPr>
        <p:spPr>
          <a:xfrm>
            <a:off x="2598575" y="2273134"/>
            <a:ext cx="0" cy="767700"/>
          </a:xfrm>
          <a:prstGeom prst="straightConnector1">
            <a:avLst/>
          </a:prstGeom>
          <a:noFill/>
          <a:ln cap="flat" cmpd="sng" w="19050">
            <a:solidFill>
              <a:srgbClr val="434343"/>
            </a:solidFill>
            <a:prstDash val="solid"/>
            <a:round/>
            <a:headEnd len="med" w="med" type="none"/>
            <a:tailEnd len="med" w="med" type="none"/>
          </a:ln>
        </p:spPr>
      </p:cxnSp>
      <p:sp>
        <p:nvSpPr>
          <p:cNvPr id="905" name="Google Shape;905;p45"/>
          <p:cNvSpPr/>
          <p:nvPr/>
        </p:nvSpPr>
        <p:spPr>
          <a:xfrm>
            <a:off x="6626400" y="3040946"/>
            <a:ext cx="574200" cy="5742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45"/>
          <p:cNvSpPr/>
          <p:nvPr/>
        </p:nvSpPr>
        <p:spPr>
          <a:xfrm>
            <a:off x="6626400" y="1698934"/>
            <a:ext cx="574200" cy="5742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7" name="Google Shape;907;p45"/>
          <p:cNvCxnSpPr>
            <a:stCxn id="906" idx="2"/>
            <a:endCxn id="905" idx="0"/>
          </p:cNvCxnSpPr>
          <p:nvPr/>
        </p:nvCxnSpPr>
        <p:spPr>
          <a:xfrm>
            <a:off x="6913500" y="2273134"/>
            <a:ext cx="0" cy="767700"/>
          </a:xfrm>
          <a:prstGeom prst="straightConnector1">
            <a:avLst/>
          </a:prstGeom>
          <a:noFill/>
          <a:ln cap="flat" cmpd="sng" w="19050">
            <a:solidFill>
              <a:srgbClr val="434343"/>
            </a:solidFill>
            <a:prstDash val="solid"/>
            <a:round/>
            <a:headEnd len="med" w="med" type="none"/>
            <a:tailEnd len="med" w="med" type="none"/>
          </a:ln>
        </p:spPr>
      </p:cxnSp>
      <p:grpSp>
        <p:nvGrpSpPr>
          <p:cNvPr id="908" name="Google Shape;908;p45"/>
          <p:cNvGrpSpPr/>
          <p:nvPr/>
        </p:nvGrpSpPr>
        <p:grpSpPr>
          <a:xfrm>
            <a:off x="2431663" y="1799383"/>
            <a:ext cx="333809" cy="373277"/>
            <a:chOff x="861113" y="2885746"/>
            <a:chExt cx="333809" cy="373277"/>
          </a:xfrm>
        </p:grpSpPr>
        <p:sp>
          <p:nvSpPr>
            <p:cNvPr id="909" name="Google Shape;909;p45"/>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45"/>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45"/>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 name="Google Shape;912;p45"/>
          <p:cNvGrpSpPr/>
          <p:nvPr/>
        </p:nvGrpSpPr>
        <p:grpSpPr>
          <a:xfrm>
            <a:off x="2482044" y="3157892"/>
            <a:ext cx="232955" cy="340318"/>
            <a:chOff x="3662144" y="4135505"/>
            <a:chExt cx="232955" cy="340318"/>
          </a:xfrm>
        </p:grpSpPr>
        <p:sp>
          <p:nvSpPr>
            <p:cNvPr id="913" name="Google Shape;913;p45"/>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5"/>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45"/>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45"/>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 name="Google Shape;917;p45"/>
          <p:cNvGrpSpPr/>
          <p:nvPr/>
        </p:nvGrpSpPr>
        <p:grpSpPr>
          <a:xfrm>
            <a:off x="6757796" y="3150352"/>
            <a:ext cx="311414" cy="355406"/>
            <a:chOff x="6685259" y="2902852"/>
            <a:chExt cx="311414" cy="355406"/>
          </a:xfrm>
        </p:grpSpPr>
        <p:sp>
          <p:nvSpPr>
            <p:cNvPr id="918" name="Google Shape;918;p45"/>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5"/>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45"/>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 name="Google Shape;921;p45"/>
          <p:cNvGrpSpPr/>
          <p:nvPr/>
        </p:nvGrpSpPr>
        <p:grpSpPr>
          <a:xfrm>
            <a:off x="6734642" y="1821404"/>
            <a:ext cx="357720" cy="342192"/>
            <a:chOff x="1973254" y="4156304"/>
            <a:chExt cx="357720" cy="342192"/>
          </a:xfrm>
        </p:grpSpPr>
        <p:sp>
          <p:nvSpPr>
            <p:cNvPr id="922" name="Google Shape;922;p45"/>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45"/>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5"/>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45"/>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45"/>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45"/>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931" name="Shape 931"/>
        <p:cNvGrpSpPr/>
        <p:nvPr/>
      </p:nvGrpSpPr>
      <p:grpSpPr>
        <a:xfrm>
          <a:off x="0" y="0"/>
          <a:ext cx="0" cy="0"/>
          <a:chOff x="0" y="0"/>
          <a:chExt cx="0" cy="0"/>
        </a:xfrm>
      </p:grpSpPr>
      <p:sp>
        <p:nvSpPr>
          <p:cNvPr id="932" name="Google Shape;932;p46"/>
          <p:cNvSpPr/>
          <p:nvPr/>
        </p:nvSpPr>
        <p:spPr>
          <a:xfrm>
            <a:off x="4242100" y="3052250"/>
            <a:ext cx="618300" cy="6405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3" name="Google Shape;933;p46"/>
          <p:cNvCxnSpPr>
            <a:stCxn id="934" idx="3"/>
            <a:endCxn id="935" idx="1"/>
          </p:cNvCxnSpPr>
          <p:nvPr/>
        </p:nvCxnSpPr>
        <p:spPr>
          <a:xfrm>
            <a:off x="3905975" y="1767500"/>
            <a:ext cx="1288500" cy="0"/>
          </a:xfrm>
          <a:prstGeom prst="straightConnector1">
            <a:avLst/>
          </a:prstGeom>
          <a:noFill/>
          <a:ln cap="flat" cmpd="sng" w="19050">
            <a:solidFill>
              <a:srgbClr val="434343"/>
            </a:solidFill>
            <a:prstDash val="solid"/>
            <a:round/>
            <a:headEnd len="med" w="med" type="none"/>
            <a:tailEnd len="med" w="med" type="none"/>
          </a:ln>
        </p:spPr>
      </p:cxnSp>
      <p:sp>
        <p:nvSpPr>
          <p:cNvPr id="934" name="Google Shape;934;p46"/>
          <p:cNvSpPr/>
          <p:nvPr/>
        </p:nvSpPr>
        <p:spPr>
          <a:xfrm>
            <a:off x="2143775" y="1447250"/>
            <a:ext cx="1762200" cy="6405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46"/>
          <p:cNvSpPr/>
          <p:nvPr/>
        </p:nvSpPr>
        <p:spPr>
          <a:xfrm>
            <a:off x="2145900" y="3052250"/>
            <a:ext cx="1762200" cy="6405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46"/>
          <p:cNvSpPr/>
          <p:nvPr/>
        </p:nvSpPr>
        <p:spPr>
          <a:xfrm>
            <a:off x="4242100" y="2249750"/>
            <a:ext cx="618300" cy="6405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46"/>
          <p:cNvSpPr/>
          <p:nvPr/>
        </p:nvSpPr>
        <p:spPr>
          <a:xfrm>
            <a:off x="5194405" y="1447250"/>
            <a:ext cx="1762200" cy="640500"/>
          </a:xfrm>
          <a:prstGeom prst="rect">
            <a:avLst/>
          </a:pr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46"/>
          <p:cNvSpPr txBox="1"/>
          <p:nvPr/>
        </p:nvSpPr>
        <p:spPr>
          <a:xfrm flipH="1">
            <a:off x="3013489" y="-2058153"/>
            <a:ext cx="618300" cy="439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Saira Condensed"/>
                <a:ea typeface="Saira Condensed"/>
                <a:cs typeface="Saira Condensed"/>
                <a:sym typeface="Saira Condensed"/>
              </a:rPr>
              <a:t>DAY 1</a:t>
            </a:r>
            <a:endParaRPr>
              <a:solidFill>
                <a:srgbClr val="FFFFFF"/>
              </a:solidFill>
              <a:latin typeface="Saira Condensed"/>
              <a:ea typeface="Saira Condensed"/>
              <a:cs typeface="Saira Condensed"/>
              <a:sym typeface="Saira Condensed"/>
            </a:endParaRPr>
          </a:p>
        </p:txBody>
      </p:sp>
      <p:sp>
        <p:nvSpPr>
          <p:cNvPr id="939" name="Google Shape;939;p46"/>
          <p:cNvSpPr txBox="1"/>
          <p:nvPr/>
        </p:nvSpPr>
        <p:spPr>
          <a:xfrm flipH="1">
            <a:off x="3965089" y="-2058153"/>
            <a:ext cx="618300" cy="439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Saira Condensed"/>
                <a:ea typeface="Saira Condensed"/>
                <a:cs typeface="Saira Condensed"/>
                <a:sym typeface="Saira Condensed"/>
              </a:rPr>
              <a:t>DAY 2</a:t>
            </a:r>
            <a:endParaRPr>
              <a:solidFill>
                <a:srgbClr val="FFFFFF"/>
              </a:solidFill>
              <a:latin typeface="Saira Condensed"/>
              <a:ea typeface="Saira Condensed"/>
              <a:cs typeface="Saira Condensed"/>
              <a:sym typeface="Saira Condensed"/>
            </a:endParaRPr>
          </a:p>
        </p:txBody>
      </p:sp>
      <p:sp>
        <p:nvSpPr>
          <p:cNvPr id="940" name="Google Shape;940;p46"/>
          <p:cNvSpPr txBox="1"/>
          <p:nvPr/>
        </p:nvSpPr>
        <p:spPr>
          <a:xfrm flipH="1">
            <a:off x="4927226" y="-2058153"/>
            <a:ext cx="618300" cy="439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Saira Condensed"/>
                <a:ea typeface="Saira Condensed"/>
                <a:cs typeface="Saira Condensed"/>
                <a:sym typeface="Saira Condensed"/>
              </a:rPr>
              <a:t>DAY 3</a:t>
            </a:r>
            <a:endParaRPr>
              <a:solidFill>
                <a:srgbClr val="FFFFFF"/>
              </a:solidFill>
              <a:latin typeface="Saira Condensed"/>
              <a:ea typeface="Saira Condensed"/>
              <a:cs typeface="Saira Condensed"/>
              <a:sym typeface="Saira Condensed"/>
            </a:endParaRPr>
          </a:p>
        </p:txBody>
      </p:sp>
      <p:sp>
        <p:nvSpPr>
          <p:cNvPr id="941" name="Google Shape;941;p46"/>
          <p:cNvSpPr txBox="1"/>
          <p:nvPr/>
        </p:nvSpPr>
        <p:spPr>
          <a:xfrm flipH="1">
            <a:off x="5889376" y="-2058153"/>
            <a:ext cx="618300" cy="439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Saira Condensed"/>
                <a:ea typeface="Saira Condensed"/>
                <a:cs typeface="Saira Condensed"/>
                <a:sym typeface="Saira Condensed"/>
              </a:rPr>
              <a:t>DAY 4</a:t>
            </a:r>
            <a:endParaRPr>
              <a:solidFill>
                <a:srgbClr val="FFFFFF"/>
              </a:solidFill>
              <a:latin typeface="Saira Condensed"/>
              <a:ea typeface="Saira Condensed"/>
              <a:cs typeface="Saira Condensed"/>
              <a:sym typeface="Saira Condensed"/>
            </a:endParaRPr>
          </a:p>
        </p:txBody>
      </p:sp>
      <p:sp>
        <p:nvSpPr>
          <p:cNvPr id="942" name="Google Shape;942;p46"/>
          <p:cNvSpPr txBox="1"/>
          <p:nvPr/>
        </p:nvSpPr>
        <p:spPr>
          <a:xfrm flipH="1">
            <a:off x="6851526" y="-2058153"/>
            <a:ext cx="618300" cy="439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Saira Condensed"/>
                <a:ea typeface="Saira Condensed"/>
                <a:cs typeface="Saira Condensed"/>
                <a:sym typeface="Saira Condensed"/>
              </a:rPr>
              <a:t>DAY 5</a:t>
            </a:r>
            <a:endParaRPr>
              <a:solidFill>
                <a:srgbClr val="FFFFFF"/>
              </a:solidFill>
              <a:latin typeface="Saira Condensed"/>
              <a:ea typeface="Saira Condensed"/>
              <a:cs typeface="Saira Condensed"/>
              <a:sym typeface="Saira Condensed"/>
            </a:endParaRPr>
          </a:p>
        </p:txBody>
      </p:sp>
      <p:sp>
        <p:nvSpPr>
          <p:cNvPr id="943" name="Google Shape;943;p46"/>
          <p:cNvSpPr txBox="1"/>
          <p:nvPr>
            <p:ph type="title"/>
          </p:nvPr>
        </p:nvSpPr>
        <p:spPr>
          <a:xfrm rot="-5400000">
            <a:off x="-1350000" y="2232325"/>
            <a:ext cx="3378900" cy="67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CASE TIMELINE</a:t>
            </a:r>
            <a:endParaRPr/>
          </a:p>
        </p:txBody>
      </p:sp>
      <p:sp>
        <p:nvSpPr>
          <p:cNvPr id="944" name="Google Shape;944;p46"/>
          <p:cNvSpPr txBox="1"/>
          <p:nvPr/>
        </p:nvSpPr>
        <p:spPr>
          <a:xfrm flipH="1">
            <a:off x="2501702" y="1017968"/>
            <a:ext cx="1050600" cy="439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434343"/>
                </a:solidFill>
                <a:latin typeface="Viga"/>
                <a:ea typeface="Viga"/>
                <a:cs typeface="Viga"/>
                <a:sym typeface="Viga"/>
              </a:rPr>
              <a:t>DAY 1</a:t>
            </a:r>
            <a:endParaRPr sz="1100">
              <a:solidFill>
                <a:srgbClr val="434343"/>
              </a:solidFill>
              <a:latin typeface="Viga"/>
              <a:ea typeface="Viga"/>
              <a:cs typeface="Viga"/>
              <a:sym typeface="Viga"/>
            </a:endParaRPr>
          </a:p>
        </p:txBody>
      </p:sp>
      <p:sp>
        <p:nvSpPr>
          <p:cNvPr id="945" name="Google Shape;945;p46"/>
          <p:cNvSpPr txBox="1"/>
          <p:nvPr/>
        </p:nvSpPr>
        <p:spPr>
          <a:xfrm flipH="1">
            <a:off x="5550194" y="1017968"/>
            <a:ext cx="1050600" cy="439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434343"/>
                </a:solidFill>
                <a:latin typeface="Viga"/>
                <a:ea typeface="Viga"/>
                <a:cs typeface="Viga"/>
                <a:sym typeface="Viga"/>
              </a:rPr>
              <a:t>DAY 2</a:t>
            </a:r>
            <a:endParaRPr sz="1100">
              <a:solidFill>
                <a:srgbClr val="434343"/>
              </a:solidFill>
              <a:latin typeface="Viga"/>
              <a:ea typeface="Viga"/>
              <a:cs typeface="Viga"/>
              <a:sym typeface="Viga"/>
            </a:endParaRPr>
          </a:p>
        </p:txBody>
      </p:sp>
      <p:sp>
        <p:nvSpPr>
          <p:cNvPr id="946" name="Google Shape;946;p46"/>
          <p:cNvSpPr txBox="1"/>
          <p:nvPr/>
        </p:nvSpPr>
        <p:spPr>
          <a:xfrm flipH="1">
            <a:off x="2499575" y="3685736"/>
            <a:ext cx="1050600" cy="439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434343"/>
                </a:solidFill>
                <a:latin typeface="Viga"/>
                <a:ea typeface="Viga"/>
                <a:cs typeface="Viga"/>
                <a:sym typeface="Viga"/>
              </a:rPr>
              <a:t>DAY 3</a:t>
            </a:r>
            <a:endParaRPr sz="1100">
              <a:solidFill>
                <a:srgbClr val="434343"/>
              </a:solidFill>
              <a:latin typeface="Viga"/>
              <a:ea typeface="Viga"/>
              <a:cs typeface="Viga"/>
              <a:sym typeface="Viga"/>
            </a:endParaRPr>
          </a:p>
        </p:txBody>
      </p:sp>
      <p:sp>
        <p:nvSpPr>
          <p:cNvPr id="947" name="Google Shape;947;p46"/>
          <p:cNvSpPr txBox="1"/>
          <p:nvPr/>
        </p:nvSpPr>
        <p:spPr>
          <a:xfrm>
            <a:off x="2376575" y="1554346"/>
            <a:ext cx="1300800" cy="426300"/>
          </a:xfrm>
          <a:prstGeom prst="rect">
            <a:avLst/>
          </a:prstGeom>
          <a:noFill/>
          <a:ln>
            <a:noFill/>
          </a:ln>
        </p:spPr>
        <p:txBody>
          <a:bodyPr anchorCtr="0" anchor="ctr" bIns="0" lIns="0" spcFirstLastPara="1" rIns="0" wrap="square" tIns="6700">
            <a:noAutofit/>
          </a:bodyPr>
          <a:lstStyle/>
          <a:p>
            <a:pPr indent="0" lvl="0" marL="0" marR="0" rtl="0" algn="ctr">
              <a:lnSpc>
                <a:spcPct val="100000"/>
              </a:lnSpc>
              <a:spcBef>
                <a:spcPts val="0"/>
              </a:spcBef>
              <a:spcAft>
                <a:spcPts val="0"/>
              </a:spcAft>
              <a:buNone/>
            </a:pPr>
            <a:r>
              <a:rPr lang="en" sz="1100">
                <a:solidFill>
                  <a:srgbClr val="434343"/>
                </a:solidFill>
                <a:latin typeface="Dosis"/>
                <a:ea typeface="Dosis"/>
                <a:cs typeface="Dosis"/>
                <a:sym typeface="Dosis"/>
              </a:rPr>
              <a:t>Mercury is the closest planet to the Sun </a:t>
            </a:r>
            <a:endParaRPr sz="1100">
              <a:solidFill>
                <a:srgbClr val="434343"/>
              </a:solidFill>
              <a:latin typeface="Dosis"/>
              <a:ea typeface="Dosis"/>
              <a:cs typeface="Dosis"/>
              <a:sym typeface="Dosis"/>
            </a:endParaRPr>
          </a:p>
        </p:txBody>
      </p:sp>
      <p:sp>
        <p:nvSpPr>
          <p:cNvPr id="948" name="Google Shape;948;p46"/>
          <p:cNvSpPr/>
          <p:nvPr/>
        </p:nvSpPr>
        <p:spPr>
          <a:xfrm>
            <a:off x="5194400" y="3052250"/>
            <a:ext cx="1762200" cy="640500"/>
          </a:xfrm>
          <a:prstGeom prst="rect">
            <a:avLst/>
          </a:pr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6"/>
          <p:cNvSpPr txBox="1"/>
          <p:nvPr/>
        </p:nvSpPr>
        <p:spPr>
          <a:xfrm flipH="1">
            <a:off x="5550191" y="3685736"/>
            <a:ext cx="1050600" cy="439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434343"/>
                </a:solidFill>
                <a:latin typeface="Viga"/>
                <a:ea typeface="Viga"/>
                <a:cs typeface="Viga"/>
                <a:sym typeface="Viga"/>
              </a:rPr>
              <a:t>DAY 4</a:t>
            </a:r>
            <a:endParaRPr sz="1100">
              <a:solidFill>
                <a:srgbClr val="434343"/>
              </a:solidFill>
              <a:latin typeface="Viga"/>
              <a:ea typeface="Viga"/>
              <a:cs typeface="Viga"/>
              <a:sym typeface="Viga"/>
            </a:endParaRPr>
          </a:p>
        </p:txBody>
      </p:sp>
      <p:cxnSp>
        <p:nvCxnSpPr>
          <p:cNvPr id="950" name="Google Shape;950;p46"/>
          <p:cNvCxnSpPr>
            <a:stCxn id="936" idx="3"/>
            <a:endCxn id="948" idx="1"/>
          </p:cNvCxnSpPr>
          <p:nvPr/>
        </p:nvCxnSpPr>
        <p:spPr>
          <a:xfrm>
            <a:off x="3908100" y="3372500"/>
            <a:ext cx="1286400" cy="0"/>
          </a:xfrm>
          <a:prstGeom prst="straightConnector1">
            <a:avLst/>
          </a:prstGeom>
          <a:noFill/>
          <a:ln cap="flat" cmpd="sng" w="19050">
            <a:solidFill>
              <a:srgbClr val="434343"/>
            </a:solidFill>
            <a:prstDash val="solid"/>
            <a:round/>
            <a:headEnd len="med" w="med" type="none"/>
            <a:tailEnd len="med" w="med" type="none"/>
          </a:ln>
        </p:spPr>
      </p:cxnSp>
      <p:cxnSp>
        <p:nvCxnSpPr>
          <p:cNvPr id="951" name="Google Shape;951;p46"/>
          <p:cNvCxnSpPr>
            <a:stCxn id="935" idx="2"/>
            <a:endCxn id="936" idx="0"/>
          </p:cNvCxnSpPr>
          <p:nvPr/>
        </p:nvCxnSpPr>
        <p:spPr>
          <a:xfrm rot="5400000">
            <a:off x="4068955" y="1045700"/>
            <a:ext cx="964500" cy="3048600"/>
          </a:xfrm>
          <a:prstGeom prst="bentConnector3">
            <a:avLst>
              <a:gd fmla="val 50000" name="adj1"/>
            </a:avLst>
          </a:prstGeom>
          <a:noFill/>
          <a:ln cap="flat" cmpd="sng" w="19050">
            <a:solidFill>
              <a:srgbClr val="434343"/>
            </a:solidFill>
            <a:prstDash val="solid"/>
            <a:round/>
            <a:headEnd len="med" w="med" type="none"/>
            <a:tailEnd len="med" w="med" type="none"/>
          </a:ln>
        </p:spPr>
      </p:cxnSp>
      <p:grpSp>
        <p:nvGrpSpPr>
          <p:cNvPr id="952" name="Google Shape;952;p46"/>
          <p:cNvGrpSpPr/>
          <p:nvPr/>
        </p:nvGrpSpPr>
        <p:grpSpPr>
          <a:xfrm>
            <a:off x="4411099" y="3189302"/>
            <a:ext cx="280292" cy="366396"/>
            <a:chOff x="6701186" y="4283033"/>
            <a:chExt cx="280292" cy="366396"/>
          </a:xfrm>
        </p:grpSpPr>
        <p:sp>
          <p:nvSpPr>
            <p:cNvPr id="953" name="Google Shape;953;p46"/>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6"/>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5" name="Google Shape;955;p46"/>
          <p:cNvSpPr/>
          <p:nvPr/>
        </p:nvSpPr>
        <p:spPr>
          <a:xfrm>
            <a:off x="4242100" y="1447250"/>
            <a:ext cx="618300" cy="6405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6" name="Google Shape;956;p46"/>
          <p:cNvGrpSpPr/>
          <p:nvPr/>
        </p:nvGrpSpPr>
        <p:grpSpPr>
          <a:xfrm>
            <a:off x="4367286" y="1583920"/>
            <a:ext cx="367925" cy="367161"/>
            <a:chOff x="5756399" y="2434456"/>
            <a:chExt cx="367925" cy="367161"/>
          </a:xfrm>
        </p:grpSpPr>
        <p:sp>
          <p:nvSpPr>
            <p:cNvPr id="957" name="Google Shape;957;p46"/>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6"/>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6"/>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6"/>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6"/>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6"/>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6"/>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4" name="Google Shape;964;p46"/>
          <p:cNvSpPr txBox="1"/>
          <p:nvPr/>
        </p:nvSpPr>
        <p:spPr>
          <a:xfrm>
            <a:off x="5423050" y="1554346"/>
            <a:ext cx="1300800" cy="426300"/>
          </a:xfrm>
          <a:prstGeom prst="rect">
            <a:avLst/>
          </a:prstGeom>
          <a:noFill/>
          <a:ln>
            <a:noFill/>
          </a:ln>
        </p:spPr>
        <p:txBody>
          <a:bodyPr anchorCtr="0" anchor="ctr" bIns="0" lIns="0" spcFirstLastPara="1" rIns="0" wrap="square" tIns="6700">
            <a:noAutofit/>
          </a:bodyPr>
          <a:lstStyle/>
          <a:p>
            <a:pPr indent="0" lvl="0" marL="0" marR="0" rtl="0" algn="ctr">
              <a:lnSpc>
                <a:spcPct val="100000"/>
              </a:lnSpc>
              <a:spcBef>
                <a:spcPts val="0"/>
              </a:spcBef>
              <a:spcAft>
                <a:spcPts val="0"/>
              </a:spcAft>
              <a:buNone/>
            </a:pPr>
            <a:r>
              <a:rPr lang="en" sz="1100">
                <a:solidFill>
                  <a:srgbClr val="434343"/>
                </a:solidFill>
                <a:latin typeface="Dosis"/>
                <a:ea typeface="Dosis"/>
                <a:cs typeface="Dosis"/>
                <a:sym typeface="Dosis"/>
              </a:rPr>
              <a:t>Saturn is composed of hydrogen and helium</a:t>
            </a:r>
            <a:endParaRPr sz="1100">
              <a:solidFill>
                <a:srgbClr val="434343"/>
              </a:solidFill>
              <a:latin typeface="Dosis"/>
              <a:ea typeface="Dosis"/>
              <a:cs typeface="Dosis"/>
              <a:sym typeface="Dosis"/>
            </a:endParaRPr>
          </a:p>
        </p:txBody>
      </p:sp>
      <p:sp>
        <p:nvSpPr>
          <p:cNvPr id="965" name="Google Shape;965;p46"/>
          <p:cNvSpPr txBox="1"/>
          <p:nvPr/>
        </p:nvSpPr>
        <p:spPr>
          <a:xfrm>
            <a:off x="5423050" y="3142683"/>
            <a:ext cx="1300800" cy="426300"/>
          </a:xfrm>
          <a:prstGeom prst="rect">
            <a:avLst/>
          </a:prstGeom>
          <a:noFill/>
          <a:ln>
            <a:noFill/>
          </a:ln>
        </p:spPr>
        <p:txBody>
          <a:bodyPr anchorCtr="0" anchor="ctr" bIns="0" lIns="0" spcFirstLastPara="1" rIns="0" wrap="square" tIns="6700">
            <a:noAutofit/>
          </a:bodyPr>
          <a:lstStyle/>
          <a:p>
            <a:pPr indent="0" lvl="0" marL="0" marR="0" rtl="0" algn="ctr">
              <a:lnSpc>
                <a:spcPct val="100000"/>
              </a:lnSpc>
              <a:spcBef>
                <a:spcPts val="0"/>
              </a:spcBef>
              <a:spcAft>
                <a:spcPts val="0"/>
              </a:spcAft>
              <a:buNone/>
            </a:pPr>
            <a:r>
              <a:rPr lang="en" sz="1100">
                <a:solidFill>
                  <a:srgbClr val="434343"/>
                </a:solidFill>
                <a:latin typeface="Dosis"/>
                <a:ea typeface="Dosis"/>
                <a:cs typeface="Dosis"/>
                <a:sym typeface="Dosis"/>
              </a:rPr>
              <a:t>Neptune is the farthest planet from the Sun</a:t>
            </a:r>
            <a:endParaRPr sz="1100">
              <a:solidFill>
                <a:srgbClr val="434343"/>
              </a:solidFill>
              <a:latin typeface="Dosis"/>
              <a:ea typeface="Dosis"/>
              <a:cs typeface="Dosis"/>
              <a:sym typeface="Dosis"/>
            </a:endParaRPr>
          </a:p>
        </p:txBody>
      </p:sp>
      <p:sp>
        <p:nvSpPr>
          <p:cNvPr id="966" name="Google Shape;966;p46"/>
          <p:cNvSpPr txBox="1"/>
          <p:nvPr/>
        </p:nvSpPr>
        <p:spPr>
          <a:xfrm>
            <a:off x="2376575" y="3142683"/>
            <a:ext cx="1300800" cy="426300"/>
          </a:xfrm>
          <a:prstGeom prst="rect">
            <a:avLst/>
          </a:prstGeom>
          <a:noFill/>
          <a:ln>
            <a:noFill/>
          </a:ln>
        </p:spPr>
        <p:txBody>
          <a:bodyPr anchorCtr="0" anchor="ctr" bIns="0" lIns="0" spcFirstLastPara="1" rIns="0" wrap="square" tIns="6700">
            <a:noAutofit/>
          </a:bodyPr>
          <a:lstStyle/>
          <a:p>
            <a:pPr indent="0" lvl="0" marL="0" marR="0" rtl="0" algn="ctr">
              <a:lnSpc>
                <a:spcPct val="100000"/>
              </a:lnSpc>
              <a:spcBef>
                <a:spcPts val="0"/>
              </a:spcBef>
              <a:spcAft>
                <a:spcPts val="0"/>
              </a:spcAft>
              <a:buNone/>
            </a:pPr>
            <a:r>
              <a:rPr lang="en" sz="1100">
                <a:solidFill>
                  <a:srgbClr val="434343"/>
                </a:solidFill>
                <a:latin typeface="Dosis"/>
                <a:ea typeface="Dosis"/>
                <a:cs typeface="Dosis"/>
                <a:sym typeface="Dosis"/>
              </a:rPr>
              <a:t>Despite being red,  Mars is actually a cold place</a:t>
            </a:r>
            <a:endParaRPr sz="1100">
              <a:solidFill>
                <a:srgbClr val="434343"/>
              </a:solidFill>
              <a:latin typeface="Dosis"/>
              <a:ea typeface="Dosis"/>
              <a:cs typeface="Dosis"/>
              <a:sym typeface="Dosis"/>
            </a:endParaRPr>
          </a:p>
        </p:txBody>
      </p:sp>
      <p:cxnSp>
        <p:nvCxnSpPr>
          <p:cNvPr id="967" name="Google Shape;967;p46"/>
          <p:cNvCxnSpPr>
            <a:stCxn id="934" idx="1"/>
          </p:cNvCxnSpPr>
          <p:nvPr/>
        </p:nvCxnSpPr>
        <p:spPr>
          <a:xfrm flipH="1">
            <a:off x="1879175" y="1767500"/>
            <a:ext cx="264600" cy="600"/>
          </a:xfrm>
          <a:prstGeom prst="bentConnector3">
            <a:avLst>
              <a:gd fmla="val 50000" name="adj1"/>
            </a:avLst>
          </a:prstGeom>
          <a:noFill/>
          <a:ln cap="flat" cmpd="sng" w="19050">
            <a:solidFill>
              <a:srgbClr val="434343"/>
            </a:solidFill>
            <a:prstDash val="solid"/>
            <a:round/>
            <a:headEnd len="med" w="med" type="none"/>
            <a:tailEnd len="med" w="med" type="diamond"/>
          </a:ln>
        </p:spPr>
      </p:cxnSp>
      <p:sp>
        <p:nvSpPr>
          <p:cNvPr id="968" name="Google Shape;968;p46"/>
          <p:cNvSpPr/>
          <p:nvPr/>
        </p:nvSpPr>
        <p:spPr>
          <a:xfrm>
            <a:off x="7290600" y="3052250"/>
            <a:ext cx="618300" cy="6405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 name="Google Shape;969;p46"/>
          <p:cNvGrpSpPr/>
          <p:nvPr/>
        </p:nvGrpSpPr>
        <p:grpSpPr>
          <a:xfrm>
            <a:off x="7417317" y="3210089"/>
            <a:ext cx="364865" cy="324822"/>
            <a:chOff x="5765817" y="3227724"/>
            <a:chExt cx="364865" cy="324822"/>
          </a:xfrm>
        </p:grpSpPr>
        <p:sp>
          <p:nvSpPr>
            <p:cNvPr id="970" name="Google Shape;970;p46"/>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46"/>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6"/>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973" name="Google Shape;973;p46"/>
          <p:cNvCxnSpPr>
            <a:stCxn id="948" idx="3"/>
            <a:endCxn id="968" idx="1"/>
          </p:cNvCxnSpPr>
          <p:nvPr/>
        </p:nvCxnSpPr>
        <p:spPr>
          <a:xfrm>
            <a:off x="6956600" y="3372500"/>
            <a:ext cx="333900" cy="600"/>
          </a:xfrm>
          <a:prstGeom prst="bentConnector3">
            <a:avLst>
              <a:gd fmla="val 50015" name="adj1"/>
            </a:avLst>
          </a:prstGeom>
          <a:noFill/>
          <a:ln cap="flat" cmpd="sng" w="19050">
            <a:solidFill>
              <a:srgbClr val="434343"/>
            </a:solidFill>
            <a:prstDash val="solid"/>
            <a:round/>
            <a:headEnd len="med" w="med" type="none"/>
            <a:tailEnd len="med" w="med" type="none"/>
          </a:ln>
        </p:spPr>
      </p:cxnSp>
      <p:sp>
        <p:nvSpPr>
          <p:cNvPr id="974" name="Google Shape;974;p46"/>
          <p:cNvSpPr/>
          <p:nvPr/>
        </p:nvSpPr>
        <p:spPr>
          <a:xfrm>
            <a:off x="4387652" y="2402724"/>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978" name="Shape 978"/>
        <p:cNvGrpSpPr/>
        <p:nvPr/>
      </p:nvGrpSpPr>
      <p:grpSpPr>
        <a:xfrm>
          <a:off x="0" y="0"/>
          <a:ext cx="0" cy="0"/>
          <a:chOff x="0" y="0"/>
          <a:chExt cx="0" cy="0"/>
        </a:xfrm>
      </p:grpSpPr>
      <p:sp>
        <p:nvSpPr>
          <p:cNvPr id="979" name="Google Shape;979;p47"/>
          <p:cNvSpPr txBox="1"/>
          <p:nvPr>
            <p:ph type="title"/>
          </p:nvPr>
        </p:nvSpPr>
        <p:spPr>
          <a:xfrm rot="-5400000">
            <a:off x="-1350000" y="2232325"/>
            <a:ext cx="3378900" cy="67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CONCLUSIONS</a:t>
            </a:r>
            <a:endParaRPr sz="2800"/>
          </a:p>
        </p:txBody>
      </p:sp>
      <p:sp>
        <p:nvSpPr>
          <p:cNvPr id="980" name="Google Shape;980;p47"/>
          <p:cNvSpPr txBox="1"/>
          <p:nvPr>
            <p:ph idx="1" type="subTitle"/>
          </p:nvPr>
        </p:nvSpPr>
        <p:spPr>
          <a:xfrm>
            <a:off x="1162800" y="1679550"/>
            <a:ext cx="2501400" cy="1784400"/>
          </a:xfrm>
          <a:prstGeom prst="rect">
            <a:avLst/>
          </a:prstGeom>
        </p:spPr>
        <p:txBody>
          <a:bodyPr anchorCtr="0" anchor="ctr" bIns="0" lIns="91425" spcFirstLastPara="1" rIns="91425" wrap="square" tIns="18000">
            <a:noAutofit/>
          </a:bodyPr>
          <a:lstStyle/>
          <a:p>
            <a:pPr indent="0" lvl="0" marL="0" marR="35999" rtl="0" algn="l">
              <a:spcBef>
                <a:spcPts val="0"/>
              </a:spcBef>
              <a:spcAft>
                <a:spcPts val="0"/>
              </a:spcAft>
              <a:buNone/>
            </a:pPr>
            <a:r>
              <a:rPr lang="en" sz="1100"/>
              <a:t>Mercury is the closest planet to the Sun and the smallest one in the Solar System—it’s only a bit larger than our Moon. The planet’s name has nothing to do with the liquid metal, since it was named after the Roman messenger god, Mercury</a:t>
            </a:r>
            <a:endParaRPr sz="1100"/>
          </a:p>
        </p:txBody>
      </p:sp>
      <p:pic>
        <p:nvPicPr>
          <p:cNvPr id="981" name="Google Shape;981;p47"/>
          <p:cNvPicPr preferRelativeResize="0"/>
          <p:nvPr/>
        </p:nvPicPr>
        <p:blipFill>
          <a:blip r:embed="rId3">
            <a:alphaModFix/>
          </a:blip>
          <a:stretch>
            <a:fillRect/>
          </a:stretch>
        </p:blipFill>
        <p:spPr>
          <a:xfrm>
            <a:off x="6095548" y="285409"/>
            <a:ext cx="3048451" cy="4572677"/>
          </a:xfrm>
          <a:prstGeom prst="rect">
            <a:avLst/>
          </a:prstGeom>
          <a:noFill/>
          <a:ln>
            <a:noFill/>
          </a:ln>
        </p:spPr>
      </p:pic>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E6B8AF"/>
        </a:solidFill>
      </p:bgPr>
    </p:bg>
    <p:spTree>
      <p:nvGrpSpPr>
        <p:cNvPr id="985" name="Shape 985"/>
        <p:cNvGrpSpPr/>
        <p:nvPr/>
      </p:nvGrpSpPr>
      <p:grpSpPr>
        <a:xfrm>
          <a:off x="0" y="0"/>
          <a:ext cx="0" cy="0"/>
          <a:chOff x="0" y="0"/>
          <a:chExt cx="0" cy="0"/>
        </a:xfrm>
      </p:grpSpPr>
      <p:sp>
        <p:nvSpPr>
          <p:cNvPr id="986" name="Google Shape;986;p48"/>
          <p:cNvSpPr/>
          <p:nvPr/>
        </p:nvSpPr>
        <p:spPr>
          <a:xfrm>
            <a:off x="2137350" y="1204650"/>
            <a:ext cx="4869300" cy="27342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48"/>
          <p:cNvSpPr txBox="1"/>
          <p:nvPr>
            <p:ph idx="4294967295" type="body"/>
          </p:nvPr>
        </p:nvSpPr>
        <p:spPr>
          <a:xfrm>
            <a:off x="2459400" y="1546050"/>
            <a:ext cx="4225200" cy="337800"/>
          </a:xfrm>
          <a:prstGeom prst="rect">
            <a:avLst/>
          </a:prstGeom>
        </p:spPr>
        <p:txBody>
          <a:bodyPr anchorCtr="0" anchor="t" bIns="91425" lIns="91425" spcFirstLastPara="1" rIns="91425" wrap="square" tIns="91425">
            <a:noAutofit/>
          </a:bodyPr>
          <a:lstStyle/>
          <a:p>
            <a:pPr indent="-304800" lvl="0" marL="457200" rtl="0" algn="ctr">
              <a:spcBef>
                <a:spcPts val="0"/>
              </a:spcBef>
              <a:spcAft>
                <a:spcPts val="0"/>
              </a:spcAft>
              <a:buClr>
                <a:srgbClr val="F3F3F3"/>
              </a:buClr>
              <a:buSzPts val="1200"/>
              <a:buChar char="●"/>
            </a:pPr>
            <a:r>
              <a:rPr lang="en">
                <a:solidFill>
                  <a:srgbClr val="F3F3F3"/>
                </a:solidFill>
              </a:rPr>
              <a:t>AUTHOR (YEAR). </a:t>
            </a:r>
            <a:r>
              <a:rPr i="1" lang="en">
                <a:solidFill>
                  <a:srgbClr val="F3F3F3"/>
                </a:solidFill>
              </a:rPr>
              <a:t>Title of the publication</a:t>
            </a:r>
            <a:r>
              <a:rPr lang="en">
                <a:solidFill>
                  <a:srgbClr val="F3F3F3"/>
                </a:solidFill>
              </a:rPr>
              <a:t>. Publisher</a:t>
            </a:r>
            <a:endParaRPr>
              <a:solidFill>
                <a:srgbClr val="F3F3F3"/>
              </a:solidFill>
            </a:endParaRPr>
          </a:p>
        </p:txBody>
      </p:sp>
      <p:sp>
        <p:nvSpPr>
          <p:cNvPr id="988" name="Google Shape;988;p48"/>
          <p:cNvSpPr txBox="1"/>
          <p:nvPr>
            <p:ph idx="4294967295" type="body"/>
          </p:nvPr>
        </p:nvSpPr>
        <p:spPr>
          <a:xfrm>
            <a:off x="2459400" y="1888765"/>
            <a:ext cx="4225200" cy="337800"/>
          </a:xfrm>
          <a:prstGeom prst="rect">
            <a:avLst/>
          </a:prstGeom>
        </p:spPr>
        <p:txBody>
          <a:bodyPr anchorCtr="0" anchor="t" bIns="91425" lIns="91425" spcFirstLastPara="1" rIns="91425" wrap="square" tIns="91425">
            <a:noAutofit/>
          </a:bodyPr>
          <a:lstStyle/>
          <a:p>
            <a:pPr indent="-304800" lvl="0" marL="457200" rtl="0" algn="ctr">
              <a:spcBef>
                <a:spcPts val="0"/>
              </a:spcBef>
              <a:spcAft>
                <a:spcPts val="0"/>
              </a:spcAft>
              <a:buClr>
                <a:srgbClr val="F3F3F3"/>
              </a:buClr>
              <a:buSzPts val="1200"/>
              <a:buChar char="●"/>
            </a:pPr>
            <a:r>
              <a:rPr lang="en">
                <a:solidFill>
                  <a:srgbClr val="F3F3F3"/>
                </a:solidFill>
              </a:rPr>
              <a:t>AUTHOR (YEAR). </a:t>
            </a:r>
            <a:r>
              <a:rPr i="1" lang="en">
                <a:solidFill>
                  <a:srgbClr val="F3F3F3"/>
                </a:solidFill>
              </a:rPr>
              <a:t>Title of the publication</a:t>
            </a:r>
            <a:r>
              <a:rPr lang="en">
                <a:solidFill>
                  <a:srgbClr val="F3F3F3"/>
                </a:solidFill>
              </a:rPr>
              <a:t>. Publisher</a:t>
            </a:r>
            <a:endParaRPr>
              <a:solidFill>
                <a:srgbClr val="F3F3F3"/>
              </a:solidFill>
            </a:endParaRPr>
          </a:p>
        </p:txBody>
      </p:sp>
      <p:sp>
        <p:nvSpPr>
          <p:cNvPr id="989" name="Google Shape;989;p48"/>
          <p:cNvSpPr txBox="1"/>
          <p:nvPr>
            <p:ph idx="4294967295" type="body"/>
          </p:nvPr>
        </p:nvSpPr>
        <p:spPr>
          <a:xfrm>
            <a:off x="2459400" y="2231480"/>
            <a:ext cx="4225200" cy="337800"/>
          </a:xfrm>
          <a:prstGeom prst="rect">
            <a:avLst/>
          </a:prstGeom>
        </p:spPr>
        <p:txBody>
          <a:bodyPr anchorCtr="0" anchor="t" bIns="91425" lIns="91425" spcFirstLastPara="1" rIns="91425" wrap="square" tIns="91425">
            <a:noAutofit/>
          </a:bodyPr>
          <a:lstStyle/>
          <a:p>
            <a:pPr indent="-304800" lvl="0" marL="457200" rtl="0" algn="ctr">
              <a:spcBef>
                <a:spcPts val="0"/>
              </a:spcBef>
              <a:spcAft>
                <a:spcPts val="0"/>
              </a:spcAft>
              <a:buClr>
                <a:srgbClr val="F3F3F3"/>
              </a:buClr>
              <a:buSzPts val="1200"/>
              <a:buChar char="●"/>
            </a:pPr>
            <a:r>
              <a:rPr lang="en">
                <a:solidFill>
                  <a:srgbClr val="F3F3F3"/>
                </a:solidFill>
              </a:rPr>
              <a:t>AUTHOR (YEAR). </a:t>
            </a:r>
            <a:r>
              <a:rPr i="1" lang="en">
                <a:solidFill>
                  <a:srgbClr val="F3F3F3"/>
                </a:solidFill>
              </a:rPr>
              <a:t>Title of the publication</a:t>
            </a:r>
            <a:r>
              <a:rPr lang="en">
                <a:solidFill>
                  <a:srgbClr val="F3F3F3"/>
                </a:solidFill>
              </a:rPr>
              <a:t>. Publisher</a:t>
            </a:r>
            <a:endParaRPr>
              <a:solidFill>
                <a:srgbClr val="F3F3F3"/>
              </a:solidFill>
            </a:endParaRPr>
          </a:p>
        </p:txBody>
      </p:sp>
      <p:sp>
        <p:nvSpPr>
          <p:cNvPr id="990" name="Google Shape;990;p48"/>
          <p:cNvSpPr txBox="1"/>
          <p:nvPr>
            <p:ph idx="4294967295" type="body"/>
          </p:nvPr>
        </p:nvSpPr>
        <p:spPr>
          <a:xfrm>
            <a:off x="2459400" y="2574195"/>
            <a:ext cx="4225200" cy="337800"/>
          </a:xfrm>
          <a:prstGeom prst="rect">
            <a:avLst/>
          </a:prstGeom>
        </p:spPr>
        <p:txBody>
          <a:bodyPr anchorCtr="0" anchor="t" bIns="91425" lIns="91425" spcFirstLastPara="1" rIns="91425" wrap="square" tIns="91425">
            <a:noAutofit/>
          </a:bodyPr>
          <a:lstStyle/>
          <a:p>
            <a:pPr indent="-304800" lvl="0" marL="457200" rtl="0" algn="ctr">
              <a:spcBef>
                <a:spcPts val="0"/>
              </a:spcBef>
              <a:spcAft>
                <a:spcPts val="0"/>
              </a:spcAft>
              <a:buClr>
                <a:srgbClr val="F3F3F3"/>
              </a:buClr>
              <a:buSzPts val="1200"/>
              <a:buChar char="●"/>
            </a:pPr>
            <a:r>
              <a:rPr lang="en">
                <a:solidFill>
                  <a:srgbClr val="F3F3F3"/>
                </a:solidFill>
              </a:rPr>
              <a:t>AUTHOR (YEAR). </a:t>
            </a:r>
            <a:r>
              <a:rPr i="1" lang="en">
                <a:solidFill>
                  <a:srgbClr val="F3F3F3"/>
                </a:solidFill>
              </a:rPr>
              <a:t>Title of the publication</a:t>
            </a:r>
            <a:r>
              <a:rPr lang="en">
                <a:solidFill>
                  <a:srgbClr val="F3F3F3"/>
                </a:solidFill>
              </a:rPr>
              <a:t>. Publisher</a:t>
            </a:r>
            <a:endParaRPr>
              <a:solidFill>
                <a:srgbClr val="F3F3F3"/>
              </a:solidFill>
            </a:endParaRPr>
          </a:p>
        </p:txBody>
      </p:sp>
      <p:sp>
        <p:nvSpPr>
          <p:cNvPr id="991" name="Google Shape;991;p48"/>
          <p:cNvSpPr txBox="1"/>
          <p:nvPr>
            <p:ph idx="4294967295" type="body"/>
          </p:nvPr>
        </p:nvSpPr>
        <p:spPr>
          <a:xfrm>
            <a:off x="2459400" y="2916910"/>
            <a:ext cx="4225200" cy="337800"/>
          </a:xfrm>
          <a:prstGeom prst="rect">
            <a:avLst/>
          </a:prstGeom>
        </p:spPr>
        <p:txBody>
          <a:bodyPr anchorCtr="0" anchor="t" bIns="91425" lIns="91425" spcFirstLastPara="1" rIns="91425" wrap="square" tIns="91425">
            <a:noAutofit/>
          </a:bodyPr>
          <a:lstStyle/>
          <a:p>
            <a:pPr indent="-304800" lvl="0" marL="457200" rtl="0" algn="ctr">
              <a:spcBef>
                <a:spcPts val="0"/>
              </a:spcBef>
              <a:spcAft>
                <a:spcPts val="0"/>
              </a:spcAft>
              <a:buClr>
                <a:srgbClr val="F3F3F3"/>
              </a:buClr>
              <a:buSzPts val="1200"/>
              <a:buChar char="●"/>
            </a:pPr>
            <a:r>
              <a:rPr lang="en">
                <a:solidFill>
                  <a:srgbClr val="F3F3F3"/>
                </a:solidFill>
              </a:rPr>
              <a:t>AUTHOR (YEAR). </a:t>
            </a:r>
            <a:r>
              <a:rPr i="1" lang="en">
                <a:solidFill>
                  <a:srgbClr val="F3F3F3"/>
                </a:solidFill>
              </a:rPr>
              <a:t>Title of the publication</a:t>
            </a:r>
            <a:r>
              <a:rPr lang="en">
                <a:solidFill>
                  <a:srgbClr val="F3F3F3"/>
                </a:solidFill>
              </a:rPr>
              <a:t>. Publisher</a:t>
            </a:r>
            <a:endParaRPr>
              <a:solidFill>
                <a:srgbClr val="F3F3F3"/>
              </a:solidFill>
            </a:endParaRPr>
          </a:p>
        </p:txBody>
      </p:sp>
      <p:sp>
        <p:nvSpPr>
          <p:cNvPr id="992" name="Google Shape;992;p48"/>
          <p:cNvSpPr txBox="1"/>
          <p:nvPr>
            <p:ph idx="4294967295" type="body"/>
          </p:nvPr>
        </p:nvSpPr>
        <p:spPr>
          <a:xfrm>
            <a:off x="2459400" y="3259625"/>
            <a:ext cx="4225200" cy="337800"/>
          </a:xfrm>
          <a:prstGeom prst="rect">
            <a:avLst/>
          </a:prstGeom>
        </p:spPr>
        <p:txBody>
          <a:bodyPr anchorCtr="0" anchor="t" bIns="91425" lIns="91425" spcFirstLastPara="1" rIns="91425" wrap="square" tIns="91425">
            <a:noAutofit/>
          </a:bodyPr>
          <a:lstStyle/>
          <a:p>
            <a:pPr indent="-304800" lvl="0" marL="457200" rtl="0" algn="ctr">
              <a:spcBef>
                <a:spcPts val="0"/>
              </a:spcBef>
              <a:spcAft>
                <a:spcPts val="0"/>
              </a:spcAft>
              <a:buClr>
                <a:srgbClr val="F3F3F3"/>
              </a:buClr>
              <a:buSzPts val="1200"/>
              <a:buChar char="●"/>
            </a:pPr>
            <a:r>
              <a:rPr lang="en">
                <a:solidFill>
                  <a:srgbClr val="F3F3F3"/>
                </a:solidFill>
              </a:rPr>
              <a:t>AUTHOR (YEAR). </a:t>
            </a:r>
            <a:r>
              <a:rPr i="1" lang="en">
                <a:solidFill>
                  <a:srgbClr val="F3F3F3"/>
                </a:solidFill>
              </a:rPr>
              <a:t>Title of the publication</a:t>
            </a:r>
            <a:r>
              <a:rPr lang="en">
                <a:solidFill>
                  <a:srgbClr val="F3F3F3"/>
                </a:solidFill>
              </a:rPr>
              <a:t>. Publisher</a:t>
            </a:r>
            <a:endParaRPr>
              <a:solidFill>
                <a:srgbClr val="F3F3F3"/>
              </a:solidFill>
            </a:endParaRPr>
          </a:p>
        </p:txBody>
      </p:sp>
      <p:sp>
        <p:nvSpPr>
          <p:cNvPr id="993" name="Google Shape;993;p48"/>
          <p:cNvSpPr txBox="1"/>
          <p:nvPr>
            <p:ph type="title"/>
          </p:nvPr>
        </p:nvSpPr>
        <p:spPr>
          <a:xfrm rot="-5400000">
            <a:off x="-1350000" y="2232325"/>
            <a:ext cx="3378900" cy="67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REFERENCES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997" name="Shape 997"/>
        <p:cNvGrpSpPr/>
        <p:nvPr/>
      </p:nvGrpSpPr>
      <p:grpSpPr>
        <a:xfrm>
          <a:off x="0" y="0"/>
          <a:ext cx="0" cy="0"/>
          <a:chOff x="0" y="0"/>
          <a:chExt cx="0" cy="0"/>
        </a:xfrm>
      </p:grpSpPr>
      <p:sp>
        <p:nvSpPr>
          <p:cNvPr id="998" name="Google Shape;998;p49"/>
          <p:cNvSpPr txBox="1"/>
          <p:nvPr>
            <p:ph type="title"/>
          </p:nvPr>
        </p:nvSpPr>
        <p:spPr>
          <a:xfrm rot="-5400000">
            <a:off x="-1350000" y="2232325"/>
            <a:ext cx="3378900" cy="67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999" name="Google Shape;999;p49"/>
          <p:cNvSpPr txBox="1"/>
          <p:nvPr>
            <p:ph idx="2" type="subTitle"/>
          </p:nvPr>
        </p:nvSpPr>
        <p:spPr>
          <a:xfrm>
            <a:off x="1919925" y="1205750"/>
            <a:ext cx="2557200" cy="44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0" lang="en">
                <a:latin typeface="Viga"/>
                <a:ea typeface="Viga"/>
                <a:cs typeface="Viga"/>
                <a:sym typeface="Viga"/>
              </a:rPr>
              <a:t>Dr. Martha Doe</a:t>
            </a:r>
            <a:endParaRPr b="0">
              <a:latin typeface="Viga"/>
              <a:ea typeface="Viga"/>
              <a:cs typeface="Viga"/>
              <a:sym typeface="Viga"/>
            </a:endParaRPr>
          </a:p>
        </p:txBody>
      </p:sp>
      <p:sp>
        <p:nvSpPr>
          <p:cNvPr id="1000" name="Google Shape;1000;p49"/>
          <p:cNvSpPr txBox="1"/>
          <p:nvPr>
            <p:ph idx="4" type="subTitle"/>
          </p:nvPr>
        </p:nvSpPr>
        <p:spPr>
          <a:xfrm>
            <a:off x="4666869" y="1205750"/>
            <a:ext cx="2557200" cy="44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0" lang="en">
                <a:latin typeface="Viga"/>
                <a:ea typeface="Viga"/>
                <a:cs typeface="Viga"/>
                <a:sym typeface="Viga"/>
              </a:rPr>
              <a:t>Dr. John Patterson</a:t>
            </a:r>
            <a:endParaRPr b="0">
              <a:latin typeface="Viga"/>
              <a:ea typeface="Viga"/>
              <a:cs typeface="Viga"/>
              <a:sym typeface="Viga"/>
            </a:endParaRPr>
          </a:p>
        </p:txBody>
      </p:sp>
      <p:sp>
        <p:nvSpPr>
          <p:cNvPr id="1001" name="Google Shape;1001;p49"/>
          <p:cNvSpPr txBox="1"/>
          <p:nvPr>
            <p:ph idx="5" type="subTitle"/>
          </p:nvPr>
        </p:nvSpPr>
        <p:spPr>
          <a:xfrm>
            <a:off x="2429925" y="3660500"/>
            <a:ext cx="1537200" cy="846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a:t>
            </a:r>
            <a:endParaRPr/>
          </a:p>
        </p:txBody>
      </p:sp>
      <p:sp>
        <p:nvSpPr>
          <p:cNvPr id="1002" name="Google Shape;1002;p49"/>
          <p:cNvSpPr txBox="1"/>
          <p:nvPr>
            <p:ph idx="6" type="subTitle"/>
          </p:nvPr>
        </p:nvSpPr>
        <p:spPr>
          <a:xfrm>
            <a:off x="1919925" y="3183860"/>
            <a:ext cx="2557200" cy="576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b="0" lang="en">
                <a:latin typeface="Viga"/>
                <a:ea typeface="Viga"/>
                <a:cs typeface="Viga"/>
                <a:sym typeface="Viga"/>
              </a:rPr>
              <a:t>Dr. Timothy Smith</a:t>
            </a:r>
            <a:endParaRPr b="0">
              <a:latin typeface="Viga"/>
              <a:ea typeface="Viga"/>
              <a:cs typeface="Viga"/>
              <a:sym typeface="Viga"/>
            </a:endParaRPr>
          </a:p>
        </p:txBody>
      </p:sp>
      <p:sp>
        <p:nvSpPr>
          <p:cNvPr id="1003" name="Google Shape;1003;p49"/>
          <p:cNvSpPr txBox="1"/>
          <p:nvPr>
            <p:ph idx="7" type="subTitle"/>
          </p:nvPr>
        </p:nvSpPr>
        <p:spPr>
          <a:xfrm>
            <a:off x="5176900" y="3660500"/>
            <a:ext cx="1537200" cy="846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latin typeface="Dosis"/>
                <a:ea typeface="Dosis"/>
                <a:cs typeface="Dosis"/>
                <a:sym typeface="Dosis"/>
              </a:rPr>
              <a:t>You can replace the image on the screen with your own</a:t>
            </a:r>
            <a:endParaRPr>
              <a:latin typeface="Dosis"/>
              <a:ea typeface="Dosis"/>
              <a:cs typeface="Dosis"/>
              <a:sym typeface="Dosis"/>
            </a:endParaRPr>
          </a:p>
        </p:txBody>
      </p:sp>
      <p:sp>
        <p:nvSpPr>
          <p:cNvPr id="1004" name="Google Shape;1004;p49"/>
          <p:cNvSpPr txBox="1"/>
          <p:nvPr>
            <p:ph idx="8" type="subTitle"/>
          </p:nvPr>
        </p:nvSpPr>
        <p:spPr>
          <a:xfrm>
            <a:off x="4666863" y="3183860"/>
            <a:ext cx="2557200" cy="576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b="0" lang="en">
                <a:latin typeface="Viga"/>
                <a:ea typeface="Viga"/>
                <a:cs typeface="Viga"/>
                <a:sym typeface="Viga"/>
              </a:rPr>
              <a:t>Dr. Amanda Ramirez</a:t>
            </a:r>
            <a:endParaRPr b="0">
              <a:latin typeface="Viga"/>
              <a:ea typeface="Viga"/>
              <a:cs typeface="Viga"/>
              <a:sym typeface="Viga"/>
            </a:endParaRPr>
          </a:p>
        </p:txBody>
      </p:sp>
      <p:sp>
        <p:nvSpPr>
          <p:cNvPr id="1005" name="Google Shape;1005;p49"/>
          <p:cNvSpPr txBox="1"/>
          <p:nvPr>
            <p:ph idx="1" type="subTitle"/>
          </p:nvPr>
        </p:nvSpPr>
        <p:spPr>
          <a:xfrm>
            <a:off x="2429925" y="1510325"/>
            <a:ext cx="1537200" cy="846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a:t>
            </a:r>
            <a:endParaRPr/>
          </a:p>
        </p:txBody>
      </p:sp>
      <p:sp>
        <p:nvSpPr>
          <p:cNvPr id="1006" name="Google Shape;1006;p49"/>
          <p:cNvSpPr txBox="1"/>
          <p:nvPr>
            <p:ph idx="3" type="subTitle"/>
          </p:nvPr>
        </p:nvSpPr>
        <p:spPr>
          <a:xfrm>
            <a:off x="5176900" y="1510325"/>
            <a:ext cx="1537200" cy="846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latin typeface="Dosis"/>
                <a:ea typeface="Dosis"/>
                <a:cs typeface="Dosis"/>
                <a:sym typeface="Dosis"/>
              </a:rPr>
              <a:t>You can replace the image on the screen with your own</a:t>
            </a:r>
            <a:endParaRPr>
              <a:latin typeface="Dosis"/>
              <a:ea typeface="Dosis"/>
              <a:cs typeface="Dosis"/>
              <a:sym typeface="Dosis"/>
            </a:endParaRPr>
          </a:p>
        </p:txBody>
      </p:sp>
      <p:grpSp>
        <p:nvGrpSpPr>
          <p:cNvPr id="1007" name="Google Shape;1007;p49"/>
          <p:cNvGrpSpPr/>
          <p:nvPr/>
        </p:nvGrpSpPr>
        <p:grpSpPr>
          <a:xfrm>
            <a:off x="5784106" y="2915523"/>
            <a:ext cx="322777" cy="428933"/>
            <a:chOff x="7598438" y="4266131"/>
            <a:chExt cx="260283" cy="345914"/>
          </a:xfrm>
        </p:grpSpPr>
        <p:sp>
          <p:nvSpPr>
            <p:cNvPr id="1008" name="Google Shape;1008;p49"/>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9"/>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9"/>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9"/>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49"/>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49"/>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49"/>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 name="Google Shape;1015;p49"/>
          <p:cNvGrpSpPr/>
          <p:nvPr/>
        </p:nvGrpSpPr>
        <p:grpSpPr>
          <a:xfrm>
            <a:off x="3026375" y="2910142"/>
            <a:ext cx="344306" cy="439697"/>
            <a:chOff x="5800725" y="3785989"/>
            <a:chExt cx="277644" cy="354594"/>
          </a:xfrm>
        </p:grpSpPr>
        <p:sp>
          <p:nvSpPr>
            <p:cNvPr id="1016" name="Google Shape;1016;p49"/>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9"/>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49"/>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49"/>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9"/>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49"/>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9"/>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 name="Google Shape;1023;p49"/>
          <p:cNvGrpSpPr/>
          <p:nvPr/>
        </p:nvGrpSpPr>
        <p:grpSpPr>
          <a:xfrm>
            <a:off x="3037838" y="777173"/>
            <a:ext cx="321370" cy="428589"/>
            <a:chOff x="5807156" y="2881113"/>
            <a:chExt cx="261043" cy="348163"/>
          </a:xfrm>
        </p:grpSpPr>
        <p:sp>
          <p:nvSpPr>
            <p:cNvPr id="1024" name="Google Shape;1024;p49"/>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9"/>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9"/>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9"/>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9"/>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 name="Google Shape;1029;p49"/>
          <p:cNvGrpSpPr/>
          <p:nvPr/>
        </p:nvGrpSpPr>
        <p:grpSpPr>
          <a:xfrm>
            <a:off x="5783114" y="782094"/>
            <a:ext cx="324760" cy="418734"/>
            <a:chOff x="6698441" y="2414530"/>
            <a:chExt cx="277644" cy="357984"/>
          </a:xfrm>
        </p:grpSpPr>
        <p:sp>
          <p:nvSpPr>
            <p:cNvPr id="1030" name="Google Shape;1030;p49"/>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9"/>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9"/>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9"/>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9"/>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9"/>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039" name="Shape 1039"/>
        <p:cNvGrpSpPr/>
        <p:nvPr/>
      </p:nvGrpSpPr>
      <p:grpSpPr>
        <a:xfrm>
          <a:off x="0" y="0"/>
          <a:ext cx="0" cy="0"/>
          <a:chOff x="0" y="0"/>
          <a:chExt cx="0" cy="0"/>
        </a:xfrm>
      </p:grpSpPr>
      <p:sp>
        <p:nvSpPr>
          <p:cNvPr id="1040" name="Google Shape;1040;p50"/>
          <p:cNvSpPr txBox="1"/>
          <p:nvPr>
            <p:ph type="ctrTitle"/>
          </p:nvPr>
        </p:nvSpPr>
        <p:spPr>
          <a:xfrm>
            <a:off x="5312825" y="1370350"/>
            <a:ext cx="3330600" cy="654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THANKS</a:t>
            </a:r>
            <a:endParaRPr/>
          </a:p>
        </p:txBody>
      </p:sp>
      <p:sp>
        <p:nvSpPr>
          <p:cNvPr id="1041" name="Google Shape;1041;p50"/>
          <p:cNvSpPr txBox="1"/>
          <p:nvPr>
            <p:ph idx="1" type="subTitle"/>
          </p:nvPr>
        </p:nvSpPr>
        <p:spPr>
          <a:xfrm>
            <a:off x="5312700" y="2486175"/>
            <a:ext cx="3330600" cy="8451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sz="1100"/>
              <a:t>Do</a:t>
            </a:r>
            <a:r>
              <a:rPr lang="en"/>
              <a:t> you </a:t>
            </a:r>
            <a:r>
              <a:rPr lang="en" sz="1100"/>
              <a:t>have any questions?</a:t>
            </a:r>
            <a:endParaRPr sz="1100"/>
          </a:p>
          <a:p>
            <a:pPr indent="0" lvl="0" marL="0" rtl="0" algn="r">
              <a:spcBef>
                <a:spcPts val="0"/>
              </a:spcBef>
              <a:spcAft>
                <a:spcPts val="0"/>
              </a:spcAft>
              <a:buClr>
                <a:schemeClr val="dk1"/>
              </a:buClr>
              <a:buSzPts val="1100"/>
              <a:buFont typeface="Arial"/>
              <a:buNone/>
            </a:pPr>
            <a:r>
              <a:t/>
            </a:r>
            <a:endParaRPr sz="1100"/>
          </a:p>
          <a:p>
            <a:pPr indent="0" lvl="0" marL="0" rtl="0" algn="r">
              <a:spcBef>
                <a:spcPts val="0"/>
              </a:spcBef>
              <a:spcAft>
                <a:spcPts val="0"/>
              </a:spcAft>
              <a:buClr>
                <a:schemeClr val="dk1"/>
              </a:buClr>
              <a:buSzPts val="1100"/>
              <a:buFont typeface="Arial"/>
              <a:buNone/>
            </a:pPr>
            <a:r>
              <a:rPr lang="en" sz="1100"/>
              <a:t>youremail@freepik.com </a:t>
            </a:r>
            <a:endParaRPr sz="1100"/>
          </a:p>
          <a:p>
            <a:pPr indent="0" lvl="0" marL="0" rtl="0" algn="r">
              <a:spcBef>
                <a:spcPts val="0"/>
              </a:spcBef>
              <a:spcAft>
                <a:spcPts val="0"/>
              </a:spcAft>
              <a:buClr>
                <a:schemeClr val="dk1"/>
              </a:buClr>
              <a:buSzPts val="1100"/>
              <a:buFont typeface="Arial"/>
              <a:buNone/>
            </a:pPr>
            <a:r>
              <a:rPr lang="en" sz="1100"/>
              <a:t>+91  620 421 838 </a:t>
            </a:r>
            <a:endParaRPr sz="1100"/>
          </a:p>
          <a:p>
            <a:pPr indent="0" lvl="0" marL="0" rtl="0" algn="r">
              <a:spcBef>
                <a:spcPts val="0"/>
              </a:spcBef>
              <a:spcAft>
                <a:spcPts val="0"/>
              </a:spcAft>
              <a:buNone/>
            </a:pPr>
            <a:r>
              <a:rPr lang="en" sz="1100"/>
              <a:t>yourcompany.com</a:t>
            </a:r>
            <a:endParaRPr sz="1100"/>
          </a:p>
        </p:txBody>
      </p:sp>
      <p:grpSp>
        <p:nvGrpSpPr>
          <p:cNvPr id="1042" name="Google Shape;1042;p50"/>
          <p:cNvGrpSpPr/>
          <p:nvPr/>
        </p:nvGrpSpPr>
        <p:grpSpPr>
          <a:xfrm>
            <a:off x="7929309" y="2052127"/>
            <a:ext cx="216216" cy="215977"/>
            <a:chOff x="3752358" y="3817349"/>
            <a:chExt cx="346056" cy="345674"/>
          </a:xfrm>
        </p:grpSpPr>
        <p:sp>
          <p:nvSpPr>
            <p:cNvPr id="1043" name="Google Shape;1043;p50"/>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50"/>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50"/>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0"/>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 name="Google Shape;1047;p50"/>
          <p:cNvGrpSpPr/>
          <p:nvPr/>
        </p:nvGrpSpPr>
        <p:grpSpPr>
          <a:xfrm>
            <a:off x="7534175" y="2052127"/>
            <a:ext cx="216196" cy="215977"/>
            <a:chOff x="4201447" y="3817349"/>
            <a:chExt cx="346024" cy="345674"/>
          </a:xfrm>
        </p:grpSpPr>
        <p:sp>
          <p:nvSpPr>
            <p:cNvPr id="1048" name="Google Shape;1048;p50"/>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50"/>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 name="Google Shape;1050;p50"/>
          <p:cNvGrpSpPr/>
          <p:nvPr/>
        </p:nvGrpSpPr>
        <p:grpSpPr>
          <a:xfrm>
            <a:off x="8324443" y="2052127"/>
            <a:ext cx="216196" cy="215977"/>
            <a:chOff x="4650919" y="3817349"/>
            <a:chExt cx="346024" cy="345674"/>
          </a:xfrm>
        </p:grpSpPr>
        <p:sp>
          <p:nvSpPr>
            <p:cNvPr id="1051" name="Google Shape;1051;p50"/>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50"/>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50"/>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E6B8AF"/>
        </a:solidFill>
      </p:bgPr>
    </p:bg>
    <p:spTree>
      <p:nvGrpSpPr>
        <p:cNvPr id="1057" name="Shape 1057"/>
        <p:cNvGrpSpPr/>
        <p:nvPr/>
      </p:nvGrpSpPr>
      <p:grpSpPr>
        <a:xfrm>
          <a:off x="0" y="0"/>
          <a:ext cx="0" cy="0"/>
          <a:chOff x="0" y="0"/>
          <a:chExt cx="0" cy="0"/>
        </a:xfrm>
      </p:grpSpPr>
      <p:sp>
        <p:nvSpPr>
          <p:cNvPr id="1058" name="Google Shape;1058;p51"/>
          <p:cNvSpPr txBox="1"/>
          <p:nvPr>
            <p:ph type="title"/>
          </p:nvPr>
        </p:nvSpPr>
        <p:spPr>
          <a:xfrm rot="-5400000">
            <a:off x="-1350000" y="2232325"/>
            <a:ext cx="3378900" cy="67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1059" name="Google Shape;1059;p51"/>
          <p:cNvSpPr txBox="1"/>
          <p:nvPr>
            <p:ph idx="2" type="subTitle"/>
          </p:nvPr>
        </p:nvSpPr>
        <p:spPr>
          <a:xfrm>
            <a:off x="1335060" y="826100"/>
            <a:ext cx="6444000" cy="244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0" lang="en">
                <a:latin typeface="Viga"/>
                <a:ea typeface="Viga"/>
                <a:cs typeface="Viga"/>
                <a:sym typeface="Viga"/>
              </a:rPr>
              <a:t>PHOTOS</a:t>
            </a:r>
            <a:endParaRPr b="0">
              <a:latin typeface="Viga"/>
              <a:ea typeface="Viga"/>
              <a:cs typeface="Viga"/>
              <a:sym typeface="Viga"/>
            </a:endParaRPr>
          </a:p>
        </p:txBody>
      </p:sp>
      <p:sp>
        <p:nvSpPr>
          <p:cNvPr id="1060" name="Google Shape;1060;p51"/>
          <p:cNvSpPr txBox="1"/>
          <p:nvPr>
            <p:ph idx="1" type="subTitle"/>
          </p:nvPr>
        </p:nvSpPr>
        <p:spPr>
          <a:xfrm>
            <a:off x="1335050" y="1070600"/>
            <a:ext cx="6469200" cy="3240600"/>
          </a:xfrm>
          <a:prstGeom prst="rect">
            <a:avLst/>
          </a:prstGeom>
        </p:spPr>
        <p:txBody>
          <a:bodyPr anchorCtr="0" anchor="ctr" bIns="91425" lIns="91425" spcFirstLastPara="1" rIns="91425" wrap="square" tIns="91425">
            <a:noAutofit/>
          </a:bodyPr>
          <a:lstStyle/>
          <a:p>
            <a:pPr indent="-298450" lvl="0" marL="457200" rtl="0" algn="l">
              <a:spcBef>
                <a:spcPts val="0"/>
              </a:spcBef>
              <a:spcAft>
                <a:spcPts val="0"/>
              </a:spcAft>
              <a:buSzPts val="1100"/>
              <a:buChar char="●"/>
            </a:pPr>
            <a:r>
              <a:rPr lang="en">
                <a:uFill>
                  <a:noFill/>
                </a:uFill>
                <a:hlinkClick r:id="rId3"/>
              </a:rPr>
              <a:t>Ill girl using aerosol</a:t>
            </a:r>
            <a:endParaRPr/>
          </a:p>
          <a:p>
            <a:pPr indent="-298450" lvl="0" marL="457200" rtl="0" algn="l">
              <a:spcBef>
                <a:spcPts val="0"/>
              </a:spcBef>
              <a:spcAft>
                <a:spcPts val="0"/>
              </a:spcAft>
              <a:buSzPts val="1100"/>
              <a:buChar char="●"/>
            </a:pPr>
            <a:r>
              <a:rPr lang="en">
                <a:uFill>
                  <a:noFill/>
                </a:uFill>
                <a:hlinkClick r:id="rId4"/>
              </a:rPr>
              <a:t>Ill girl blowing her nose</a:t>
            </a:r>
            <a:endParaRPr/>
          </a:p>
          <a:p>
            <a:pPr indent="-298450" lvl="0" marL="457200" rtl="0" algn="l">
              <a:spcBef>
                <a:spcPts val="0"/>
              </a:spcBef>
              <a:spcAft>
                <a:spcPts val="0"/>
              </a:spcAft>
              <a:buSzPts val="1100"/>
              <a:buChar char="●"/>
            </a:pPr>
            <a:r>
              <a:rPr lang="en">
                <a:uFill>
                  <a:noFill/>
                </a:uFill>
                <a:hlinkClick r:id="rId5"/>
              </a:rPr>
              <a:t>Ill girl coughing </a:t>
            </a:r>
            <a:endParaRPr/>
          </a:p>
          <a:p>
            <a:pPr indent="-298450" lvl="0" marL="457200" rtl="0" algn="l">
              <a:spcBef>
                <a:spcPts val="0"/>
              </a:spcBef>
              <a:spcAft>
                <a:spcPts val="0"/>
              </a:spcAft>
              <a:buSzPts val="1100"/>
              <a:buChar char="●"/>
            </a:pPr>
            <a:r>
              <a:rPr lang="en">
                <a:uFill>
                  <a:noFill/>
                </a:uFill>
                <a:hlinkClick r:id="rId6"/>
              </a:rPr>
              <a:t>Ill girl feeling pain</a:t>
            </a:r>
            <a:endParaRPr/>
          </a:p>
          <a:p>
            <a:pPr indent="-298450" lvl="0" marL="457200" rtl="0" algn="l">
              <a:spcBef>
                <a:spcPts val="0"/>
              </a:spcBef>
              <a:spcAft>
                <a:spcPts val="0"/>
              </a:spcAft>
              <a:buSzPts val="1100"/>
              <a:buChar char="●"/>
            </a:pPr>
            <a:r>
              <a:rPr lang="en">
                <a:uFill>
                  <a:noFill/>
                </a:uFill>
                <a:hlinkClick r:id="rId7"/>
              </a:rPr>
              <a:t>Ill girl feeling pain </a:t>
            </a:r>
            <a:endParaRPr/>
          </a:p>
          <a:p>
            <a:pPr indent="-298450" lvl="0" marL="457200" rtl="0" algn="l">
              <a:spcBef>
                <a:spcPts val="0"/>
              </a:spcBef>
              <a:spcAft>
                <a:spcPts val="0"/>
              </a:spcAft>
              <a:buSzPts val="1100"/>
              <a:buChar char="●"/>
            </a:pPr>
            <a:r>
              <a:rPr lang="en">
                <a:uFill>
                  <a:noFill/>
                </a:uFill>
                <a:hlinkClick r:id="rId8"/>
              </a:rPr>
              <a:t>Ill girl using thermometer</a:t>
            </a:r>
            <a:endParaRPr/>
          </a:p>
          <a:p>
            <a:pPr indent="-298450" lvl="0" marL="457200" rtl="0" algn="l">
              <a:spcBef>
                <a:spcPts val="0"/>
              </a:spcBef>
              <a:spcAft>
                <a:spcPts val="0"/>
              </a:spcAft>
              <a:buSzPts val="1100"/>
              <a:buChar char="●"/>
            </a:pPr>
            <a:r>
              <a:rPr lang="en">
                <a:uFill>
                  <a:noFill/>
                </a:uFill>
                <a:hlinkClick r:id="rId9"/>
              </a:rPr>
              <a:t>Ill girl using thermometer </a:t>
            </a:r>
            <a:endParaRPr/>
          </a:p>
          <a:p>
            <a:pPr indent="-298450" lvl="0" marL="457200" rtl="0" algn="l">
              <a:spcBef>
                <a:spcPts val="0"/>
              </a:spcBef>
              <a:spcAft>
                <a:spcPts val="0"/>
              </a:spcAft>
              <a:buSzPts val="1100"/>
              <a:buChar char="●"/>
            </a:pPr>
            <a:r>
              <a:rPr lang="en">
                <a:uFill>
                  <a:noFill/>
                </a:uFill>
                <a:hlinkClick r:id="rId10"/>
              </a:rPr>
              <a:t>Ill girl being examined by the doctor</a:t>
            </a:r>
            <a:endParaRPr/>
          </a:p>
          <a:p>
            <a:pPr indent="-298450" lvl="0" marL="457200" rtl="0" algn="l">
              <a:spcBef>
                <a:spcPts val="0"/>
              </a:spcBef>
              <a:spcAft>
                <a:spcPts val="0"/>
              </a:spcAft>
              <a:buSzPts val="1100"/>
              <a:buChar char="●"/>
            </a:pPr>
            <a:r>
              <a:rPr lang="en">
                <a:uFill>
                  <a:noFill/>
                </a:uFill>
                <a:hlinkClick r:id="rId11"/>
              </a:rPr>
              <a:t>Ill girl being examined by the doctor</a:t>
            </a:r>
            <a:endParaRPr/>
          </a:p>
          <a:p>
            <a:pPr indent="-298450" lvl="0" marL="457200" rtl="0" algn="l">
              <a:spcBef>
                <a:spcPts val="0"/>
              </a:spcBef>
              <a:spcAft>
                <a:spcPts val="0"/>
              </a:spcAft>
              <a:buSzPts val="1100"/>
              <a:buChar char="●"/>
            </a:pPr>
            <a:r>
              <a:rPr lang="en">
                <a:uFill>
                  <a:noFill/>
                </a:uFill>
                <a:hlinkClick r:id="rId12"/>
              </a:rPr>
              <a:t>Ill girl being examined by the doctor </a:t>
            </a:r>
            <a:endParaRPr/>
          </a:p>
          <a:p>
            <a:pPr indent="-298450" lvl="0" marL="457200" rtl="0" algn="l">
              <a:spcBef>
                <a:spcPts val="0"/>
              </a:spcBef>
              <a:spcAft>
                <a:spcPts val="0"/>
              </a:spcAft>
              <a:buSzPts val="1100"/>
              <a:buChar char="●"/>
            </a:pPr>
            <a:r>
              <a:rPr lang="en">
                <a:uFill>
                  <a:noFill/>
                </a:uFill>
                <a:hlinkClick r:id="rId13"/>
              </a:rPr>
              <a:t>Ill girl being examined by the doctor</a:t>
            </a:r>
            <a:endParaRPr/>
          </a:p>
          <a:p>
            <a:pPr indent="-298450" lvl="0" marL="457200" rtl="0" algn="l">
              <a:spcBef>
                <a:spcPts val="0"/>
              </a:spcBef>
              <a:spcAft>
                <a:spcPts val="0"/>
              </a:spcAft>
              <a:buSzPts val="1100"/>
              <a:buChar char="●"/>
            </a:pPr>
            <a:r>
              <a:rPr lang="en">
                <a:uFill>
                  <a:noFill/>
                </a:uFill>
                <a:hlinkClick r:id="rId14"/>
              </a:rPr>
              <a:t>Girl receiving an injection</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E6B8AF"/>
        </a:solidFill>
      </p:bgPr>
    </p:bg>
    <p:spTree>
      <p:nvGrpSpPr>
        <p:cNvPr id="1064" name="Shape 1064"/>
        <p:cNvGrpSpPr/>
        <p:nvPr/>
      </p:nvGrpSpPr>
      <p:grpSpPr>
        <a:xfrm>
          <a:off x="0" y="0"/>
          <a:ext cx="0" cy="0"/>
          <a:chOff x="0" y="0"/>
          <a:chExt cx="0" cy="0"/>
        </a:xfrm>
      </p:grpSpPr>
      <p:sp>
        <p:nvSpPr>
          <p:cNvPr id="1065" name="Google Shape;1065;p52"/>
          <p:cNvSpPr txBox="1"/>
          <p:nvPr>
            <p:ph type="title"/>
          </p:nvPr>
        </p:nvSpPr>
        <p:spPr>
          <a:xfrm rot="-5400000">
            <a:off x="-1350000" y="2232325"/>
            <a:ext cx="3378900" cy="67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1066" name="Google Shape;1066;p52"/>
          <p:cNvSpPr txBox="1"/>
          <p:nvPr>
            <p:ph idx="1" type="subTitle"/>
          </p:nvPr>
        </p:nvSpPr>
        <p:spPr>
          <a:xfrm>
            <a:off x="1335050" y="1070600"/>
            <a:ext cx="6469200" cy="3240600"/>
          </a:xfrm>
          <a:prstGeom prst="rect">
            <a:avLst/>
          </a:prstGeom>
        </p:spPr>
        <p:txBody>
          <a:bodyPr anchorCtr="0" anchor="ctr" bIns="91425" lIns="91425" spcFirstLastPara="1" rIns="91425" wrap="square" tIns="91425">
            <a:noAutofit/>
          </a:bodyPr>
          <a:lstStyle/>
          <a:p>
            <a:pPr indent="-298450" lvl="0" marL="457200" rtl="0" algn="l">
              <a:spcBef>
                <a:spcPts val="0"/>
              </a:spcBef>
              <a:spcAft>
                <a:spcPts val="0"/>
              </a:spcAft>
              <a:buSzPts val="1100"/>
              <a:buChar char="●"/>
            </a:pPr>
            <a:r>
              <a:rPr lang="en">
                <a:uFill>
                  <a:noFill/>
                </a:uFill>
                <a:hlinkClick r:id="rId3"/>
              </a:rPr>
              <a:t>Ill girl blowing her nose</a:t>
            </a:r>
            <a:endParaRPr/>
          </a:p>
          <a:p>
            <a:pPr indent="-298450" lvl="0" marL="457200" rtl="0" algn="l">
              <a:spcBef>
                <a:spcPts val="0"/>
              </a:spcBef>
              <a:spcAft>
                <a:spcPts val="0"/>
              </a:spcAft>
              <a:buSzPts val="1100"/>
              <a:buChar char="●"/>
            </a:pPr>
            <a:r>
              <a:rPr lang="en">
                <a:uFill>
                  <a:noFill/>
                </a:uFill>
                <a:hlinkClick r:id="rId4"/>
              </a:rPr>
              <a:t>Ill girl using thermometer</a:t>
            </a:r>
            <a:endParaRPr/>
          </a:p>
          <a:p>
            <a:pPr indent="-298450" lvl="0" marL="457200" rtl="0" algn="l">
              <a:spcBef>
                <a:spcPts val="0"/>
              </a:spcBef>
              <a:spcAft>
                <a:spcPts val="0"/>
              </a:spcAft>
              <a:buSzPts val="1100"/>
              <a:buChar char="●"/>
            </a:pPr>
            <a:r>
              <a:rPr lang="en">
                <a:uFill>
                  <a:noFill/>
                </a:uFill>
                <a:hlinkClick r:id="rId5"/>
              </a:rPr>
              <a:t>Ill girl using thermometer </a:t>
            </a:r>
            <a:endParaRPr/>
          </a:p>
          <a:p>
            <a:pPr indent="-298450" lvl="0" marL="457200" rtl="0" algn="l">
              <a:spcBef>
                <a:spcPts val="0"/>
              </a:spcBef>
              <a:spcAft>
                <a:spcPts val="0"/>
              </a:spcAft>
              <a:buSzPts val="1100"/>
              <a:buChar char="●"/>
            </a:pPr>
            <a:r>
              <a:rPr lang="en">
                <a:uFill>
                  <a:noFill/>
                </a:uFill>
                <a:hlinkClick r:id="rId6"/>
              </a:rPr>
              <a:t>Ill girl using thermometer </a:t>
            </a:r>
            <a:endParaRPr/>
          </a:p>
          <a:p>
            <a:pPr indent="-298450" lvl="0" marL="457200" rtl="0" algn="l">
              <a:spcBef>
                <a:spcPts val="0"/>
              </a:spcBef>
              <a:spcAft>
                <a:spcPts val="0"/>
              </a:spcAft>
              <a:buSzPts val="1100"/>
              <a:buChar char="●"/>
            </a:pPr>
            <a:r>
              <a:rPr lang="en">
                <a:uFill>
                  <a:noFill/>
                </a:uFill>
                <a:hlinkClick r:id="rId7"/>
              </a:rPr>
              <a:t>Ill girl being examined by the doctor</a:t>
            </a:r>
            <a:endParaRPr/>
          </a:p>
          <a:p>
            <a:pPr indent="-298450" lvl="0" marL="457200" rtl="0" algn="l">
              <a:spcBef>
                <a:spcPts val="0"/>
              </a:spcBef>
              <a:spcAft>
                <a:spcPts val="0"/>
              </a:spcAft>
              <a:buSzPts val="1100"/>
              <a:buChar char="●"/>
            </a:pPr>
            <a:r>
              <a:rPr lang="en">
                <a:uFill>
                  <a:noFill/>
                </a:uFill>
                <a:hlinkClick r:id="rId8"/>
              </a:rPr>
              <a:t>Ill girl being examined by the doctor</a:t>
            </a:r>
            <a:endParaRPr/>
          </a:p>
          <a:p>
            <a:pPr indent="-298450" lvl="0" marL="457200" rtl="0" algn="l">
              <a:spcBef>
                <a:spcPts val="0"/>
              </a:spcBef>
              <a:spcAft>
                <a:spcPts val="0"/>
              </a:spcAft>
              <a:buSzPts val="1100"/>
              <a:buChar char="●"/>
            </a:pPr>
            <a:r>
              <a:rPr lang="en">
                <a:uFill>
                  <a:noFill/>
                </a:uFill>
                <a:hlinkClick r:id="rId9"/>
              </a:rPr>
              <a:t>Ill girl being examined by the doctor </a:t>
            </a:r>
            <a:endParaRPr/>
          </a:p>
          <a:p>
            <a:pPr indent="-298450" lvl="0" marL="457200" rtl="0" algn="l">
              <a:spcBef>
                <a:spcPts val="0"/>
              </a:spcBef>
              <a:spcAft>
                <a:spcPts val="0"/>
              </a:spcAft>
              <a:buSzPts val="1100"/>
              <a:buChar char="●"/>
            </a:pPr>
            <a:r>
              <a:rPr lang="en">
                <a:uFill>
                  <a:noFill/>
                </a:uFill>
                <a:hlinkClick r:id="rId10"/>
              </a:rPr>
              <a:t>Little girl using nose spray</a:t>
            </a:r>
            <a:endParaRPr/>
          </a:p>
          <a:p>
            <a:pPr indent="-298450" lvl="0" marL="457200" rtl="0" algn="l">
              <a:spcBef>
                <a:spcPts val="0"/>
              </a:spcBef>
              <a:spcAft>
                <a:spcPts val="0"/>
              </a:spcAft>
              <a:buSzPts val="1100"/>
              <a:buChar char="●"/>
            </a:pPr>
            <a:r>
              <a:rPr lang="en">
                <a:uFill>
                  <a:noFill/>
                </a:uFill>
                <a:hlinkClick r:id="rId11"/>
              </a:rPr>
              <a:t>Little girl using nose spray</a:t>
            </a:r>
            <a:endParaRPr/>
          </a:p>
          <a:p>
            <a:pPr indent="-298450" lvl="0" marL="457200" rtl="0" algn="l">
              <a:spcBef>
                <a:spcPts val="0"/>
              </a:spcBef>
              <a:spcAft>
                <a:spcPts val="0"/>
              </a:spcAft>
              <a:buSzPts val="1100"/>
              <a:buChar char="●"/>
            </a:pPr>
            <a:r>
              <a:rPr lang="en">
                <a:uFill>
                  <a:noFill/>
                </a:uFill>
                <a:hlinkClick r:id="rId12"/>
              </a:rPr>
              <a:t>Girl receiving an injection</a:t>
            </a:r>
            <a:endParaRPr/>
          </a:p>
          <a:p>
            <a:pPr indent="-298450" lvl="0" marL="457200" rtl="0" algn="l">
              <a:spcBef>
                <a:spcPts val="0"/>
              </a:spcBef>
              <a:spcAft>
                <a:spcPts val="0"/>
              </a:spcAft>
              <a:buSzPts val="1100"/>
              <a:buChar char="●"/>
            </a:pPr>
            <a:r>
              <a:rPr lang="en">
                <a:uFill>
                  <a:noFill/>
                </a:uFill>
                <a:hlinkClick r:id="rId13"/>
              </a:rPr>
              <a:t>Ill girl being examined by the doctor </a:t>
            </a:r>
            <a:endParaRPr/>
          </a:p>
        </p:txBody>
      </p:sp>
      <p:sp>
        <p:nvSpPr>
          <p:cNvPr id="1067" name="Google Shape;1067;p52"/>
          <p:cNvSpPr txBox="1"/>
          <p:nvPr>
            <p:ph idx="2" type="subTitle"/>
          </p:nvPr>
        </p:nvSpPr>
        <p:spPr>
          <a:xfrm>
            <a:off x="1335060" y="826100"/>
            <a:ext cx="6444000" cy="244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0" lang="en">
                <a:latin typeface="Viga"/>
                <a:ea typeface="Viga"/>
                <a:cs typeface="Viga"/>
                <a:sym typeface="Viga"/>
              </a:rPr>
              <a:t>PHOTOS</a:t>
            </a:r>
            <a:endParaRPr b="0">
              <a:latin typeface="Viga"/>
              <a:ea typeface="Viga"/>
              <a:cs typeface="Viga"/>
              <a:sym typeface="Viga"/>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71" name="Shape 1071"/>
        <p:cNvGrpSpPr/>
        <p:nvPr/>
      </p:nvGrpSpPr>
      <p:grpSpPr>
        <a:xfrm>
          <a:off x="0" y="0"/>
          <a:ext cx="0" cy="0"/>
          <a:chOff x="0" y="0"/>
          <a:chExt cx="0" cy="0"/>
        </a:xfrm>
      </p:grpSpPr>
      <p:sp>
        <p:nvSpPr>
          <p:cNvPr id="1072" name="Google Shape;1072;p5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1073" name="Google Shape;1073;p53"/>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074" name="Google Shape;1074;p53"/>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7" name="Shape 167"/>
        <p:cNvGrpSpPr/>
        <p:nvPr/>
      </p:nvGrpSpPr>
      <p:grpSpPr>
        <a:xfrm>
          <a:off x="0" y="0"/>
          <a:ext cx="0" cy="0"/>
          <a:chOff x="0" y="0"/>
          <a:chExt cx="0" cy="0"/>
        </a:xfrm>
      </p:grpSpPr>
      <p:sp>
        <p:nvSpPr>
          <p:cNvPr id="168" name="Google Shape;168;p27"/>
          <p:cNvSpPr txBox="1"/>
          <p:nvPr>
            <p:ph idx="18" type="title"/>
          </p:nvPr>
        </p:nvSpPr>
        <p:spPr>
          <a:xfrm rot="-5400000">
            <a:off x="-1350000" y="2232325"/>
            <a:ext cx="3378900" cy="67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169" name="Google Shape;169;p27"/>
          <p:cNvSpPr txBox="1"/>
          <p:nvPr>
            <p:ph type="title"/>
          </p:nvPr>
        </p:nvSpPr>
        <p:spPr>
          <a:xfrm flipH="1">
            <a:off x="1723748" y="906100"/>
            <a:ext cx="597300" cy="537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170" name="Google Shape;170;p27"/>
          <p:cNvSpPr txBox="1"/>
          <p:nvPr>
            <p:ph idx="1" type="subTitle"/>
          </p:nvPr>
        </p:nvSpPr>
        <p:spPr>
          <a:xfrm>
            <a:off x="2250774" y="1199890"/>
            <a:ext cx="1997100" cy="345600"/>
          </a:xfrm>
          <a:prstGeom prst="rect">
            <a:avLst/>
          </a:prstGeom>
        </p:spPr>
        <p:txBody>
          <a:bodyPr anchorCtr="0" anchor="b" bIns="0" lIns="91425" spcFirstLastPara="1" rIns="91425" wrap="square" tIns="0">
            <a:noAutofit/>
          </a:bodyPr>
          <a:lstStyle/>
          <a:p>
            <a:pPr indent="0" lvl="0" marL="0" rtl="0" algn="l">
              <a:spcBef>
                <a:spcPts val="0"/>
              </a:spcBef>
              <a:spcAft>
                <a:spcPts val="1600"/>
              </a:spcAft>
              <a:buNone/>
            </a:pPr>
            <a:r>
              <a:rPr lang="en"/>
              <a:t>ABOUT THE PATIENT</a:t>
            </a:r>
            <a:endParaRPr/>
          </a:p>
        </p:txBody>
      </p:sp>
      <p:sp>
        <p:nvSpPr>
          <p:cNvPr id="171" name="Google Shape;171;p27"/>
          <p:cNvSpPr txBox="1"/>
          <p:nvPr>
            <p:ph idx="2" type="subTitle"/>
          </p:nvPr>
        </p:nvSpPr>
        <p:spPr>
          <a:xfrm>
            <a:off x="2250775" y="1291125"/>
            <a:ext cx="1764300" cy="731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could describe the topic of the section</a:t>
            </a:r>
            <a:endParaRPr/>
          </a:p>
        </p:txBody>
      </p:sp>
      <p:sp>
        <p:nvSpPr>
          <p:cNvPr id="172" name="Google Shape;172;p27"/>
          <p:cNvSpPr txBox="1"/>
          <p:nvPr>
            <p:ph idx="3" type="title"/>
          </p:nvPr>
        </p:nvSpPr>
        <p:spPr>
          <a:xfrm flipH="1">
            <a:off x="1723748" y="2128725"/>
            <a:ext cx="597300" cy="537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173" name="Google Shape;173;p27"/>
          <p:cNvSpPr txBox="1"/>
          <p:nvPr>
            <p:ph idx="4" type="subTitle"/>
          </p:nvPr>
        </p:nvSpPr>
        <p:spPr>
          <a:xfrm>
            <a:off x="2250774" y="2422515"/>
            <a:ext cx="1997100" cy="345600"/>
          </a:xfrm>
          <a:prstGeom prst="rect">
            <a:avLst/>
          </a:prstGeom>
        </p:spPr>
        <p:txBody>
          <a:bodyPr anchorCtr="0" anchor="b" bIns="0" lIns="91425" spcFirstLastPara="1" rIns="91425" wrap="square" tIns="0">
            <a:noAutofit/>
          </a:bodyPr>
          <a:lstStyle/>
          <a:p>
            <a:pPr indent="0" lvl="0" marL="0" rtl="0" algn="l">
              <a:spcBef>
                <a:spcPts val="0"/>
              </a:spcBef>
              <a:spcAft>
                <a:spcPts val="1600"/>
              </a:spcAft>
              <a:buNone/>
            </a:pPr>
            <a:r>
              <a:rPr lang="en"/>
              <a:t>DISCUSSION</a:t>
            </a:r>
            <a:endParaRPr/>
          </a:p>
        </p:txBody>
      </p:sp>
      <p:sp>
        <p:nvSpPr>
          <p:cNvPr id="174" name="Google Shape;174;p27"/>
          <p:cNvSpPr txBox="1"/>
          <p:nvPr>
            <p:ph idx="5" type="subTitle"/>
          </p:nvPr>
        </p:nvSpPr>
        <p:spPr>
          <a:xfrm>
            <a:off x="2250775" y="2499725"/>
            <a:ext cx="1764300" cy="731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could describe the topic of the section</a:t>
            </a:r>
            <a:endParaRPr/>
          </a:p>
        </p:txBody>
      </p:sp>
      <p:sp>
        <p:nvSpPr>
          <p:cNvPr id="175" name="Google Shape;175;p27"/>
          <p:cNvSpPr txBox="1"/>
          <p:nvPr>
            <p:ph idx="6" type="title"/>
          </p:nvPr>
        </p:nvSpPr>
        <p:spPr>
          <a:xfrm flipH="1">
            <a:off x="1723748" y="3351350"/>
            <a:ext cx="597300" cy="537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176" name="Google Shape;176;p27"/>
          <p:cNvSpPr txBox="1"/>
          <p:nvPr>
            <p:ph idx="7" type="subTitle"/>
          </p:nvPr>
        </p:nvSpPr>
        <p:spPr>
          <a:xfrm>
            <a:off x="2250774" y="3645140"/>
            <a:ext cx="1997100" cy="345600"/>
          </a:xfrm>
          <a:prstGeom prst="rect">
            <a:avLst/>
          </a:prstGeom>
        </p:spPr>
        <p:txBody>
          <a:bodyPr anchorCtr="0" anchor="b" bIns="0" lIns="91425" spcFirstLastPara="1" rIns="91425" wrap="square" tIns="0">
            <a:noAutofit/>
          </a:bodyPr>
          <a:lstStyle/>
          <a:p>
            <a:pPr indent="0" lvl="0" marL="0" rtl="0" algn="l">
              <a:spcBef>
                <a:spcPts val="0"/>
              </a:spcBef>
              <a:spcAft>
                <a:spcPts val="1600"/>
              </a:spcAft>
              <a:buNone/>
            </a:pPr>
            <a:r>
              <a:rPr lang="en"/>
              <a:t>DIAGNOSIS</a:t>
            </a:r>
            <a:endParaRPr/>
          </a:p>
        </p:txBody>
      </p:sp>
      <p:sp>
        <p:nvSpPr>
          <p:cNvPr id="177" name="Google Shape;177;p27"/>
          <p:cNvSpPr txBox="1"/>
          <p:nvPr>
            <p:ph idx="8" type="subTitle"/>
          </p:nvPr>
        </p:nvSpPr>
        <p:spPr>
          <a:xfrm>
            <a:off x="2250775" y="3729363"/>
            <a:ext cx="1764300" cy="731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could describe the topic of the section</a:t>
            </a:r>
            <a:endParaRPr/>
          </a:p>
        </p:txBody>
      </p:sp>
      <p:sp>
        <p:nvSpPr>
          <p:cNvPr id="178" name="Google Shape;178;p27"/>
          <p:cNvSpPr txBox="1"/>
          <p:nvPr>
            <p:ph idx="9" type="title"/>
          </p:nvPr>
        </p:nvSpPr>
        <p:spPr>
          <a:xfrm flipH="1">
            <a:off x="5292674" y="906100"/>
            <a:ext cx="597300" cy="537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179" name="Google Shape;179;p27"/>
          <p:cNvSpPr txBox="1"/>
          <p:nvPr>
            <p:ph idx="13" type="subTitle"/>
          </p:nvPr>
        </p:nvSpPr>
        <p:spPr>
          <a:xfrm>
            <a:off x="5819749" y="1199890"/>
            <a:ext cx="1997100" cy="345600"/>
          </a:xfrm>
          <a:prstGeom prst="rect">
            <a:avLst/>
          </a:prstGeom>
        </p:spPr>
        <p:txBody>
          <a:bodyPr anchorCtr="0" anchor="b" bIns="0" lIns="91425" spcFirstLastPara="1" rIns="91425" wrap="square" tIns="0">
            <a:noAutofit/>
          </a:bodyPr>
          <a:lstStyle/>
          <a:p>
            <a:pPr indent="0" lvl="0" marL="0" rtl="0" algn="l">
              <a:spcBef>
                <a:spcPts val="0"/>
              </a:spcBef>
              <a:spcAft>
                <a:spcPts val="1600"/>
              </a:spcAft>
              <a:buNone/>
            </a:pPr>
            <a:r>
              <a:rPr lang="en"/>
              <a:t>DIAGNOSIS</a:t>
            </a:r>
            <a:endParaRPr/>
          </a:p>
        </p:txBody>
      </p:sp>
      <p:sp>
        <p:nvSpPr>
          <p:cNvPr id="180" name="Google Shape;180;p27"/>
          <p:cNvSpPr txBox="1"/>
          <p:nvPr>
            <p:ph idx="14" type="subTitle"/>
          </p:nvPr>
        </p:nvSpPr>
        <p:spPr>
          <a:xfrm>
            <a:off x="5819750" y="1291125"/>
            <a:ext cx="1764300" cy="731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could describe the topic of the section</a:t>
            </a:r>
            <a:endParaRPr/>
          </a:p>
        </p:txBody>
      </p:sp>
      <p:sp>
        <p:nvSpPr>
          <p:cNvPr id="181" name="Google Shape;181;p27"/>
          <p:cNvSpPr txBox="1"/>
          <p:nvPr>
            <p:ph idx="15" type="title"/>
          </p:nvPr>
        </p:nvSpPr>
        <p:spPr>
          <a:xfrm flipH="1">
            <a:off x="5292674" y="2128725"/>
            <a:ext cx="597300" cy="537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05</a:t>
            </a:r>
            <a:endParaRPr/>
          </a:p>
        </p:txBody>
      </p:sp>
      <p:sp>
        <p:nvSpPr>
          <p:cNvPr id="182" name="Google Shape;182;p27"/>
          <p:cNvSpPr txBox="1"/>
          <p:nvPr>
            <p:ph idx="16" type="subTitle"/>
          </p:nvPr>
        </p:nvSpPr>
        <p:spPr>
          <a:xfrm>
            <a:off x="5819749" y="2422515"/>
            <a:ext cx="1997100" cy="345600"/>
          </a:xfrm>
          <a:prstGeom prst="rect">
            <a:avLst/>
          </a:prstGeom>
        </p:spPr>
        <p:txBody>
          <a:bodyPr anchorCtr="0" anchor="b" bIns="0" lIns="91425" spcFirstLastPara="1" rIns="91425" wrap="square" tIns="0">
            <a:noAutofit/>
          </a:bodyPr>
          <a:lstStyle/>
          <a:p>
            <a:pPr indent="0" lvl="0" marL="0" rtl="0" algn="l">
              <a:spcBef>
                <a:spcPts val="0"/>
              </a:spcBef>
              <a:spcAft>
                <a:spcPts val="1600"/>
              </a:spcAft>
              <a:buNone/>
            </a:pPr>
            <a:r>
              <a:rPr lang="en"/>
              <a:t>PATIENT MONITORING</a:t>
            </a:r>
            <a:endParaRPr/>
          </a:p>
        </p:txBody>
      </p:sp>
      <p:sp>
        <p:nvSpPr>
          <p:cNvPr id="183" name="Google Shape;183;p27"/>
          <p:cNvSpPr txBox="1"/>
          <p:nvPr>
            <p:ph idx="17" type="subTitle"/>
          </p:nvPr>
        </p:nvSpPr>
        <p:spPr>
          <a:xfrm>
            <a:off x="5819750" y="2499725"/>
            <a:ext cx="1764300" cy="731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could describe the topic of the section</a:t>
            </a:r>
            <a:endParaRPr/>
          </a:p>
        </p:txBody>
      </p:sp>
      <p:sp>
        <p:nvSpPr>
          <p:cNvPr id="184" name="Google Shape;184;p27"/>
          <p:cNvSpPr/>
          <p:nvPr/>
        </p:nvSpPr>
        <p:spPr>
          <a:xfrm>
            <a:off x="4339199" y="1141525"/>
            <a:ext cx="465600" cy="40116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78" name="Shape 1078"/>
        <p:cNvGrpSpPr/>
        <p:nvPr/>
      </p:nvGrpSpPr>
      <p:grpSpPr>
        <a:xfrm>
          <a:off x="0" y="0"/>
          <a:ext cx="0" cy="0"/>
          <a:chOff x="0" y="0"/>
          <a:chExt cx="0" cy="0"/>
        </a:xfrm>
      </p:grpSpPr>
      <p:sp>
        <p:nvSpPr>
          <p:cNvPr id="1079" name="Google Shape;1079;p54"/>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1080" name="Google Shape;1080;p54"/>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081" name="Google Shape;1081;p54"/>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FFFFFF"/>
                </a:solidFill>
                <a:latin typeface="Arial"/>
                <a:ea typeface="Arial"/>
                <a:cs typeface="Arial"/>
                <a:sym typeface="Arial"/>
              </a:rPr>
              <a:t>Viga</a:t>
            </a:r>
            <a:endParaRPr b="1">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https://fonts.google.com/specimen/Viga</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FFFFFF"/>
              </a:solidFill>
              <a:latin typeface="Arial"/>
              <a:ea typeface="Arial"/>
              <a:cs typeface="Arial"/>
              <a:sym typeface="Arial"/>
            </a:endParaRPr>
          </a:p>
          <a:p>
            <a:pPr indent="0" lvl="0" marL="0" rtl="0" algn="ctr">
              <a:spcBef>
                <a:spcPts val="0"/>
              </a:spcBef>
              <a:spcAft>
                <a:spcPts val="0"/>
              </a:spcAft>
              <a:buNone/>
            </a:pPr>
            <a:r>
              <a:rPr b="1" lang="en">
                <a:solidFill>
                  <a:srgbClr val="FFFFFF"/>
                </a:solidFill>
                <a:latin typeface="Arial"/>
                <a:ea typeface="Arial"/>
                <a:cs typeface="Arial"/>
                <a:sym typeface="Arial"/>
              </a:rPr>
              <a:t>Dosis</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https://fonts.google.com/specimen/Dosis</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grpSp>
        <p:nvGrpSpPr>
          <p:cNvPr id="1082" name="Google Shape;1082;p54"/>
          <p:cNvGrpSpPr/>
          <p:nvPr/>
        </p:nvGrpSpPr>
        <p:grpSpPr>
          <a:xfrm>
            <a:off x="2583563" y="3498875"/>
            <a:ext cx="3976875" cy="754200"/>
            <a:chOff x="2052655" y="3498875"/>
            <a:chExt cx="3976875" cy="754200"/>
          </a:xfrm>
        </p:grpSpPr>
        <p:sp>
          <p:nvSpPr>
            <p:cNvPr id="1083" name="Google Shape;1083;p54"/>
            <p:cNvSpPr/>
            <p:nvPr/>
          </p:nvSpPr>
          <p:spPr>
            <a:xfrm>
              <a:off x="3114480" y="3498875"/>
              <a:ext cx="791400" cy="754200"/>
            </a:xfrm>
            <a:prstGeom prst="roundRect">
              <a:avLst>
                <a:gd fmla="val 16667" name="adj"/>
              </a:avLst>
            </a:prstGeom>
            <a:solidFill>
              <a:srgbClr val="43434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54"/>
            <p:cNvSpPr/>
            <p:nvPr/>
          </p:nvSpPr>
          <p:spPr>
            <a:xfrm>
              <a:off x="4176300" y="3498875"/>
              <a:ext cx="791400" cy="754200"/>
            </a:xfrm>
            <a:prstGeom prst="roundRect">
              <a:avLst>
                <a:gd fmla="val 16667" name="adj"/>
              </a:avLst>
            </a:prstGeom>
            <a:solidFill>
              <a:srgbClr val="EFEFE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54"/>
            <p:cNvSpPr/>
            <p:nvPr/>
          </p:nvSpPr>
          <p:spPr>
            <a:xfrm>
              <a:off x="5238120" y="3498875"/>
              <a:ext cx="791400" cy="754200"/>
            </a:xfrm>
            <a:prstGeom prst="roundRect">
              <a:avLst>
                <a:gd fmla="val 16667" name="adj"/>
              </a:avLst>
            </a:prstGeom>
            <a:solidFill>
              <a:srgbClr val="F3F3F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54"/>
            <p:cNvSpPr/>
            <p:nvPr/>
          </p:nvSpPr>
          <p:spPr>
            <a:xfrm>
              <a:off x="2052655" y="3498875"/>
              <a:ext cx="791400" cy="754200"/>
            </a:xfrm>
            <a:prstGeom prst="roundRect">
              <a:avLst>
                <a:gd fmla="val 16667" name="adj"/>
              </a:avLst>
            </a:prstGeom>
            <a:solidFill>
              <a:srgbClr val="E6B8A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54"/>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#434343</a:t>
              </a:r>
              <a:endParaRPr sz="1000">
                <a:solidFill>
                  <a:srgbClr val="FFFFFF"/>
                </a:solidFill>
              </a:endParaRPr>
            </a:p>
          </p:txBody>
        </p:sp>
        <p:sp>
          <p:nvSpPr>
            <p:cNvPr id="1088" name="Google Shape;1088;p54"/>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434343"/>
                  </a:solidFill>
                </a:rPr>
                <a:t>#efefef</a:t>
              </a:r>
              <a:endParaRPr sz="1000">
                <a:solidFill>
                  <a:srgbClr val="434343"/>
                </a:solidFill>
              </a:endParaRPr>
            </a:p>
          </p:txBody>
        </p:sp>
        <p:sp>
          <p:nvSpPr>
            <p:cNvPr id="1089" name="Google Shape;1089;p54"/>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434343"/>
                  </a:solidFill>
                </a:rPr>
                <a:t>#f3f3f3</a:t>
              </a:r>
              <a:endParaRPr sz="1000">
                <a:solidFill>
                  <a:srgbClr val="434343"/>
                </a:solidFill>
              </a:endParaRPr>
            </a:p>
          </p:txBody>
        </p:sp>
        <p:sp>
          <p:nvSpPr>
            <p:cNvPr id="1090" name="Google Shape;1090;p54"/>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#e6b8af</a:t>
              </a:r>
              <a:endParaRPr sz="1000">
                <a:solidFill>
                  <a:srgbClr val="FFFFFF"/>
                </a:solidFill>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94" name="Shape 1094"/>
        <p:cNvGrpSpPr/>
        <p:nvPr/>
      </p:nvGrpSpPr>
      <p:grpSpPr>
        <a:xfrm>
          <a:off x="0" y="0"/>
          <a:ext cx="0" cy="0"/>
          <a:chOff x="0" y="0"/>
          <a:chExt cx="0" cy="0"/>
        </a:xfrm>
      </p:grpSpPr>
      <p:sp>
        <p:nvSpPr>
          <p:cNvPr id="1095" name="Google Shape;1095;p5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1096" name="Google Shape;1096;p55"/>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1097" name="Google Shape;1097;p55"/>
          <p:cNvGrpSpPr/>
          <p:nvPr/>
        </p:nvGrpSpPr>
        <p:grpSpPr>
          <a:xfrm>
            <a:off x="5156078" y="3085736"/>
            <a:ext cx="474294" cy="551291"/>
            <a:chOff x="4727025" y="1332775"/>
            <a:chExt cx="59900" cy="69625"/>
          </a:xfrm>
        </p:grpSpPr>
        <p:sp>
          <p:nvSpPr>
            <p:cNvPr id="1098" name="Google Shape;1098;p55"/>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55"/>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 name="Google Shape;1100;p55"/>
          <p:cNvGrpSpPr/>
          <p:nvPr/>
        </p:nvGrpSpPr>
        <p:grpSpPr>
          <a:xfrm>
            <a:off x="5769734" y="2314340"/>
            <a:ext cx="555653" cy="557031"/>
            <a:chOff x="4820425" y="1329900"/>
            <a:chExt cx="70175" cy="70350"/>
          </a:xfrm>
        </p:grpSpPr>
        <p:sp>
          <p:nvSpPr>
            <p:cNvPr id="1101" name="Google Shape;1101;p55"/>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55"/>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55"/>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55"/>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 name="Google Shape;1105;p55"/>
          <p:cNvGrpSpPr/>
          <p:nvPr/>
        </p:nvGrpSpPr>
        <p:grpSpPr>
          <a:xfrm>
            <a:off x="6396103" y="2318845"/>
            <a:ext cx="582574" cy="533871"/>
            <a:chOff x="4903200" y="1331525"/>
            <a:chExt cx="73575" cy="67425"/>
          </a:xfrm>
        </p:grpSpPr>
        <p:sp>
          <p:nvSpPr>
            <p:cNvPr id="1106" name="Google Shape;1106;p55"/>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55"/>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 name="Google Shape;1108;p55"/>
          <p:cNvGrpSpPr/>
          <p:nvPr/>
        </p:nvGrpSpPr>
        <p:grpSpPr>
          <a:xfrm>
            <a:off x="5755581" y="3078709"/>
            <a:ext cx="583960" cy="565345"/>
            <a:chOff x="4815575" y="1416800"/>
            <a:chExt cx="73750" cy="71400"/>
          </a:xfrm>
        </p:grpSpPr>
        <p:sp>
          <p:nvSpPr>
            <p:cNvPr id="1109" name="Google Shape;1109;p55"/>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55"/>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55"/>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 name="Google Shape;1112;p55"/>
          <p:cNvGrpSpPr/>
          <p:nvPr/>
        </p:nvGrpSpPr>
        <p:grpSpPr>
          <a:xfrm>
            <a:off x="6390362" y="3108896"/>
            <a:ext cx="589898" cy="504970"/>
            <a:chOff x="4902475" y="1418875"/>
            <a:chExt cx="74500" cy="63775"/>
          </a:xfrm>
        </p:grpSpPr>
        <p:sp>
          <p:nvSpPr>
            <p:cNvPr id="1113" name="Google Shape;1113;p55"/>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55"/>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 name="Google Shape;1115;p55"/>
          <p:cNvGrpSpPr/>
          <p:nvPr/>
        </p:nvGrpSpPr>
        <p:grpSpPr>
          <a:xfrm>
            <a:off x="5765577" y="3826000"/>
            <a:ext cx="563967" cy="567127"/>
            <a:chOff x="4818100" y="1507675"/>
            <a:chExt cx="71225" cy="71625"/>
          </a:xfrm>
        </p:grpSpPr>
        <p:sp>
          <p:nvSpPr>
            <p:cNvPr id="1116" name="Google Shape;1116;p55"/>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55"/>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55"/>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55"/>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 name="Google Shape;1120;p55"/>
          <p:cNvGrpSpPr/>
          <p:nvPr/>
        </p:nvGrpSpPr>
        <p:grpSpPr>
          <a:xfrm>
            <a:off x="5079075" y="3829461"/>
            <a:ext cx="628301" cy="588505"/>
            <a:chOff x="4721450" y="1509475"/>
            <a:chExt cx="79350" cy="74325"/>
          </a:xfrm>
        </p:grpSpPr>
        <p:sp>
          <p:nvSpPr>
            <p:cNvPr id="1121" name="Google Shape;1121;p55"/>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55"/>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55"/>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55"/>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 name="Google Shape;1125;p55"/>
          <p:cNvGrpSpPr/>
          <p:nvPr/>
        </p:nvGrpSpPr>
        <p:grpSpPr>
          <a:xfrm>
            <a:off x="6424608" y="3814027"/>
            <a:ext cx="557038" cy="562772"/>
            <a:chOff x="4906800" y="1507500"/>
            <a:chExt cx="70350" cy="71075"/>
          </a:xfrm>
        </p:grpSpPr>
        <p:sp>
          <p:nvSpPr>
            <p:cNvPr id="1126" name="Google Shape;1126;p55"/>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55"/>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55"/>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55"/>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55"/>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 name="Google Shape;1131;p55"/>
          <p:cNvGrpSpPr/>
          <p:nvPr/>
        </p:nvGrpSpPr>
        <p:grpSpPr>
          <a:xfrm>
            <a:off x="4462216" y="2340963"/>
            <a:ext cx="517934" cy="517934"/>
            <a:chOff x="3736598" y="2170606"/>
            <a:chExt cx="404889" cy="404889"/>
          </a:xfrm>
        </p:grpSpPr>
        <p:sp>
          <p:nvSpPr>
            <p:cNvPr id="1132" name="Google Shape;1132;p55"/>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55"/>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55"/>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55"/>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 name="Google Shape;1136;p55"/>
          <p:cNvGrpSpPr/>
          <p:nvPr/>
        </p:nvGrpSpPr>
        <p:grpSpPr>
          <a:xfrm>
            <a:off x="3729277" y="2341061"/>
            <a:ext cx="586986" cy="517740"/>
            <a:chOff x="3161917" y="2170682"/>
            <a:chExt cx="458870" cy="404737"/>
          </a:xfrm>
        </p:grpSpPr>
        <p:sp>
          <p:nvSpPr>
            <p:cNvPr id="1137" name="Google Shape;1137;p55"/>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5"/>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5"/>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 name="Google Shape;1140;p55"/>
          <p:cNvGrpSpPr/>
          <p:nvPr/>
        </p:nvGrpSpPr>
        <p:grpSpPr>
          <a:xfrm>
            <a:off x="3752299" y="3102400"/>
            <a:ext cx="540943" cy="517963"/>
            <a:chOff x="3179914" y="2889488"/>
            <a:chExt cx="422876" cy="404911"/>
          </a:xfrm>
        </p:grpSpPr>
        <p:sp>
          <p:nvSpPr>
            <p:cNvPr id="1141" name="Google Shape;1141;p55"/>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5"/>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5"/>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55"/>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55"/>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5"/>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 name="Google Shape;1147;p55"/>
          <p:cNvGrpSpPr/>
          <p:nvPr/>
        </p:nvGrpSpPr>
        <p:grpSpPr>
          <a:xfrm>
            <a:off x="4453093" y="3102358"/>
            <a:ext cx="536180" cy="518047"/>
            <a:chOff x="3729467" y="2889422"/>
            <a:chExt cx="419153" cy="404977"/>
          </a:xfrm>
        </p:grpSpPr>
        <p:sp>
          <p:nvSpPr>
            <p:cNvPr id="1148" name="Google Shape;1148;p55"/>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55"/>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55"/>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55"/>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5"/>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55"/>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5"/>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 name="Google Shape;1155;p55"/>
          <p:cNvGrpSpPr/>
          <p:nvPr/>
        </p:nvGrpSpPr>
        <p:grpSpPr>
          <a:xfrm>
            <a:off x="1990126" y="3445787"/>
            <a:ext cx="965351" cy="134611"/>
            <a:chOff x="4411970" y="2962952"/>
            <a:chExt cx="706544" cy="104212"/>
          </a:xfrm>
        </p:grpSpPr>
        <p:sp>
          <p:nvSpPr>
            <p:cNvPr id="1156" name="Google Shape;1156;p55"/>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55"/>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55"/>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5"/>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 name="Google Shape;1160;p55"/>
          <p:cNvGrpSpPr/>
          <p:nvPr/>
        </p:nvGrpSpPr>
        <p:grpSpPr>
          <a:xfrm>
            <a:off x="1990126" y="3041077"/>
            <a:ext cx="960158" cy="289172"/>
            <a:chOff x="4411970" y="2726085"/>
            <a:chExt cx="643107" cy="193659"/>
          </a:xfrm>
        </p:grpSpPr>
        <p:sp>
          <p:nvSpPr>
            <p:cNvPr id="1161" name="Google Shape;1161;p55"/>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55"/>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5"/>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 name="Google Shape;1164;p55"/>
          <p:cNvGrpSpPr/>
          <p:nvPr/>
        </p:nvGrpSpPr>
        <p:grpSpPr>
          <a:xfrm>
            <a:off x="998624" y="3295400"/>
            <a:ext cx="811503" cy="252584"/>
            <a:chOff x="4411970" y="4340222"/>
            <a:chExt cx="779467" cy="242683"/>
          </a:xfrm>
        </p:grpSpPr>
        <p:sp>
          <p:nvSpPr>
            <p:cNvPr id="1165" name="Google Shape;1165;p55"/>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5"/>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55"/>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 name="Google Shape;1168;p55"/>
          <p:cNvGrpSpPr/>
          <p:nvPr/>
        </p:nvGrpSpPr>
        <p:grpSpPr>
          <a:xfrm>
            <a:off x="1990126" y="2709308"/>
            <a:ext cx="965160" cy="216230"/>
            <a:chOff x="4411970" y="2468674"/>
            <a:chExt cx="747317" cy="167425"/>
          </a:xfrm>
        </p:grpSpPr>
        <p:sp>
          <p:nvSpPr>
            <p:cNvPr id="1169" name="Google Shape;1169;p55"/>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5"/>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1" name="Google Shape;1171;p55"/>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2" name="Google Shape;1172;p55"/>
          <p:cNvGrpSpPr/>
          <p:nvPr/>
        </p:nvGrpSpPr>
        <p:grpSpPr>
          <a:xfrm>
            <a:off x="997692" y="2334687"/>
            <a:ext cx="1959041" cy="208784"/>
            <a:chOff x="6336019" y="3733725"/>
            <a:chExt cx="2566206" cy="351310"/>
          </a:xfrm>
        </p:grpSpPr>
        <p:sp>
          <p:nvSpPr>
            <p:cNvPr id="1173" name="Google Shape;1173;p55"/>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55"/>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5"/>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5"/>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 name="Google Shape;1177;p55"/>
          <p:cNvGrpSpPr/>
          <p:nvPr/>
        </p:nvGrpSpPr>
        <p:grpSpPr>
          <a:xfrm>
            <a:off x="1990126" y="3950602"/>
            <a:ext cx="946551" cy="153200"/>
            <a:chOff x="4404545" y="3301592"/>
            <a:chExt cx="782403" cy="129272"/>
          </a:xfrm>
        </p:grpSpPr>
        <p:sp>
          <p:nvSpPr>
            <p:cNvPr id="1178" name="Google Shape;1178;p55"/>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55"/>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 name="Google Shape;1180;p55"/>
          <p:cNvGrpSpPr/>
          <p:nvPr/>
        </p:nvGrpSpPr>
        <p:grpSpPr>
          <a:xfrm>
            <a:off x="1990126" y="3695937"/>
            <a:ext cx="962257" cy="139127"/>
            <a:chOff x="4411970" y="3131459"/>
            <a:chExt cx="710520" cy="117397"/>
          </a:xfrm>
        </p:grpSpPr>
        <p:sp>
          <p:nvSpPr>
            <p:cNvPr id="1181" name="Google Shape;1181;p55"/>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55"/>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183" name="Google Shape;1183;p55"/>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4" name="Google Shape;1184;p55"/>
          <p:cNvGrpSpPr/>
          <p:nvPr/>
        </p:nvGrpSpPr>
        <p:grpSpPr>
          <a:xfrm>
            <a:off x="990271" y="3621603"/>
            <a:ext cx="823838" cy="458988"/>
            <a:chOff x="4411970" y="1801825"/>
            <a:chExt cx="734586" cy="409262"/>
          </a:xfrm>
        </p:grpSpPr>
        <p:sp>
          <p:nvSpPr>
            <p:cNvPr id="1185" name="Google Shape;1185;p55"/>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5"/>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 name="Google Shape;1187;p55"/>
          <p:cNvGrpSpPr/>
          <p:nvPr/>
        </p:nvGrpSpPr>
        <p:grpSpPr>
          <a:xfrm>
            <a:off x="3095243" y="2339173"/>
            <a:ext cx="521514" cy="521514"/>
            <a:chOff x="5681300" y="2527788"/>
            <a:chExt cx="805800" cy="805800"/>
          </a:xfrm>
        </p:grpSpPr>
        <p:sp>
          <p:nvSpPr>
            <p:cNvPr id="1188" name="Google Shape;1188;p55"/>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5"/>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 name="Google Shape;1190;p55"/>
          <p:cNvGrpSpPr/>
          <p:nvPr/>
        </p:nvGrpSpPr>
        <p:grpSpPr>
          <a:xfrm>
            <a:off x="3089483" y="3094865"/>
            <a:ext cx="533033" cy="533033"/>
            <a:chOff x="4049800" y="640400"/>
            <a:chExt cx="858900" cy="858900"/>
          </a:xfrm>
        </p:grpSpPr>
        <p:sp>
          <p:nvSpPr>
            <p:cNvPr id="1191" name="Google Shape;1191;p55"/>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5"/>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 name="Google Shape;1193;p55"/>
          <p:cNvGrpSpPr/>
          <p:nvPr/>
        </p:nvGrpSpPr>
        <p:grpSpPr>
          <a:xfrm>
            <a:off x="3014966" y="3772543"/>
            <a:ext cx="682068" cy="682068"/>
            <a:chOff x="5080188" y="927900"/>
            <a:chExt cx="961200" cy="961200"/>
          </a:xfrm>
        </p:grpSpPr>
        <p:sp>
          <p:nvSpPr>
            <p:cNvPr id="1194" name="Google Shape;1194;p55"/>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55"/>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55"/>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5"/>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55"/>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55"/>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5"/>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5"/>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 name="Google Shape;1202;p55"/>
          <p:cNvGrpSpPr/>
          <p:nvPr/>
        </p:nvGrpSpPr>
        <p:grpSpPr>
          <a:xfrm>
            <a:off x="4478465" y="3869234"/>
            <a:ext cx="505650" cy="504006"/>
            <a:chOff x="6039282" y="1042577"/>
            <a:chExt cx="734315" cy="731929"/>
          </a:xfrm>
        </p:grpSpPr>
        <p:sp>
          <p:nvSpPr>
            <p:cNvPr id="1203" name="Google Shape;1203;p55"/>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55"/>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55"/>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5"/>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5"/>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55"/>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55"/>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55"/>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55"/>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5"/>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55"/>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55"/>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5"/>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55"/>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55"/>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55"/>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55"/>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55"/>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5"/>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5"/>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55"/>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 name="Google Shape;1224;p55"/>
          <p:cNvGrpSpPr/>
          <p:nvPr/>
        </p:nvGrpSpPr>
        <p:grpSpPr>
          <a:xfrm>
            <a:off x="5091067" y="2298862"/>
            <a:ext cx="567744" cy="602136"/>
            <a:chOff x="1825800" y="1651625"/>
            <a:chExt cx="539989" cy="571775"/>
          </a:xfrm>
        </p:grpSpPr>
        <p:sp>
          <p:nvSpPr>
            <p:cNvPr id="1225" name="Google Shape;1225;p55"/>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55"/>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55"/>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55"/>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 name="Google Shape;1229;p55"/>
          <p:cNvGrpSpPr/>
          <p:nvPr/>
        </p:nvGrpSpPr>
        <p:grpSpPr>
          <a:xfrm>
            <a:off x="3765995" y="3855579"/>
            <a:ext cx="508123" cy="507955"/>
            <a:chOff x="1897577" y="2802432"/>
            <a:chExt cx="492176" cy="492014"/>
          </a:xfrm>
        </p:grpSpPr>
        <p:sp>
          <p:nvSpPr>
            <p:cNvPr id="1230" name="Google Shape;1230;p55"/>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55"/>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55"/>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55"/>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5"/>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55"/>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55"/>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5"/>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55"/>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55"/>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55"/>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55"/>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 name="Google Shape;1242;p55"/>
          <p:cNvGrpSpPr/>
          <p:nvPr/>
        </p:nvGrpSpPr>
        <p:grpSpPr>
          <a:xfrm>
            <a:off x="997525" y="4169123"/>
            <a:ext cx="809227" cy="200842"/>
            <a:chOff x="2013045" y="4813233"/>
            <a:chExt cx="921986" cy="228854"/>
          </a:xfrm>
        </p:grpSpPr>
        <p:sp>
          <p:nvSpPr>
            <p:cNvPr id="1243" name="Google Shape;1243;p55"/>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55"/>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 name="Google Shape;1245;p55"/>
          <p:cNvGrpSpPr/>
          <p:nvPr/>
        </p:nvGrpSpPr>
        <p:grpSpPr>
          <a:xfrm>
            <a:off x="1005985" y="2656004"/>
            <a:ext cx="792421" cy="269941"/>
            <a:chOff x="1046767" y="4756633"/>
            <a:chExt cx="859646" cy="292841"/>
          </a:xfrm>
        </p:grpSpPr>
        <p:sp>
          <p:nvSpPr>
            <p:cNvPr id="1246" name="Google Shape;1246;p55"/>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55"/>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5"/>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9" name="Google Shape;1249;p55"/>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55"/>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55"/>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5"/>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3" name="Google Shape;1253;p55"/>
          <p:cNvGrpSpPr/>
          <p:nvPr/>
        </p:nvGrpSpPr>
        <p:grpSpPr>
          <a:xfrm>
            <a:off x="7141841" y="2550562"/>
            <a:ext cx="166473" cy="141497"/>
            <a:chOff x="4660325" y="1866850"/>
            <a:chExt cx="68350" cy="58100"/>
          </a:xfrm>
        </p:grpSpPr>
        <p:sp>
          <p:nvSpPr>
            <p:cNvPr id="1254" name="Google Shape;1254;p55"/>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5"/>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 name="Google Shape;1256;p55"/>
          <p:cNvGrpSpPr/>
          <p:nvPr/>
        </p:nvGrpSpPr>
        <p:grpSpPr>
          <a:xfrm>
            <a:off x="7451186" y="2576286"/>
            <a:ext cx="162515" cy="90049"/>
            <a:chOff x="4791775" y="1877500"/>
            <a:chExt cx="66725" cy="36975"/>
          </a:xfrm>
        </p:grpSpPr>
        <p:sp>
          <p:nvSpPr>
            <p:cNvPr id="1257" name="Google Shape;1257;p55"/>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5"/>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 name="Google Shape;1259;p55"/>
          <p:cNvGrpSpPr/>
          <p:nvPr/>
        </p:nvGrpSpPr>
        <p:grpSpPr>
          <a:xfrm>
            <a:off x="7772899" y="2576286"/>
            <a:ext cx="144979" cy="90049"/>
            <a:chOff x="4923925" y="1877500"/>
            <a:chExt cx="59525" cy="36975"/>
          </a:xfrm>
        </p:grpSpPr>
        <p:sp>
          <p:nvSpPr>
            <p:cNvPr id="1260" name="Google Shape;1260;p55"/>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5"/>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 name="Google Shape;1262;p55"/>
          <p:cNvGrpSpPr/>
          <p:nvPr/>
        </p:nvGrpSpPr>
        <p:grpSpPr>
          <a:xfrm>
            <a:off x="8067390" y="2558477"/>
            <a:ext cx="141447" cy="125667"/>
            <a:chOff x="5058450" y="1870100"/>
            <a:chExt cx="58075" cy="51600"/>
          </a:xfrm>
        </p:grpSpPr>
        <p:sp>
          <p:nvSpPr>
            <p:cNvPr id="1263" name="Google Shape;1263;p55"/>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5"/>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 name="Google Shape;1265;p55"/>
          <p:cNvGrpSpPr/>
          <p:nvPr/>
        </p:nvGrpSpPr>
        <p:grpSpPr>
          <a:xfrm>
            <a:off x="7481905" y="2980885"/>
            <a:ext cx="101077" cy="107645"/>
            <a:chOff x="4811425" y="2065025"/>
            <a:chExt cx="41500" cy="44200"/>
          </a:xfrm>
        </p:grpSpPr>
        <p:sp>
          <p:nvSpPr>
            <p:cNvPr id="1266" name="Google Shape;1266;p55"/>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55"/>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 name="Google Shape;1268;p55"/>
          <p:cNvGrpSpPr/>
          <p:nvPr/>
        </p:nvGrpSpPr>
        <p:grpSpPr>
          <a:xfrm>
            <a:off x="7774342" y="2981098"/>
            <a:ext cx="120867" cy="107218"/>
            <a:chOff x="4929875" y="2065025"/>
            <a:chExt cx="49625" cy="44025"/>
          </a:xfrm>
        </p:grpSpPr>
        <p:sp>
          <p:nvSpPr>
            <p:cNvPr id="1269" name="Google Shape;1269;p55"/>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5"/>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 name="Google Shape;1271;p55"/>
          <p:cNvGrpSpPr/>
          <p:nvPr/>
        </p:nvGrpSpPr>
        <p:grpSpPr>
          <a:xfrm>
            <a:off x="8103011" y="2984112"/>
            <a:ext cx="70206" cy="101191"/>
            <a:chOff x="5083925" y="2066350"/>
            <a:chExt cx="28825" cy="41550"/>
          </a:xfrm>
        </p:grpSpPr>
        <p:sp>
          <p:nvSpPr>
            <p:cNvPr id="1272" name="Google Shape;1272;p55"/>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55"/>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 name="Google Shape;1274;p55"/>
          <p:cNvGrpSpPr/>
          <p:nvPr/>
        </p:nvGrpSpPr>
        <p:grpSpPr>
          <a:xfrm>
            <a:off x="7134565" y="2999759"/>
            <a:ext cx="181026" cy="69896"/>
            <a:chOff x="4659775" y="2072775"/>
            <a:chExt cx="74325" cy="28700"/>
          </a:xfrm>
        </p:grpSpPr>
        <p:sp>
          <p:nvSpPr>
            <p:cNvPr id="1275" name="Google Shape;1275;p55"/>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5"/>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5"/>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 name="Google Shape;1278;p55"/>
          <p:cNvGrpSpPr/>
          <p:nvPr/>
        </p:nvGrpSpPr>
        <p:grpSpPr>
          <a:xfrm>
            <a:off x="8054421" y="2790324"/>
            <a:ext cx="167387" cy="89197"/>
            <a:chOff x="4662475" y="1976500"/>
            <a:chExt cx="68725" cy="36625"/>
          </a:xfrm>
        </p:grpSpPr>
        <p:sp>
          <p:nvSpPr>
            <p:cNvPr id="1279" name="Google Shape;1279;p55"/>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5"/>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5"/>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 name="Google Shape;1282;p55"/>
          <p:cNvGrpSpPr/>
          <p:nvPr/>
        </p:nvGrpSpPr>
        <p:grpSpPr>
          <a:xfrm>
            <a:off x="7751326" y="2793764"/>
            <a:ext cx="166899" cy="82317"/>
            <a:chOff x="4920150" y="1977875"/>
            <a:chExt cx="68525" cy="33800"/>
          </a:xfrm>
        </p:grpSpPr>
        <p:sp>
          <p:nvSpPr>
            <p:cNvPr id="1283" name="Google Shape;1283;p55"/>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5"/>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5"/>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 name="Google Shape;1286;p55"/>
          <p:cNvGrpSpPr/>
          <p:nvPr/>
        </p:nvGrpSpPr>
        <p:grpSpPr>
          <a:xfrm>
            <a:off x="7162483" y="3197682"/>
            <a:ext cx="125190" cy="127859"/>
            <a:chOff x="4676550" y="2160575"/>
            <a:chExt cx="51400" cy="52500"/>
          </a:xfrm>
        </p:grpSpPr>
        <p:sp>
          <p:nvSpPr>
            <p:cNvPr id="1287" name="Google Shape;1287;p55"/>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55"/>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5"/>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 name="Google Shape;1290;p55"/>
          <p:cNvGrpSpPr/>
          <p:nvPr/>
        </p:nvGrpSpPr>
        <p:grpSpPr>
          <a:xfrm>
            <a:off x="7459741" y="3204714"/>
            <a:ext cx="145405" cy="113794"/>
            <a:chOff x="4768325" y="2163475"/>
            <a:chExt cx="59700" cy="46725"/>
          </a:xfrm>
        </p:grpSpPr>
        <p:sp>
          <p:nvSpPr>
            <p:cNvPr id="1291" name="Google Shape;1291;p55"/>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5"/>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3" name="Google Shape;1293;p55"/>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5"/>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5"/>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55"/>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55"/>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55"/>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9" name="Google Shape;1299;p55"/>
          <p:cNvGrpSpPr/>
          <p:nvPr/>
        </p:nvGrpSpPr>
        <p:grpSpPr>
          <a:xfrm>
            <a:off x="7476059" y="3459808"/>
            <a:ext cx="112768" cy="106853"/>
            <a:chOff x="4768575" y="2253950"/>
            <a:chExt cx="46300" cy="43875"/>
          </a:xfrm>
        </p:grpSpPr>
        <p:sp>
          <p:nvSpPr>
            <p:cNvPr id="1300" name="Google Shape;1300;p55"/>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55"/>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 name="Google Shape;1302;p55"/>
          <p:cNvGrpSpPr/>
          <p:nvPr/>
        </p:nvGrpSpPr>
        <p:grpSpPr>
          <a:xfrm>
            <a:off x="7775682" y="3948834"/>
            <a:ext cx="118187" cy="146246"/>
            <a:chOff x="4960900" y="2433225"/>
            <a:chExt cx="48525" cy="60050"/>
          </a:xfrm>
        </p:grpSpPr>
        <p:sp>
          <p:nvSpPr>
            <p:cNvPr id="1303" name="Google Shape;1303;p55"/>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5"/>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 name="Google Shape;1305;p55"/>
          <p:cNvGrpSpPr/>
          <p:nvPr/>
        </p:nvGrpSpPr>
        <p:grpSpPr>
          <a:xfrm>
            <a:off x="7464247" y="4212895"/>
            <a:ext cx="136394" cy="143810"/>
            <a:chOff x="4854075" y="2527625"/>
            <a:chExt cx="56000" cy="59050"/>
          </a:xfrm>
        </p:grpSpPr>
        <p:sp>
          <p:nvSpPr>
            <p:cNvPr id="1306" name="Google Shape;1306;p55"/>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5"/>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8" name="Google Shape;1308;p55"/>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5"/>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5"/>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1" name="Google Shape;1311;p55"/>
          <p:cNvGrpSpPr/>
          <p:nvPr/>
        </p:nvGrpSpPr>
        <p:grpSpPr>
          <a:xfrm>
            <a:off x="8088458" y="3676639"/>
            <a:ext cx="99312" cy="160797"/>
            <a:chOff x="5059700" y="2334775"/>
            <a:chExt cx="40775" cy="66025"/>
          </a:xfrm>
        </p:grpSpPr>
        <p:sp>
          <p:nvSpPr>
            <p:cNvPr id="1312" name="Google Shape;1312;p55"/>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5"/>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5"/>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5"/>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5"/>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5"/>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5"/>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5"/>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5"/>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 name="Google Shape;1321;p55"/>
          <p:cNvGrpSpPr/>
          <p:nvPr/>
        </p:nvGrpSpPr>
        <p:grpSpPr>
          <a:xfrm>
            <a:off x="8045622" y="3941771"/>
            <a:ext cx="184984" cy="160371"/>
            <a:chOff x="5037700" y="2430325"/>
            <a:chExt cx="75950" cy="65850"/>
          </a:xfrm>
        </p:grpSpPr>
        <p:sp>
          <p:nvSpPr>
            <p:cNvPr id="1322" name="Google Shape;1322;p55"/>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55"/>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 name="Google Shape;1324;p55"/>
          <p:cNvGrpSpPr/>
          <p:nvPr/>
        </p:nvGrpSpPr>
        <p:grpSpPr>
          <a:xfrm>
            <a:off x="7465128" y="3708223"/>
            <a:ext cx="173014" cy="97629"/>
            <a:chOff x="4756975" y="2341800"/>
            <a:chExt cx="91975" cy="51925"/>
          </a:xfrm>
        </p:grpSpPr>
        <p:sp>
          <p:nvSpPr>
            <p:cNvPr id="1325" name="Google Shape;1325;p55"/>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5"/>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5"/>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5"/>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55"/>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5"/>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55"/>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55"/>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55"/>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55"/>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55"/>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55"/>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5"/>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5"/>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5"/>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5"/>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5"/>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5"/>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5"/>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5"/>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 name="Google Shape;1345;p55"/>
          <p:cNvGrpSpPr/>
          <p:nvPr/>
        </p:nvGrpSpPr>
        <p:grpSpPr>
          <a:xfrm>
            <a:off x="7732065" y="4196920"/>
            <a:ext cx="212497" cy="175761"/>
            <a:chOff x="4943575" y="2516350"/>
            <a:chExt cx="98675" cy="81700"/>
          </a:xfrm>
        </p:grpSpPr>
        <p:sp>
          <p:nvSpPr>
            <p:cNvPr id="1346" name="Google Shape;1346;p55"/>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55"/>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5"/>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5"/>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5"/>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5"/>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5"/>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5"/>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5"/>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5"/>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5"/>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5"/>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5"/>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5"/>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5"/>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5"/>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5"/>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5"/>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5"/>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5"/>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5"/>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5"/>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5"/>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5"/>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5"/>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5"/>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5"/>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5"/>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5"/>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5"/>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5"/>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5"/>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5"/>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5"/>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5"/>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5"/>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5"/>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5"/>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5"/>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5"/>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5"/>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5"/>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5"/>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5"/>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5"/>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5"/>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5"/>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5"/>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5"/>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5"/>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5"/>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5"/>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5"/>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5"/>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5"/>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5"/>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5"/>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5"/>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5"/>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5"/>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5"/>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55"/>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5"/>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5"/>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5"/>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5"/>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5"/>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5"/>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5"/>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5"/>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5"/>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5"/>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5"/>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5"/>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5"/>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5"/>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5"/>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5"/>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4" name="Google Shape;1424;p55"/>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5"/>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5"/>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5"/>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1" name="Shape 1431"/>
        <p:cNvGrpSpPr/>
        <p:nvPr/>
      </p:nvGrpSpPr>
      <p:grpSpPr>
        <a:xfrm>
          <a:off x="0" y="0"/>
          <a:ext cx="0" cy="0"/>
          <a:chOff x="0" y="0"/>
          <a:chExt cx="0" cy="0"/>
        </a:xfrm>
      </p:grpSpPr>
      <p:grpSp>
        <p:nvGrpSpPr>
          <p:cNvPr id="1432" name="Google Shape;1432;p56"/>
          <p:cNvGrpSpPr/>
          <p:nvPr/>
        </p:nvGrpSpPr>
        <p:grpSpPr>
          <a:xfrm>
            <a:off x="3642951" y="1176740"/>
            <a:ext cx="2078182" cy="1366558"/>
            <a:chOff x="235800" y="830650"/>
            <a:chExt cx="6978450" cy="4588844"/>
          </a:xfrm>
        </p:grpSpPr>
        <p:sp>
          <p:nvSpPr>
            <p:cNvPr id="1433" name="Google Shape;1433;p56"/>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6"/>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6"/>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6"/>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6"/>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6"/>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 name="Google Shape;1439;p56"/>
          <p:cNvGrpSpPr/>
          <p:nvPr/>
        </p:nvGrpSpPr>
        <p:grpSpPr>
          <a:xfrm>
            <a:off x="738454" y="3007842"/>
            <a:ext cx="2622876" cy="1333540"/>
            <a:chOff x="238125" y="1038125"/>
            <a:chExt cx="7146800" cy="3633625"/>
          </a:xfrm>
        </p:grpSpPr>
        <p:sp>
          <p:nvSpPr>
            <p:cNvPr id="1440" name="Google Shape;1440;p56"/>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6"/>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6"/>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6"/>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6"/>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6"/>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6"/>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6"/>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6"/>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6"/>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6"/>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6"/>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6"/>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6"/>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6"/>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56"/>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6"/>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6"/>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6"/>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6"/>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6"/>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6"/>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6"/>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6"/>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6"/>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6"/>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6"/>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6"/>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6"/>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6"/>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6"/>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6"/>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6"/>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6"/>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6"/>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6"/>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6"/>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6"/>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6"/>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6"/>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6"/>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6"/>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6"/>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6"/>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6"/>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6"/>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6"/>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6"/>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6"/>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6"/>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6"/>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6"/>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6"/>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6"/>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6"/>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6"/>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6"/>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6"/>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6"/>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6"/>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6"/>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6"/>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6"/>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6"/>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6"/>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6"/>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6"/>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6"/>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6"/>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6"/>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6"/>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6"/>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6"/>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6"/>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6"/>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6"/>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6"/>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6"/>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6"/>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6"/>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6"/>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6"/>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6"/>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6"/>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6"/>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6"/>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6"/>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6"/>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6"/>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6"/>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6"/>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6"/>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6"/>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6"/>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6"/>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6"/>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6"/>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6"/>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6"/>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6"/>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6"/>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6"/>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6"/>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6"/>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6"/>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6"/>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6"/>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6"/>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6"/>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6"/>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6"/>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6"/>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6"/>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56"/>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6"/>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6"/>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6"/>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6"/>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56"/>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6"/>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6"/>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6"/>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6"/>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56"/>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6"/>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6"/>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6"/>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6"/>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6"/>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6"/>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6"/>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6"/>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6"/>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6"/>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6"/>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6"/>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6"/>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6"/>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6"/>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6"/>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6"/>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6"/>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6"/>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6"/>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6"/>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6"/>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6"/>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6"/>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6"/>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6"/>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6"/>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6"/>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6"/>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6"/>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6"/>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6"/>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6"/>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6"/>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6"/>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6"/>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6"/>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6"/>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56"/>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6"/>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56"/>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6"/>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6"/>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6"/>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6"/>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6"/>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6"/>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6"/>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6"/>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6"/>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6"/>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6"/>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6"/>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56"/>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6"/>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6"/>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6"/>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6"/>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6"/>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6"/>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6"/>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6"/>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6"/>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6"/>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6"/>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6"/>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56"/>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6"/>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6"/>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6"/>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6"/>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6"/>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56"/>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6"/>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6"/>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6"/>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6"/>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6"/>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6"/>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6"/>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6"/>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6"/>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6"/>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6"/>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6"/>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6"/>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6"/>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6"/>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6"/>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6"/>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6"/>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6"/>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6"/>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6"/>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6"/>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6"/>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6"/>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6"/>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6"/>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6"/>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6"/>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6"/>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6"/>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6"/>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6"/>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6"/>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6"/>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6"/>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6"/>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6"/>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6"/>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6"/>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6"/>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6"/>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6"/>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6"/>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6"/>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6"/>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6"/>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6"/>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6"/>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6"/>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6"/>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6"/>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6"/>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6"/>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6"/>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6"/>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6"/>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6"/>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56"/>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6"/>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6"/>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6"/>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6"/>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6"/>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6"/>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6"/>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6"/>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6"/>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6"/>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6"/>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6"/>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6"/>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6"/>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6"/>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6"/>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6"/>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6"/>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6"/>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6"/>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6"/>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6"/>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6"/>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6"/>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6"/>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6"/>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6"/>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6"/>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6"/>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6"/>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6"/>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6"/>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6"/>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6"/>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6"/>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6"/>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6"/>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6"/>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6"/>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6"/>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6"/>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6"/>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6"/>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6"/>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6"/>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6"/>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6"/>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6"/>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6"/>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6"/>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6"/>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6"/>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6"/>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6"/>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6"/>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6"/>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6"/>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6"/>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6"/>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6"/>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6"/>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6"/>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6"/>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6"/>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6"/>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6"/>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6"/>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6"/>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6"/>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6"/>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6"/>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6"/>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6"/>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6"/>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6"/>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6"/>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6"/>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6"/>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6"/>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6"/>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6"/>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6"/>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6"/>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6"/>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6"/>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6"/>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6"/>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6"/>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6"/>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6"/>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6"/>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6"/>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6"/>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6"/>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6"/>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6"/>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6"/>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6"/>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6"/>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6"/>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6"/>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6"/>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6"/>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6"/>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6"/>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6"/>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6"/>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6"/>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6"/>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6"/>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6"/>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6"/>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6"/>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6"/>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6"/>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6"/>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6"/>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6"/>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6"/>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6"/>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6"/>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6"/>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6"/>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6"/>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6"/>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6"/>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6"/>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6"/>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6"/>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6"/>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6"/>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6"/>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6"/>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6"/>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6"/>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6"/>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6"/>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6"/>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6"/>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6"/>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6"/>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6"/>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6"/>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6"/>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6"/>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6"/>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6"/>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6"/>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6"/>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6"/>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6"/>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6"/>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6"/>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6"/>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6"/>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6"/>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6"/>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6"/>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6"/>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6"/>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6"/>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6"/>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6"/>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6"/>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6"/>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6"/>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6"/>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6"/>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6"/>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6"/>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6"/>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6"/>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6"/>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6"/>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6"/>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6"/>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6"/>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6"/>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6"/>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6"/>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6"/>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6"/>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6"/>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6"/>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6"/>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6"/>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6"/>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6"/>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6"/>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6"/>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6"/>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6"/>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6"/>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6"/>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6"/>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6"/>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6"/>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6"/>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6"/>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6"/>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6"/>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6"/>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6"/>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6"/>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6"/>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6"/>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6"/>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6"/>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6"/>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6"/>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6"/>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6"/>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6"/>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6"/>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6"/>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6"/>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6"/>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6"/>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6"/>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6"/>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6"/>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6"/>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6"/>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6"/>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6"/>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6"/>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6"/>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6"/>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6"/>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6"/>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6"/>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6"/>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6"/>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6"/>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6"/>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6"/>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6"/>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6"/>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6"/>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6"/>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6"/>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6"/>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6"/>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6"/>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6"/>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6"/>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6"/>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6"/>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6"/>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6"/>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6"/>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6"/>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6"/>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6"/>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6"/>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6"/>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6"/>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6"/>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6"/>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6"/>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6"/>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6"/>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6"/>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6"/>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6"/>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6"/>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6"/>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6"/>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6"/>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6"/>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6"/>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6"/>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6"/>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6"/>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6"/>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6"/>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6"/>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6"/>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6"/>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6"/>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6"/>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6"/>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6"/>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6"/>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6"/>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6"/>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6"/>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6"/>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6"/>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6"/>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6"/>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6"/>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6"/>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6"/>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6"/>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6"/>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6"/>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6"/>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6"/>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6"/>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6"/>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6"/>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6"/>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6"/>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6"/>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6"/>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6"/>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6"/>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6"/>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6"/>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6"/>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6"/>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6"/>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6"/>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6"/>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6"/>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6"/>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6"/>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6"/>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6"/>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6"/>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6"/>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6"/>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6"/>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6"/>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6"/>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6"/>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6"/>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6"/>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6"/>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6"/>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6"/>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6"/>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6"/>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6"/>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6"/>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6"/>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6"/>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6"/>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6"/>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6"/>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6"/>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6"/>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6"/>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6"/>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6"/>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6"/>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6"/>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6"/>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6"/>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6"/>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6"/>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6"/>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6"/>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6"/>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6"/>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6"/>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6"/>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6"/>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6"/>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6"/>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6"/>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6"/>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6"/>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6"/>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6"/>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6"/>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6"/>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6"/>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6"/>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6"/>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6"/>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6"/>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6"/>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6"/>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6"/>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6"/>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6"/>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6"/>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6"/>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6"/>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6"/>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6"/>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6"/>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6"/>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6"/>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6"/>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6"/>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6"/>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6"/>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6"/>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6"/>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6"/>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6"/>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6"/>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6"/>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6"/>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6"/>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6"/>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6"/>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6"/>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6"/>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6"/>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6"/>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6"/>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6"/>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6"/>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6"/>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6"/>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6"/>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6"/>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6"/>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6"/>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6"/>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6"/>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6"/>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6"/>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6"/>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6"/>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6"/>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6"/>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6"/>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6"/>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6"/>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6"/>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6"/>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6"/>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6"/>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6"/>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6"/>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6"/>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6"/>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6"/>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6"/>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6"/>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6"/>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6"/>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6"/>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6"/>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6"/>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6"/>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6"/>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6"/>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6"/>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6"/>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6"/>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6"/>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6"/>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6"/>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6"/>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6"/>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6"/>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6"/>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6"/>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6"/>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6"/>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6"/>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6"/>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6"/>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6"/>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6"/>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6"/>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6"/>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6"/>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6"/>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6"/>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6"/>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6"/>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6"/>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6"/>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6"/>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6"/>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6"/>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6"/>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6"/>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6"/>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6"/>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6"/>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6"/>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6"/>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6"/>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6"/>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6"/>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6"/>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6"/>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6"/>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6"/>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6"/>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6"/>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6"/>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6"/>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6"/>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6"/>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6"/>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6"/>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6"/>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6"/>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6"/>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6"/>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6"/>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6"/>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6"/>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6"/>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6"/>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6"/>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6"/>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6"/>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6"/>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6"/>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6"/>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6"/>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6"/>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6"/>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6"/>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6"/>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6"/>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6"/>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6"/>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6"/>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6"/>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6"/>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6"/>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6"/>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6"/>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6"/>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6"/>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6"/>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6"/>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6"/>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6"/>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6"/>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6"/>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6"/>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6"/>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6"/>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6"/>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6"/>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6"/>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6"/>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6"/>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6"/>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6"/>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6"/>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6"/>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6"/>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6"/>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6"/>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6"/>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6"/>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6"/>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6"/>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6"/>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6"/>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6"/>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6"/>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6"/>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6"/>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6"/>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6"/>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6"/>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6"/>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6"/>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6"/>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6"/>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6"/>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6"/>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6"/>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6"/>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6"/>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6"/>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6"/>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6"/>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6"/>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6"/>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6"/>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6"/>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6"/>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6"/>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6"/>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6"/>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6"/>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6"/>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6"/>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6"/>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6"/>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6"/>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6"/>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6"/>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6"/>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6"/>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6"/>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6"/>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6"/>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6"/>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6"/>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6"/>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6"/>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6"/>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6"/>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6"/>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6"/>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6"/>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6"/>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6"/>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6"/>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6"/>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6"/>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6"/>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6"/>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6"/>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6"/>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6"/>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6"/>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6"/>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6"/>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6"/>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6"/>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6"/>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6"/>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6"/>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6"/>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6"/>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6"/>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6"/>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6"/>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6"/>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6"/>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6"/>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6"/>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6"/>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6"/>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6"/>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6"/>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6"/>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6"/>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6"/>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6"/>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6"/>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6"/>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6"/>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6"/>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6"/>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6"/>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6"/>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6"/>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6"/>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6"/>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6"/>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6"/>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6"/>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6"/>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6"/>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6"/>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6"/>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6"/>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6"/>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6"/>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6"/>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6"/>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6"/>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6"/>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6"/>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6"/>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6"/>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6"/>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6"/>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6"/>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6"/>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6"/>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6"/>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6"/>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6"/>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6"/>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6"/>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6"/>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6"/>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6"/>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6"/>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6"/>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6"/>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6"/>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6"/>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6"/>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6"/>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6"/>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6"/>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6"/>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6"/>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6"/>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6"/>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6"/>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6"/>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6"/>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6"/>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6"/>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6"/>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6"/>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6"/>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6"/>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6"/>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6"/>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6"/>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6"/>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6"/>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6"/>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6"/>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6"/>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6"/>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6"/>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6"/>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6"/>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6"/>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6"/>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6"/>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6"/>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6"/>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6"/>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6"/>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6"/>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6"/>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6"/>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6"/>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6"/>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6"/>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6"/>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6"/>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6"/>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6"/>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6"/>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6"/>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6"/>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6"/>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6"/>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6"/>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6"/>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6"/>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6"/>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6"/>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6"/>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6"/>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6"/>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6"/>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6"/>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6"/>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6"/>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6"/>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6"/>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6"/>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6"/>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6"/>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6"/>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6"/>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6"/>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6"/>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6"/>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6"/>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6"/>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6"/>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6"/>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6"/>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6"/>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6"/>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6"/>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6"/>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6"/>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6"/>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6"/>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6"/>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6"/>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6"/>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6"/>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6"/>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6"/>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6"/>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6"/>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6"/>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6"/>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6"/>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6"/>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6"/>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6"/>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6"/>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6"/>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6"/>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6"/>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6"/>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6"/>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6"/>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6"/>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6"/>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6"/>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6"/>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6"/>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6"/>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6"/>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6"/>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6"/>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6"/>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6"/>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6"/>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6"/>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6"/>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6"/>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6"/>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6"/>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6"/>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6"/>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6"/>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6"/>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6"/>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6"/>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6"/>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6"/>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6"/>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6"/>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6"/>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6"/>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6"/>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6"/>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6"/>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6"/>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6"/>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6"/>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6"/>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6"/>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6"/>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6"/>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6"/>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6"/>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6"/>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6"/>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6"/>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6"/>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6"/>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6"/>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6"/>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6"/>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6"/>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6"/>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6"/>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6"/>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6"/>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6"/>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6"/>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6"/>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6"/>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6"/>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6"/>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6"/>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6"/>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6"/>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6"/>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6"/>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6"/>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6"/>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6"/>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6"/>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6"/>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6"/>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6"/>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6"/>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6"/>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6"/>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6"/>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6"/>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6"/>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6"/>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6"/>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6"/>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6"/>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6"/>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6"/>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6"/>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6"/>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6"/>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6"/>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6"/>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6"/>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6"/>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6"/>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6"/>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6"/>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6"/>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6"/>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6"/>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6"/>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6"/>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6"/>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6"/>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6"/>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6"/>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6"/>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6"/>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6"/>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6"/>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6"/>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6"/>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6"/>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6"/>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6"/>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6"/>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6"/>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6"/>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6"/>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6"/>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6"/>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6"/>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6"/>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6"/>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6"/>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6"/>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6"/>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6"/>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6"/>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6"/>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6"/>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6"/>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6"/>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6"/>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6"/>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6"/>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6"/>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6"/>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6"/>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6"/>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6"/>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6"/>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6"/>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6"/>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6"/>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6"/>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6"/>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6"/>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6"/>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6"/>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6"/>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6"/>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6"/>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6"/>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6"/>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6"/>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6"/>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6"/>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6"/>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6"/>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6"/>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6"/>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6"/>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6"/>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6"/>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6"/>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6"/>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6"/>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6"/>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6"/>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6"/>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6"/>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6"/>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6"/>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6"/>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6"/>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6"/>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6"/>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6"/>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6"/>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6"/>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6"/>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6"/>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6"/>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6"/>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6"/>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6"/>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6"/>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6"/>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6"/>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6"/>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6"/>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6"/>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6"/>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6"/>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6"/>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6"/>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6"/>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6"/>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6"/>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6"/>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6"/>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6"/>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6"/>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6"/>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6"/>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6"/>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6"/>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6"/>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6"/>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6"/>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6"/>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6"/>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6"/>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6"/>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6"/>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6"/>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6"/>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6"/>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6"/>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6"/>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6"/>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6"/>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6"/>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6"/>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6"/>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6"/>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6"/>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6"/>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6"/>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6"/>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6"/>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6"/>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6"/>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6"/>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6"/>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6"/>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6"/>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6"/>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6"/>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6"/>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6"/>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6"/>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6"/>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6"/>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6"/>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6"/>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6"/>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6"/>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6"/>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6"/>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6"/>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6"/>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6"/>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6"/>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6"/>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6"/>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6"/>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6"/>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6"/>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6"/>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6"/>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6"/>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6"/>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6"/>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6"/>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6"/>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6"/>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6"/>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6"/>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6"/>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6"/>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6"/>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6"/>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6"/>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6"/>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6"/>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6"/>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6"/>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6"/>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6"/>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6"/>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6"/>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6"/>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6"/>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6"/>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6"/>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6"/>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6"/>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6"/>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6"/>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6"/>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6"/>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6"/>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6"/>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6"/>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6"/>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6"/>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6"/>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6"/>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6"/>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6"/>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6"/>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6"/>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6"/>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6"/>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6"/>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6"/>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6"/>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6"/>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6"/>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6"/>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6"/>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6"/>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6"/>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6"/>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6"/>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6"/>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6"/>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6"/>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6"/>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6"/>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6"/>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6"/>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6"/>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6"/>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6"/>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6"/>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6"/>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6"/>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6"/>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6"/>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6"/>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6"/>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6"/>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6"/>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6"/>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6"/>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6"/>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6"/>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6"/>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6"/>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6"/>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6"/>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6"/>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6"/>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6"/>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6"/>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6"/>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6"/>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6"/>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6"/>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6"/>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6"/>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6"/>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6"/>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6"/>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6"/>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6"/>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6"/>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6"/>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6"/>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6"/>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6"/>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6"/>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6"/>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6"/>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6"/>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6"/>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6"/>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6"/>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6"/>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6"/>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6"/>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6"/>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6"/>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6"/>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6"/>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6"/>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6"/>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6"/>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6"/>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6"/>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6"/>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6"/>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6"/>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6"/>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6"/>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6"/>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6"/>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6"/>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6"/>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6"/>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6"/>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6"/>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6"/>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6"/>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6"/>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6"/>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6"/>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6"/>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6"/>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6"/>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6"/>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6"/>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6"/>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6"/>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6"/>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6"/>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6"/>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6"/>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6"/>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6"/>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6"/>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6"/>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6"/>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6"/>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6"/>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6"/>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6"/>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6"/>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6"/>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6"/>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6"/>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6"/>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6"/>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6"/>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6"/>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6"/>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6"/>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6"/>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6"/>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6"/>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6"/>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6"/>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6"/>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6"/>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6"/>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6"/>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6"/>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6"/>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6"/>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6"/>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6"/>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6"/>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6"/>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6"/>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6"/>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6"/>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6"/>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6"/>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6"/>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6"/>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6"/>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6"/>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6"/>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6"/>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6"/>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6"/>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6"/>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6"/>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6"/>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6"/>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6"/>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6"/>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6"/>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6"/>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6"/>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6"/>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6"/>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6"/>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6"/>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6"/>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6"/>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6"/>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6"/>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6"/>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6"/>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6"/>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6"/>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6"/>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6"/>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6"/>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6"/>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6"/>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6"/>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6"/>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6"/>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6"/>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6"/>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6"/>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6"/>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6"/>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6"/>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6"/>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6"/>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6"/>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6"/>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6"/>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6"/>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6"/>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6"/>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6"/>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6"/>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6"/>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6"/>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6"/>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6"/>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6"/>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6"/>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6"/>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6"/>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6"/>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6"/>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6"/>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6"/>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6"/>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6"/>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6"/>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6"/>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6"/>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6"/>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6"/>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6"/>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6"/>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6"/>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6"/>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6"/>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6"/>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6"/>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6"/>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6"/>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2" name="Google Shape;3012;p56"/>
          <p:cNvGrpSpPr/>
          <p:nvPr/>
        </p:nvGrpSpPr>
        <p:grpSpPr>
          <a:xfrm>
            <a:off x="5961311" y="1231136"/>
            <a:ext cx="2435960" cy="1297725"/>
            <a:chOff x="233350" y="949250"/>
            <a:chExt cx="7137300" cy="3802300"/>
          </a:xfrm>
        </p:grpSpPr>
        <p:sp>
          <p:nvSpPr>
            <p:cNvPr id="3013" name="Google Shape;3013;p5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4" name="Google Shape;3064;p56"/>
          <p:cNvGrpSpPr/>
          <p:nvPr/>
        </p:nvGrpSpPr>
        <p:grpSpPr>
          <a:xfrm>
            <a:off x="7714435" y="3194726"/>
            <a:ext cx="104231" cy="320340"/>
            <a:chOff x="7564426" y="3224343"/>
            <a:chExt cx="119985" cy="368801"/>
          </a:xfrm>
        </p:grpSpPr>
        <p:sp>
          <p:nvSpPr>
            <p:cNvPr id="3065" name="Google Shape;3065;p56"/>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6"/>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7" name="Google Shape;3067;p56"/>
          <p:cNvGrpSpPr/>
          <p:nvPr/>
        </p:nvGrpSpPr>
        <p:grpSpPr>
          <a:xfrm>
            <a:off x="7413923" y="3188827"/>
            <a:ext cx="189489" cy="332132"/>
            <a:chOff x="8370831" y="3202002"/>
            <a:chExt cx="218129" cy="382376"/>
          </a:xfrm>
        </p:grpSpPr>
        <p:sp>
          <p:nvSpPr>
            <p:cNvPr id="3068" name="Google Shape;3068;p56"/>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6"/>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0" name="Google Shape;3070;p56"/>
          <p:cNvGrpSpPr/>
          <p:nvPr/>
        </p:nvGrpSpPr>
        <p:grpSpPr>
          <a:xfrm>
            <a:off x="8137312" y="3599959"/>
            <a:ext cx="309429" cy="267000"/>
            <a:chOff x="6742064" y="3750480"/>
            <a:chExt cx="399315" cy="344560"/>
          </a:xfrm>
        </p:grpSpPr>
        <p:sp>
          <p:nvSpPr>
            <p:cNvPr id="3071" name="Google Shape;3071;p56"/>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6"/>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3" name="Google Shape;3073;p56"/>
          <p:cNvGrpSpPr/>
          <p:nvPr/>
        </p:nvGrpSpPr>
        <p:grpSpPr>
          <a:xfrm>
            <a:off x="7676331" y="3951006"/>
            <a:ext cx="180437" cy="281608"/>
            <a:chOff x="7248525" y="3739696"/>
            <a:chExt cx="230531" cy="359790"/>
          </a:xfrm>
        </p:grpSpPr>
        <p:sp>
          <p:nvSpPr>
            <p:cNvPr id="3074" name="Google Shape;3074;p56"/>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6"/>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6" name="Google Shape;3076;p56"/>
          <p:cNvGrpSpPr/>
          <p:nvPr/>
        </p:nvGrpSpPr>
        <p:grpSpPr>
          <a:xfrm>
            <a:off x="7922251" y="3594231"/>
            <a:ext cx="162896" cy="278710"/>
            <a:chOff x="7601242" y="3729267"/>
            <a:chExt cx="222566" cy="380803"/>
          </a:xfrm>
        </p:grpSpPr>
        <p:sp>
          <p:nvSpPr>
            <p:cNvPr id="3077" name="Google Shape;3077;p56"/>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6"/>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79" name="Google Shape;3079;p56"/>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80" name="Google Shape;3080;p56"/>
          <p:cNvGrpSpPr/>
          <p:nvPr/>
        </p:nvGrpSpPr>
        <p:grpSpPr>
          <a:xfrm>
            <a:off x="7411896" y="3595371"/>
            <a:ext cx="193543" cy="275990"/>
            <a:chOff x="8304647" y="3738687"/>
            <a:chExt cx="225076" cy="320956"/>
          </a:xfrm>
        </p:grpSpPr>
        <p:sp>
          <p:nvSpPr>
            <p:cNvPr id="3081" name="Google Shape;3081;p56"/>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6"/>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6"/>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4" name="Google Shape;3084;p56"/>
          <p:cNvGrpSpPr/>
          <p:nvPr/>
        </p:nvGrpSpPr>
        <p:grpSpPr>
          <a:xfrm>
            <a:off x="7684389" y="3595371"/>
            <a:ext cx="178492" cy="275990"/>
            <a:chOff x="8615101" y="3738687"/>
            <a:chExt cx="207573" cy="320956"/>
          </a:xfrm>
        </p:grpSpPr>
        <p:sp>
          <p:nvSpPr>
            <p:cNvPr id="3085" name="Google Shape;3085;p56"/>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6"/>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6"/>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88" name="Google Shape;3088;p56"/>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89" name="Google Shape;3089;p56"/>
          <p:cNvGrpSpPr/>
          <p:nvPr/>
        </p:nvGrpSpPr>
        <p:grpSpPr>
          <a:xfrm>
            <a:off x="7909920" y="3998032"/>
            <a:ext cx="187557" cy="187557"/>
            <a:chOff x="8565775" y="671075"/>
            <a:chExt cx="441000" cy="441000"/>
          </a:xfrm>
        </p:grpSpPr>
        <p:sp>
          <p:nvSpPr>
            <p:cNvPr id="3090" name="Google Shape;3090;p56"/>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6"/>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92" name="Google Shape;3092;p56"/>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6"/>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94" name="Google Shape;3094;p56"/>
          <p:cNvGrpSpPr/>
          <p:nvPr/>
        </p:nvGrpSpPr>
        <p:grpSpPr>
          <a:xfrm>
            <a:off x="3561370" y="3009282"/>
            <a:ext cx="2241344" cy="1330656"/>
            <a:chOff x="230250" y="739925"/>
            <a:chExt cx="7124425" cy="4229675"/>
          </a:xfrm>
        </p:grpSpPr>
        <p:sp>
          <p:nvSpPr>
            <p:cNvPr id="3095" name="Google Shape;3095;p56"/>
            <p:cNvSpPr/>
            <p:nvPr/>
          </p:nvSpPr>
          <p:spPr>
            <a:xfrm>
              <a:off x="2001525" y="3293875"/>
              <a:ext cx="920575" cy="1635500"/>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6"/>
            <p:cNvSpPr/>
            <p:nvPr/>
          </p:nvSpPr>
          <p:spPr>
            <a:xfrm>
              <a:off x="294050" y="1435525"/>
              <a:ext cx="2107300" cy="218045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6"/>
            <p:cNvSpPr/>
            <p:nvPr/>
          </p:nvSpPr>
          <p:spPr>
            <a:xfrm>
              <a:off x="2241950" y="3529150"/>
              <a:ext cx="49625" cy="247725"/>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6"/>
            <p:cNvSpPr/>
            <p:nvPr/>
          </p:nvSpPr>
          <p:spPr>
            <a:xfrm>
              <a:off x="2241950" y="3400325"/>
              <a:ext cx="441250" cy="371700"/>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6"/>
            <p:cNvSpPr/>
            <p:nvPr/>
          </p:nvSpPr>
          <p:spPr>
            <a:xfrm>
              <a:off x="2254050" y="3517075"/>
              <a:ext cx="457575" cy="70475"/>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6"/>
            <p:cNvSpPr/>
            <p:nvPr/>
          </p:nvSpPr>
          <p:spPr>
            <a:xfrm>
              <a:off x="2463625" y="3784100"/>
              <a:ext cx="77125" cy="358075"/>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6"/>
            <p:cNvSpPr/>
            <p:nvPr/>
          </p:nvSpPr>
          <p:spPr>
            <a:xfrm>
              <a:off x="2540725" y="3772000"/>
              <a:ext cx="128875" cy="445500"/>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6"/>
            <p:cNvSpPr/>
            <p:nvPr/>
          </p:nvSpPr>
          <p:spPr>
            <a:xfrm>
              <a:off x="2540725" y="3772000"/>
              <a:ext cx="331475" cy="166950"/>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6"/>
            <p:cNvSpPr/>
            <p:nvPr/>
          </p:nvSpPr>
          <p:spPr>
            <a:xfrm>
              <a:off x="2552825" y="3677050"/>
              <a:ext cx="360525" cy="94975"/>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6"/>
            <p:cNvSpPr/>
            <p:nvPr/>
          </p:nvSpPr>
          <p:spPr>
            <a:xfrm>
              <a:off x="2221375" y="3772000"/>
              <a:ext cx="75925" cy="2446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6"/>
            <p:cNvSpPr/>
            <p:nvPr/>
          </p:nvSpPr>
          <p:spPr>
            <a:xfrm>
              <a:off x="2297275" y="3772000"/>
              <a:ext cx="166375" cy="370175"/>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6"/>
            <p:cNvSpPr/>
            <p:nvPr/>
          </p:nvSpPr>
          <p:spPr>
            <a:xfrm>
              <a:off x="2463625" y="4150925"/>
              <a:ext cx="20875" cy="378350"/>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6"/>
            <p:cNvSpPr/>
            <p:nvPr/>
          </p:nvSpPr>
          <p:spPr>
            <a:xfrm>
              <a:off x="2207175" y="4345400"/>
              <a:ext cx="271275" cy="192350"/>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6"/>
            <p:cNvSpPr/>
            <p:nvPr/>
          </p:nvSpPr>
          <p:spPr>
            <a:xfrm>
              <a:off x="2218950" y="4145500"/>
              <a:ext cx="260425" cy="48100"/>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6"/>
            <p:cNvSpPr/>
            <p:nvPr/>
          </p:nvSpPr>
          <p:spPr>
            <a:xfrm>
              <a:off x="2473900" y="4150925"/>
              <a:ext cx="190550" cy="75950"/>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6"/>
            <p:cNvSpPr/>
            <p:nvPr/>
          </p:nvSpPr>
          <p:spPr>
            <a:xfrm>
              <a:off x="2149700" y="4558600"/>
              <a:ext cx="127050" cy="245275"/>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6"/>
            <p:cNvSpPr/>
            <p:nvPr/>
          </p:nvSpPr>
          <p:spPr>
            <a:xfrm>
              <a:off x="2156650" y="4529250"/>
              <a:ext cx="327850" cy="29375"/>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6"/>
            <p:cNvSpPr/>
            <p:nvPr/>
          </p:nvSpPr>
          <p:spPr>
            <a:xfrm>
              <a:off x="2077725" y="3529150"/>
              <a:ext cx="164250" cy="333600"/>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6"/>
            <p:cNvSpPr/>
            <p:nvPr/>
          </p:nvSpPr>
          <p:spPr>
            <a:xfrm>
              <a:off x="2297275" y="3772000"/>
              <a:ext cx="243475" cy="25"/>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6"/>
            <p:cNvSpPr/>
            <p:nvPr/>
          </p:nvSpPr>
          <p:spPr>
            <a:xfrm>
              <a:off x="2206550" y="4150925"/>
              <a:ext cx="267375" cy="201150"/>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6"/>
            <p:cNvSpPr/>
            <p:nvPr/>
          </p:nvSpPr>
          <p:spPr>
            <a:xfrm>
              <a:off x="412000" y="1451850"/>
              <a:ext cx="148825" cy="202950"/>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6"/>
            <p:cNvSpPr/>
            <p:nvPr/>
          </p:nvSpPr>
          <p:spPr>
            <a:xfrm>
              <a:off x="300100" y="1654775"/>
              <a:ext cx="272525" cy="11675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6"/>
            <p:cNvSpPr/>
            <p:nvPr/>
          </p:nvSpPr>
          <p:spPr>
            <a:xfrm>
              <a:off x="564725" y="1658100"/>
              <a:ext cx="223825" cy="252225"/>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6"/>
            <p:cNvSpPr/>
            <p:nvPr/>
          </p:nvSpPr>
          <p:spPr>
            <a:xfrm>
              <a:off x="809075" y="1695300"/>
              <a:ext cx="109500" cy="215025"/>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6"/>
            <p:cNvSpPr/>
            <p:nvPr/>
          </p:nvSpPr>
          <p:spPr>
            <a:xfrm>
              <a:off x="560800" y="1654775"/>
              <a:ext cx="369875" cy="40550"/>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6"/>
            <p:cNvSpPr/>
            <p:nvPr/>
          </p:nvSpPr>
          <p:spPr>
            <a:xfrm>
              <a:off x="560800" y="1525625"/>
              <a:ext cx="722200" cy="129175"/>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6"/>
            <p:cNvSpPr/>
            <p:nvPr/>
          </p:nvSpPr>
          <p:spPr>
            <a:xfrm>
              <a:off x="1154750" y="1525625"/>
              <a:ext cx="128250" cy="363850"/>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6"/>
            <p:cNvSpPr/>
            <p:nvPr/>
          </p:nvSpPr>
          <p:spPr>
            <a:xfrm>
              <a:off x="918550" y="1695300"/>
              <a:ext cx="236225" cy="194175"/>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6"/>
            <p:cNvSpPr/>
            <p:nvPr/>
          </p:nvSpPr>
          <p:spPr>
            <a:xfrm>
              <a:off x="995075" y="1889450"/>
              <a:ext cx="159700" cy="215350"/>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6"/>
            <p:cNvSpPr/>
            <p:nvPr/>
          </p:nvSpPr>
          <p:spPr>
            <a:xfrm>
              <a:off x="918550" y="1525625"/>
              <a:ext cx="364450" cy="169700"/>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6"/>
            <p:cNvSpPr/>
            <p:nvPr/>
          </p:nvSpPr>
          <p:spPr>
            <a:xfrm>
              <a:off x="1154750" y="1889450"/>
              <a:ext cx="176025" cy="242250"/>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6"/>
            <p:cNvSpPr/>
            <p:nvPr/>
          </p:nvSpPr>
          <p:spPr>
            <a:xfrm>
              <a:off x="1330750" y="1821700"/>
              <a:ext cx="129150" cy="310000"/>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6"/>
            <p:cNvSpPr/>
            <p:nvPr/>
          </p:nvSpPr>
          <p:spPr>
            <a:xfrm>
              <a:off x="1459875" y="1666875"/>
              <a:ext cx="175750" cy="154850"/>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6"/>
            <p:cNvSpPr/>
            <p:nvPr/>
          </p:nvSpPr>
          <p:spPr>
            <a:xfrm>
              <a:off x="1154750" y="1821700"/>
              <a:ext cx="305150" cy="67775"/>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6"/>
            <p:cNvSpPr/>
            <p:nvPr/>
          </p:nvSpPr>
          <p:spPr>
            <a:xfrm>
              <a:off x="1459875" y="1821700"/>
              <a:ext cx="134300" cy="433400"/>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6"/>
            <p:cNvSpPr/>
            <p:nvPr/>
          </p:nvSpPr>
          <p:spPr>
            <a:xfrm>
              <a:off x="1594150" y="1889450"/>
              <a:ext cx="113150" cy="365650"/>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6"/>
            <p:cNvSpPr/>
            <p:nvPr/>
          </p:nvSpPr>
          <p:spPr>
            <a:xfrm>
              <a:off x="1115425" y="2255075"/>
              <a:ext cx="478750" cy="165450"/>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6"/>
            <p:cNvSpPr/>
            <p:nvPr/>
          </p:nvSpPr>
          <p:spPr>
            <a:xfrm>
              <a:off x="1530050" y="2255075"/>
              <a:ext cx="64125" cy="314825"/>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6"/>
            <p:cNvSpPr/>
            <p:nvPr/>
          </p:nvSpPr>
          <p:spPr>
            <a:xfrm>
              <a:off x="1231250" y="2569875"/>
              <a:ext cx="310925" cy="132800"/>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6"/>
            <p:cNvSpPr/>
            <p:nvPr/>
          </p:nvSpPr>
          <p:spPr>
            <a:xfrm>
              <a:off x="1113325" y="2131675"/>
              <a:ext cx="217450" cy="283400"/>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6"/>
            <p:cNvSpPr/>
            <p:nvPr/>
          </p:nvSpPr>
          <p:spPr>
            <a:xfrm>
              <a:off x="1330750" y="2131675"/>
              <a:ext cx="284300" cy="114950"/>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6"/>
            <p:cNvSpPr/>
            <p:nvPr/>
          </p:nvSpPr>
          <p:spPr>
            <a:xfrm>
              <a:off x="1615025" y="2089950"/>
              <a:ext cx="422200" cy="156675"/>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6"/>
            <p:cNvSpPr/>
            <p:nvPr/>
          </p:nvSpPr>
          <p:spPr>
            <a:xfrm>
              <a:off x="2037200" y="2089950"/>
              <a:ext cx="233500" cy="303650"/>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6"/>
            <p:cNvSpPr/>
            <p:nvPr/>
          </p:nvSpPr>
          <p:spPr>
            <a:xfrm>
              <a:off x="1596875" y="2246600"/>
              <a:ext cx="673825" cy="12705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6"/>
            <p:cNvSpPr/>
            <p:nvPr/>
          </p:nvSpPr>
          <p:spPr>
            <a:xfrm>
              <a:off x="1596875" y="2246600"/>
              <a:ext cx="316975" cy="555875"/>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6"/>
            <p:cNvSpPr/>
            <p:nvPr/>
          </p:nvSpPr>
          <p:spPr>
            <a:xfrm>
              <a:off x="1596875" y="2246600"/>
              <a:ext cx="507800" cy="355075"/>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6"/>
            <p:cNvSpPr/>
            <p:nvPr/>
          </p:nvSpPr>
          <p:spPr>
            <a:xfrm>
              <a:off x="1530050" y="2569875"/>
              <a:ext cx="383800" cy="232600"/>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6"/>
            <p:cNvSpPr/>
            <p:nvPr/>
          </p:nvSpPr>
          <p:spPr>
            <a:xfrm>
              <a:off x="1530050" y="2569875"/>
              <a:ext cx="126425" cy="445800"/>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6"/>
            <p:cNvSpPr/>
            <p:nvPr/>
          </p:nvSpPr>
          <p:spPr>
            <a:xfrm>
              <a:off x="1497375" y="3024425"/>
              <a:ext cx="164850" cy="32675"/>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6"/>
            <p:cNvSpPr/>
            <p:nvPr/>
          </p:nvSpPr>
          <p:spPr>
            <a:xfrm>
              <a:off x="1662200" y="3024425"/>
              <a:ext cx="151250" cy="218975"/>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6"/>
            <p:cNvSpPr/>
            <p:nvPr/>
          </p:nvSpPr>
          <p:spPr>
            <a:xfrm>
              <a:off x="1813725" y="3036525"/>
              <a:ext cx="32675" cy="206275"/>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6"/>
            <p:cNvSpPr/>
            <p:nvPr/>
          </p:nvSpPr>
          <p:spPr>
            <a:xfrm>
              <a:off x="1813425" y="3243375"/>
              <a:ext cx="145175" cy="5052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6"/>
            <p:cNvSpPr/>
            <p:nvPr/>
          </p:nvSpPr>
          <p:spPr>
            <a:xfrm>
              <a:off x="1949200" y="3290550"/>
              <a:ext cx="52350" cy="32330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6"/>
            <p:cNvSpPr/>
            <p:nvPr/>
          </p:nvSpPr>
          <p:spPr>
            <a:xfrm>
              <a:off x="1113325" y="2415050"/>
              <a:ext cx="416750" cy="154850"/>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6"/>
            <p:cNvSpPr/>
            <p:nvPr/>
          </p:nvSpPr>
          <p:spPr>
            <a:xfrm>
              <a:off x="2032675" y="1784200"/>
              <a:ext cx="84100" cy="296100"/>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6"/>
            <p:cNvSpPr/>
            <p:nvPr/>
          </p:nvSpPr>
          <p:spPr>
            <a:xfrm>
              <a:off x="2116750" y="1784200"/>
              <a:ext cx="275225" cy="167575"/>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6"/>
            <p:cNvSpPr/>
            <p:nvPr/>
          </p:nvSpPr>
          <p:spPr>
            <a:xfrm>
              <a:off x="1166850" y="792275"/>
              <a:ext cx="1104150" cy="510800"/>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6"/>
            <p:cNvSpPr/>
            <p:nvPr/>
          </p:nvSpPr>
          <p:spPr>
            <a:xfrm>
              <a:off x="1154750" y="1080175"/>
              <a:ext cx="231975" cy="222900"/>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6"/>
            <p:cNvSpPr/>
            <p:nvPr/>
          </p:nvSpPr>
          <p:spPr>
            <a:xfrm>
              <a:off x="1382775" y="1177850"/>
              <a:ext cx="252850" cy="62325"/>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6"/>
            <p:cNvSpPr/>
            <p:nvPr/>
          </p:nvSpPr>
          <p:spPr>
            <a:xfrm>
              <a:off x="1647375" y="1043875"/>
              <a:ext cx="344800" cy="134000"/>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6"/>
            <p:cNvSpPr/>
            <p:nvPr/>
          </p:nvSpPr>
          <p:spPr>
            <a:xfrm>
              <a:off x="1992150" y="792275"/>
              <a:ext cx="54750" cy="263725"/>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6"/>
            <p:cNvSpPr/>
            <p:nvPr/>
          </p:nvSpPr>
          <p:spPr>
            <a:xfrm>
              <a:off x="2046875" y="792275"/>
              <a:ext cx="82000" cy="202025"/>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6"/>
            <p:cNvSpPr/>
            <p:nvPr/>
          </p:nvSpPr>
          <p:spPr>
            <a:xfrm>
              <a:off x="1509175" y="1303050"/>
              <a:ext cx="189350" cy="181475"/>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6"/>
            <p:cNvSpPr/>
            <p:nvPr/>
          </p:nvSpPr>
          <p:spPr>
            <a:xfrm>
              <a:off x="1850300" y="1393775"/>
              <a:ext cx="487825" cy="35052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6"/>
            <p:cNvSpPr/>
            <p:nvPr/>
          </p:nvSpPr>
          <p:spPr>
            <a:xfrm>
              <a:off x="1787100" y="1207200"/>
              <a:ext cx="158800" cy="32975"/>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6"/>
            <p:cNvSpPr/>
            <p:nvPr/>
          </p:nvSpPr>
          <p:spPr>
            <a:xfrm>
              <a:off x="1585700" y="1315150"/>
              <a:ext cx="49925" cy="169675"/>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6"/>
            <p:cNvSpPr/>
            <p:nvPr/>
          </p:nvSpPr>
          <p:spPr>
            <a:xfrm>
              <a:off x="1517950" y="1361125"/>
              <a:ext cx="180575" cy="44775"/>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6"/>
            <p:cNvSpPr/>
            <p:nvPr/>
          </p:nvSpPr>
          <p:spPr>
            <a:xfrm>
              <a:off x="2004250" y="1395000"/>
              <a:ext cx="70475" cy="65350"/>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6"/>
            <p:cNvSpPr/>
            <p:nvPr/>
          </p:nvSpPr>
          <p:spPr>
            <a:xfrm>
              <a:off x="2074700" y="1417975"/>
              <a:ext cx="134600" cy="42375"/>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6"/>
            <p:cNvSpPr/>
            <p:nvPr/>
          </p:nvSpPr>
          <p:spPr>
            <a:xfrm>
              <a:off x="2209275" y="1417975"/>
              <a:ext cx="25" cy="228050"/>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6"/>
            <p:cNvSpPr/>
            <p:nvPr/>
          </p:nvSpPr>
          <p:spPr>
            <a:xfrm>
              <a:off x="2442750" y="780475"/>
              <a:ext cx="856175" cy="991650"/>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6"/>
            <p:cNvSpPr/>
            <p:nvPr/>
          </p:nvSpPr>
          <p:spPr>
            <a:xfrm>
              <a:off x="2484475" y="846700"/>
              <a:ext cx="198725" cy="221400"/>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6"/>
            <p:cNvSpPr/>
            <p:nvPr/>
          </p:nvSpPr>
          <p:spPr>
            <a:xfrm>
              <a:off x="2683175" y="1068075"/>
              <a:ext cx="82875" cy="313625"/>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6"/>
            <p:cNvSpPr/>
            <p:nvPr/>
          </p:nvSpPr>
          <p:spPr>
            <a:xfrm>
              <a:off x="2778125" y="780475"/>
              <a:ext cx="190850" cy="351425"/>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6"/>
            <p:cNvSpPr/>
            <p:nvPr/>
          </p:nvSpPr>
          <p:spPr>
            <a:xfrm>
              <a:off x="2695275" y="1068075"/>
              <a:ext cx="261600" cy="63825"/>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6"/>
            <p:cNvSpPr/>
            <p:nvPr/>
          </p:nvSpPr>
          <p:spPr>
            <a:xfrm>
              <a:off x="2683175" y="780475"/>
              <a:ext cx="94975" cy="287625"/>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6"/>
            <p:cNvSpPr/>
            <p:nvPr/>
          </p:nvSpPr>
          <p:spPr>
            <a:xfrm>
              <a:off x="2443050" y="1068075"/>
              <a:ext cx="240150" cy="130675"/>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6"/>
            <p:cNvSpPr/>
            <p:nvPr/>
          </p:nvSpPr>
          <p:spPr>
            <a:xfrm>
              <a:off x="2621775" y="1381675"/>
              <a:ext cx="144275" cy="85925"/>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6"/>
            <p:cNvSpPr/>
            <p:nvPr/>
          </p:nvSpPr>
          <p:spPr>
            <a:xfrm>
              <a:off x="2766025" y="1381675"/>
              <a:ext cx="123425" cy="241675"/>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6"/>
            <p:cNvSpPr/>
            <p:nvPr/>
          </p:nvSpPr>
          <p:spPr>
            <a:xfrm>
              <a:off x="2654450" y="1381675"/>
              <a:ext cx="111600" cy="387725"/>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6"/>
            <p:cNvSpPr/>
            <p:nvPr/>
          </p:nvSpPr>
          <p:spPr>
            <a:xfrm>
              <a:off x="2443050" y="1198725"/>
              <a:ext cx="323000" cy="182975"/>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6"/>
            <p:cNvSpPr/>
            <p:nvPr/>
          </p:nvSpPr>
          <p:spPr>
            <a:xfrm>
              <a:off x="2766025" y="1123125"/>
              <a:ext cx="211125" cy="253450"/>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6"/>
            <p:cNvSpPr/>
            <p:nvPr/>
          </p:nvSpPr>
          <p:spPr>
            <a:xfrm>
              <a:off x="2968950" y="1133400"/>
              <a:ext cx="133100" cy="392250"/>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6"/>
            <p:cNvSpPr/>
            <p:nvPr/>
          </p:nvSpPr>
          <p:spPr>
            <a:xfrm>
              <a:off x="2766025" y="1381675"/>
              <a:ext cx="336025" cy="14397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6"/>
            <p:cNvSpPr/>
            <p:nvPr/>
          </p:nvSpPr>
          <p:spPr>
            <a:xfrm>
              <a:off x="3102025" y="1240150"/>
              <a:ext cx="147600" cy="285500"/>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6"/>
            <p:cNvSpPr/>
            <p:nvPr/>
          </p:nvSpPr>
          <p:spPr>
            <a:xfrm>
              <a:off x="2969875" y="861825"/>
              <a:ext cx="185700" cy="270075"/>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6"/>
            <p:cNvSpPr/>
            <p:nvPr/>
          </p:nvSpPr>
          <p:spPr>
            <a:xfrm>
              <a:off x="2969875" y="1131875"/>
              <a:ext cx="275225" cy="116775"/>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6"/>
            <p:cNvSpPr/>
            <p:nvPr/>
          </p:nvSpPr>
          <p:spPr>
            <a:xfrm>
              <a:off x="3349700" y="2603750"/>
              <a:ext cx="1343375" cy="1817575"/>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6"/>
            <p:cNvSpPr/>
            <p:nvPr/>
          </p:nvSpPr>
          <p:spPr>
            <a:xfrm>
              <a:off x="3385100" y="2877450"/>
              <a:ext cx="295475" cy="291550"/>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6"/>
            <p:cNvSpPr/>
            <p:nvPr/>
          </p:nvSpPr>
          <p:spPr>
            <a:xfrm>
              <a:off x="3680550" y="2603750"/>
              <a:ext cx="106775" cy="565250"/>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6"/>
            <p:cNvSpPr/>
            <p:nvPr/>
          </p:nvSpPr>
          <p:spPr>
            <a:xfrm>
              <a:off x="3787300" y="2603750"/>
              <a:ext cx="225625" cy="660225"/>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6"/>
            <p:cNvSpPr/>
            <p:nvPr/>
          </p:nvSpPr>
          <p:spPr>
            <a:xfrm>
              <a:off x="4093350" y="2738325"/>
              <a:ext cx="140350" cy="442775"/>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6"/>
            <p:cNvSpPr/>
            <p:nvPr/>
          </p:nvSpPr>
          <p:spPr>
            <a:xfrm>
              <a:off x="4012900" y="2738325"/>
              <a:ext cx="80475" cy="525650"/>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6"/>
            <p:cNvSpPr/>
            <p:nvPr/>
          </p:nvSpPr>
          <p:spPr>
            <a:xfrm>
              <a:off x="4015025" y="3249125"/>
              <a:ext cx="183000" cy="352025"/>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6"/>
            <p:cNvSpPr/>
            <p:nvPr/>
          </p:nvSpPr>
          <p:spPr>
            <a:xfrm>
              <a:off x="4198000" y="3181075"/>
              <a:ext cx="35700" cy="420075"/>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6"/>
            <p:cNvSpPr/>
            <p:nvPr/>
          </p:nvSpPr>
          <p:spPr>
            <a:xfrm>
              <a:off x="4013225" y="3179575"/>
              <a:ext cx="220175" cy="70775"/>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6"/>
            <p:cNvSpPr/>
            <p:nvPr/>
          </p:nvSpPr>
          <p:spPr>
            <a:xfrm>
              <a:off x="3680550" y="3168975"/>
              <a:ext cx="338125" cy="80175"/>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6"/>
            <p:cNvSpPr/>
            <p:nvPr/>
          </p:nvSpPr>
          <p:spPr>
            <a:xfrm>
              <a:off x="3641550" y="3168975"/>
              <a:ext cx="39025" cy="251950"/>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6"/>
            <p:cNvSpPr/>
            <p:nvPr/>
          </p:nvSpPr>
          <p:spPr>
            <a:xfrm>
              <a:off x="3364525" y="3168975"/>
              <a:ext cx="316050" cy="109800"/>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6"/>
            <p:cNvSpPr/>
            <p:nvPr/>
          </p:nvSpPr>
          <p:spPr>
            <a:xfrm>
              <a:off x="3680550" y="3168975"/>
              <a:ext cx="160000" cy="375025"/>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6"/>
            <p:cNvSpPr/>
            <p:nvPr/>
          </p:nvSpPr>
          <p:spPr>
            <a:xfrm>
              <a:off x="3840525" y="3249125"/>
              <a:ext cx="178150" cy="294875"/>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6"/>
            <p:cNvSpPr/>
            <p:nvPr/>
          </p:nvSpPr>
          <p:spPr>
            <a:xfrm>
              <a:off x="3929450" y="3247600"/>
              <a:ext cx="83475" cy="524425"/>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6"/>
            <p:cNvSpPr/>
            <p:nvPr/>
          </p:nvSpPr>
          <p:spPr>
            <a:xfrm>
              <a:off x="3902525" y="3601125"/>
              <a:ext cx="295500" cy="170900"/>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6"/>
            <p:cNvSpPr/>
            <p:nvPr/>
          </p:nvSpPr>
          <p:spPr>
            <a:xfrm>
              <a:off x="4201025" y="3131475"/>
              <a:ext cx="235300" cy="464850"/>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6"/>
            <p:cNvSpPr/>
            <p:nvPr/>
          </p:nvSpPr>
          <p:spPr>
            <a:xfrm>
              <a:off x="4233675" y="3136025"/>
              <a:ext cx="222300" cy="45075"/>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6"/>
            <p:cNvSpPr/>
            <p:nvPr/>
          </p:nvSpPr>
          <p:spPr>
            <a:xfrm>
              <a:off x="4455950" y="3147500"/>
              <a:ext cx="71100" cy="411625"/>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6"/>
            <p:cNvSpPr/>
            <p:nvPr/>
          </p:nvSpPr>
          <p:spPr>
            <a:xfrm>
              <a:off x="4198000" y="3559100"/>
              <a:ext cx="329050" cy="41750"/>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6"/>
            <p:cNvSpPr/>
            <p:nvPr/>
          </p:nvSpPr>
          <p:spPr>
            <a:xfrm>
              <a:off x="4198000" y="3589050"/>
              <a:ext cx="205975" cy="407075"/>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6"/>
            <p:cNvSpPr/>
            <p:nvPr/>
          </p:nvSpPr>
          <p:spPr>
            <a:xfrm>
              <a:off x="4185900" y="3589050"/>
              <a:ext cx="12125" cy="523800"/>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6"/>
            <p:cNvSpPr/>
            <p:nvPr/>
          </p:nvSpPr>
          <p:spPr>
            <a:xfrm>
              <a:off x="4185900" y="4100725"/>
              <a:ext cx="119475" cy="168475"/>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6"/>
            <p:cNvSpPr/>
            <p:nvPr/>
          </p:nvSpPr>
          <p:spPr>
            <a:xfrm>
              <a:off x="3958775" y="4085900"/>
              <a:ext cx="227150" cy="14850"/>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6"/>
            <p:cNvSpPr/>
            <p:nvPr/>
          </p:nvSpPr>
          <p:spPr>
            <a:xfrm>
              <a:off x="4185900" y="3996100"/>
              <a:ext cx="218075" cy="104650"/>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6"/>
            <p:cNvSpPr/>
            <p:nvPr/>
          </p:nvSpPr>
          <p:spPr>
            <a:xfrm>
              <a:off x="4334375" y="2852350"/>
              <a:ext cx="111025" cy="283700"/>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6"/>
            <p:cNvSpPr/>
            <p:nvPr/>
          </p:nvSpPr>
          <p:spPr>
            <a:xfrm>
              <a:off x="3385100" y="2652150"/>
              <a:ext cx="158175" cy="225325"/>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6"/>
            <p:cNvSpPr/>
            <p:nvPr/>
          </p:nvSpPr>
          <p:spPr>
            <a:xfrm>
              <a:off x="3544150" y="2591975"/>
              <a:ext cx="256175" cy="64425"/>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6"/>
            <p:cNvSpPr/>
            <p:nvPr/>
          </p:nvSpPr>
          <p:spPr>
            <a:xfrm>
              <a:off x="3473100" y="1177850"/>
              <a:ext cx="3833475" cy="2175325"/>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6"/>
            <p:cNvSpPr/>
            <p:nvPr/>
          </p:nvSpPr>
          <p:spPr>
            <a:xfrm>
              <a:off x="3473100" y="2483100"/>
              <a:ext cx="168475" cy="66850"/>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6"/>
            <p:cNvSpPr/>
            <p:nvPr/>
          </p:nvSpPr>
          <p:spPr>
            <a:xfrm>
              <a:off x="3493950" y="2402950"/>
              <a:ext cx="138850" cy="200825"/>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6"/>
            <p:cNvSpPr/>
            <p:nvPr/>
          </p:nvSpPr>
          <p:spPr>
            <a:xfrm>
              <a:off x="3632775" y="2176750"/>
              <a:ext cx="356575" cy="226225"/>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6"/>
            <p:cNvSpPr/>
            <p:nvPr/>
          </p:nvSpPr>
          <p:spPr>
            <a:xfrm>
              <a:off x="3754650" y="2173125"/>
              <a:ext cx="246200" cy="254050"/>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6"/>
            <p:cNvSpPr/>
            <p:nvPr/>
          </p:nvSpPr>
          <p:spPr>
            <a:xfrm>
              <a:off x="3936100" y="2173125"/>
              <a:ext cx="64750" cy="167850"/>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6"/>
            <p:cNvSpPr/>
            <p:nvPr/>
          </p:nvSpPr>
          <p:spPr>
            <a:xfrm>
              <a:off x="3998100" y="2185200"/>
              <a:ext cx="145775" cy="309700"/>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6"/>
            <p:cNvSpPr/>
            <p:nvPr/>
          </p:nvSpPr>
          <p:spPr>
            <a:xfrm>
              <a:off x="3855350" y="2066350"/>
              <a:ext cx="142775" cy="118875"/>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6"/>
            <p:cNvSpPr/>
            <p:nvPr/>
          </p:nvSpPr>
          <p:spPr>
            <a:xfrm>
              <a:off x="3749500" y="2125625"/>
              <a:ext cx="248625" cy="5960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6"/>
            <p:cNvSpPr/>
            <p:nvPr/>
          </p:nvSpPr>
          <p:spPr>
            <a:xfrm>
              <a:off x="3632775" y="2185200"/>
              <a:ext cx="368075" cy="61425"/>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6"/>
            <p:cNvSpPr/>
            <p:nvPr/>
          </p:nvSpPr>
          <p:spPr>
            <a:xfrm>
              <a:off x="4093350" y="2001950"/>
              <a:ext cx="128250" cy="162725"/>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6"/>
            <p:cNvSpPr/>
            <p:nvPr/>
          </p:nvSpPr>
          <p:spPr>
            <a:xfrm>
              <a:off x="4012900" y="2001950"/>
              <a:ext cx="80475" cy="174825"/>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6"/>
            <p:cNvSpPr/>
            <p:nvPr/>
          </p:nvSpPr>
          <p:spPr>
            <a:xfrm>
              <a:off x="3992350" y="2164650"/>
              <a:ext cx="229850" cy="22100"/>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6"/>
            <p:cNvSpPr/>
            <p:nvPr/>
          </p:nvSpPr>
          <p:spPr>
            <a:xfrm>
              <a:off x="4222175" y="2164650"/>
              <a:ext cx="83200" cy="188125"/>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6"/>
            <p:cNvSpPr/>
            <p:nvPr/>
          </p:nvSpPr>
          <p:spPr>
            <a:xfrm>
              <a:off x="4305350" y="2014050"/>
              <a:ext cx="236525" cy="338725"/>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6"/>
            <p:cNvSpPr/>
            <p:nvPr/>
          </p:nvSpPr>
          <p:spPr>
            <a:xfrm>
              <a:off x="4138725" y="2164650"/>
              <a:ext cx="83475" cy="319075"/>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6"/>
            <p:cNvSpPr/>
            <p:nvPr/>
          </p:nvSpPr>
          <p:spPr>
            <a:xfrm>
              <a:off x="4465925" y="1687425"/>
              <a:ext cx="75950" cy="326650"/>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6"/>
            <p:cNvSpPr/>
            <p:nvPr/>
          </p:nvSpPr>
          <p:spPr>
            <a:xfrm>
              <a:off x="4210100" y="1757300"/>
              <a:ext cx="330850" cy="251925"/>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6"/>
            <p:cNvSpPr/>
            <p:nvPr/>
          </p:nvSpPr>
          <p:spPr>
            <a:xfrm>
              <a:off x="4209475" y="1505075"/>
              <a:ext cx="145800" cy="252250"/>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6"/>
            <p:cNvSpPr/>
            <p:nvPr/>
          </p:nvSpPr>
          <p:spPr>
            <a:xfrm>
              <a:off x="4209475" y="1678950"/>
              <a:ext cx="267975" cy="78375"/>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6"/>
            <p:cNvSpPr/>
            <p:nvPr/>
          </p:nvSpPr>
          <p:spPr>
            <a:xfrm>
              <a:off x="4018650" y="1505075"/>
              <a:ext cx="62625" cy="173900"/>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6"/>
            <p:cNvSpPr/>
            <p:nvPr/>
          </p:nvSpPr>
          <p:spPr>
            <a:xfrm>
              <a:off x="3855350" y="1666875"/>
              <a:ext cx="238025" cy="32675"/>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6"/>
            <p:cNvSpPr/>
            <p:nvPr/>
          </p:nvSpPr>
          <p:spPr>
            <a:xfrm>
              <a:off x="3766450" y="1666875"/>
              <a:ext cx="314825" cy="202025"/>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6"/>
            <p:cNvSpPr/>
            <p:nvPr/>
          </p:nvSpPr>
          <p:spPr>
            <a:xfrm>
              <a:off x="4081250" y="1505075"/>
              <a:ext cx="277950" cy="161825"/>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6"/>
            <p:cNvSpPr/>
            <p:nvPr/>
          </p:nvSpPr>
          <p:spPr>
            <a:xfrm>
              <a:off x="4541850" y="1827450"/>
              <a:ext cx="336900" cy="186625"/>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6"/>
            <p:cNvSpPr/>
            <p:nvPr/>
          </p:nvSpPr>
          <p:spPr>
            <a:xfrm>
              <a:off x="4540925" y="2009200"/>
              <a:ext cx="380775" cy="174225"/>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6"/>
            <p:cNvSpPr/>
            <p:nvPr/>
          </p:nvSpPr>
          <p:spPr>
            <a:xfrm>
              <a:off x="4539125" y="2394175"/>
              <a:ext cx="468175" cy="387425"/>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6"/>
            <p:cNvSpPr/>
            <p:nvPr/>
          </p:nvSpPr>
          <p:spPr>
            <a:xfrm>
              <a:off x="4921675" y="2186725"/>
              <a:ext cx="85625" cy="228350"/>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6"/>
            <p:cNvSpPr/>
            <p:nvPr/>
          </p:nvSpPr>
          <p:spPr>
            <a:xfrm>
              <a:off x="5007275" y="2394175"/>
              <a:ext cx="85000" cy="258000"/>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6"/>
            <p:cNvSpPr/>
            <p:nvPr/>
          </p:nvSpPr>
          <p:spPr>
            <a:xfrm>
              <a:off x="4968850" y="1334200"/>
              <a:ext cx="2205875" cy="1654875"/>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6"/>
            <p:cNvSpPr/>
            <p:nvPr/>
          </p:nvSpPr>
          <p:spPr>
            <a:xfrm>
              <a:off x="4878750" y="1177850"/>
              <a:ext cx="1731050" cy="1005575"/>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6"/>
            <p:cNvSpPr/>
            <p:nvPr/>
          </p:nvSpPr>
          <p:spPr>
            <a:xfrm>
              <a:off x="5092250" y="2143775"/>
              <a:ext cx="396500" cy="851350"/>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6"/>
            <p:cNvSpPr/>
            <p:nvPr/>
          </p:nvSpPr>
          <p:spPr>
            <a:xfrm>
              <a:off x="4389725" y="2014050"/>
              <a:ext cx="617575" cy="114075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6"/>
            <p:cNvSpPr/>
            <p:nvPr/>
          </p:nvSpPr>
          <p:spPr>
            <a:xfrm>
              <a:off x="4420875" y="2917075"/>
              <a:ext cx="25" cy="25"/>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6"/>
            <p:cNvSpPr/>
            <p:nvPr/>
          </p:nvSpPr>
          <p:spPr>
            <a:xfrm>
              <a:off x="5007275" y="2143775"/>
              <a:ext cx="316650" cy="250425"/>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6"/>
            <p:cNvSpPr/>
            <p:nvPr/>
          </p:nvSpPr>
          <p:spPr>
            <a:xfrm>
              <a:off x="5323900" y="2123225"/>
              <a:ext cx="497500" cy="20575"/>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6"/>
            <p:cNvSpPr/>
            <p:nvPr/>
          </p:nvSpPr>
          <p:spPr>
            <a:xfrm>
              <a:off x="5092250" y="2143775"/>
              <a:ext cx="231675" cy="495400"/>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6"/>
            <p:cNvSpPr/>
            <p:nvPr/>
          </p:nvSpPr>
          <p:spPr>
            <a:xfrm>
              <a:off x="4647700" y="2415050"/>
              <a:ext cx="359600" cy="378650"/>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6"/>
            <p:cNvSpPr/>
            <p:nvPr/>
          </p:nvSpPr>
          <p:spPr>
            <a:xfrm>
              <a:off x="5809275" y="1751550"/>
              <a:ext cx="401350" cy="374100"/>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6"/>
            <p:cNvSpPr/>
            <p:nvPr/>
          </p:nvSpPr>
          <p:spPr>
            <a:xfrm>
              <a:off x="5821375" y="1313650"/>
              <a:ext cx="195700" cy="8096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6"/>
            <p:cNvSpPr/>
            <p:nvPr/>
          </p:nvSpPr>
          <p:spPr>
            <a:xfrm>
              <a:off x="5809275" y="2077550"/>
              <a:ext cx="449725" cy="33600"/>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6"/>
            <p:cNvSpPr/>
            <p:nvPr/>
          </p:nvSpPr>
          <p:spPr>
            <a:xfrm>
              <a:off x="5812300" y="2123225"/>
              <a:ext cx="57500" cy="434600"/>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6"/>
            <p:cNvSpPr/>
            <p:nvPr/>
          </p:nvSpPr>
          <p:spPr>
            <a:xfrm>
              <a:off x="5344475" y="2503650"/>
              <a:ext cx="325425" cy="314250"/>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6"/>
            <p:cNvSpPr/>
            <p:nvPr/>
          </p:nvSpPr>
          <p:spPr>
            <a:xfrm>
              <a:off x="5619050" y="2805775"/>
              <a:ext cx="50850" cy="321800"/>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6"/>
            <p:cNvSpPr/>
            <p:nvPr/>
          </p:nvSpPr>
          <p:spPr>
            <a:xfrm>
              <a:off x="5092250" y="2627950"/>
              <a:ext cx="295175" cy="427650"/>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6"/>
            <p:cNvSpPr/>
            <p:nvPr/>
          </p:nvSpPr>
          <p:spPr>
            <a:xfrm>
              <a:off x="6210600" y="1570400"/>
              <a:ext cx="478750" cy="181175"/>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6"/>
            <p:cNvSpPr/>
            <p:nvPr/>
          </p:nvSpPr>
          <p:spPr>
            <a:xfrm>
              <a:off x="6245375" y="2065450"/>
              <a:ext cx="187525" cy="15750"/>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6"/>
            <p:cNvSpPr/>
            <p:nvPr/>
          </p:nvSpPr>
          <p:spPr>
            <a:xfrm>
              <a:off x="6246875" y="2065450"/>
              <a:ext cx="210225" cy="24590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6"/>
            <p:cNvSpPr/>
            <p:nvPr/>
          </p:nvSpPr>
          <p:spPr>
            <a:xfrm>
              <a:off x="5869775" y="2545100"/>
              <a:ext cx="188725" cy="12725"/>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6"/>
            <p:cNvSpPr/>
            <p:nvPr/>
          </p:nvSpPr>
          <p:spPr>
            <a:xfrm>
              <a:off x="5809275" y="2111125"/>
              <a:ext cx="249225" cy="434000"/>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6"/>
            <p:cNvSpPr/>
            <p:nvPr/>
          </p:nvSpPr>
          <p:spPr>
            <a:xfrm>
              <a:off x="4412100" y="2781575"/>
              <a:ext cx="127050" cy="144275"/>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6"/>
            <p:cNvSpPr/>
            <p:nvPr/>
          </p:nvSpPr>
          <p:spPr>
            <a:xfrm>
              <a:off x="4334375" y="2769475"/>
              <a:ext cx="192675" cy="8290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6"/>
            <p:cNvSpPr/>
            <p:nvPr/>
          </p:nvSpPr>
          <p:spPr>
            <a:xfrm>
              <a:off x="4424500" y="2402950"/>
              <a:ext cx="102550" cy="378650"/>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6"/>
            <p:cNvSpPr/>
            <p:nvPr/>
          </p:nvSpPr>
          <p:spPr>
            <a:xfrm>
              <a:off x="4424500" y="2014050"/>
              <a:ext cx="129475" cy="388925"/>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6"/>
            <p:cNvSpPr/>
            <p:nvPr/>
          </p:nvSpPr>
          <p:spPr>
            <a:xfrm>
              <a:off x="5702825" y="3559100"/>
              <a:ext cx="355675" cy="25"/>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6"/>
            <p:cNvSpPr/>
            <p:nvPr/>
          </p:nvSpPr>
          <p:spPr>
            <a:xfrm>
              <a:off x="5975625" y="3844275"/>
              <a:ext cx="460900" cy="552550"/>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6"/>
            <p:cNvSpPr/>
            <p:nvPr/>
          </p:nvSpPr>
          <p:spPr>
            <a:xfrm>
              <a:off x="6283175" y="4106775"/>
              <a:ext cx="427050" cy="43097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6"/>
            <p:cNvSpPr/>
            <p:nvPr/>
          </p:nvSpPr>
          <p:spPr>
            <a:xfrm>
              <a:off x="6415625" y="3845800"/>
              <a:ext cx="315150" cy="259500"/>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6"/>
            <p:cNvSpPr/>
            <p:nvPr/>
          </p:nvSpPr>
          <p:spPr>
            <a:xfrm>
              <a:off x="6282875" y="4157275"/>
              <a:ext cx="329650" cy="164850"/>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6"/>
            <p:cNvSpPr/>
            <p:nvPr/>
          </p:nvSpPr>
          <p:spPr>
            <a:xfrm>
              <a:off x="6263525" y="4379875"/>
              <a:ext cx="336900" cy="159400"/>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6"/>
            <p:cNvSpPr/>
            <p:nvPr/>
          </p:nvSpPr>
          <p:spPr>
            <a:xfrm>
              <a:off x="5975625" y="4136425"/>
              <a:ext cx="307275" cy="20875"/>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6"/>
            <p:cNvSpPr/>
            <p:nvPr/>
          </p:nvSpPr>
          <p:spPr>
            <a:xfrm>
              <a:off x="3882275" y="952550"/>
              <a:ext cx="276125" cy="179350"/>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6"/>
            <p:cNvSpPr/>
            <p:nvPr/>
          </p:nvSpPr>
          <p:spPr>
            <a:xfrm>
              <a:off x="3882275" y="992475"/>
              <a:ext cx="157275" cy="42975"/>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6"/>
            <p:cNvSpPr/>
            <p:nvPr/>
          </p:nvSpPr>
          <p:spPr>
            <a:xfrm>
              <a:off x="4527025" y="2781575"/>
              <a:ext cx="72600" cy="23167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6"/>
            <p:cNvSpPr/>
            <p:nvPr/>
          </p:nvSpPr>
          <p:spPr>
            <a:xfrm>
              <a:off x="4407875" y="2921600"/>
              <a:ext cx="191750" cy="91650"/>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6"/>
            <p:cNvSpPr/>
            <p:nvPr/>
          </p:nvSpPr>
          <p:spPr>
            <a:xfrm>
              <a:off x="4599600" y="2933700"/>
              <a:ext cx="80775" cy="79550"/>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6"/>
            <p:cNvSpPr/>
            <p:nvPr/>
          </p:nvSpPr>
          <p:spPr>
            <a:xfrm>
              <a:off x="4878750" y="1827450"/>
              <a:ext cx="354150" cy="62025"/>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6"/>
            <p:cNvSpPr/>
            <p:nvPr/>
          </p:nvSpPr>
          <p:spPr>
            <a:xfrm>
              <a:off x="5092250" y="2503650"/>
              <a:ext cx="252250" cy="135525"/>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6"/>
            <p:cNvSpPr/>
            <p:nvPr/>
          </p:nvSpPr>
          <p:spPr>
            <a:xfrm>
              <a:off x="4527025" y="2781575"/>
              <a:ext cx="120700" cy="1212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6"/>
            <p:cNvSpPr/>
            <p:nvPr/>
          </p:nvSpPr>
          <p:spPr>
            <a:xfrm>
              <a:off x="4338925" y="2717475"/>
              <a:ext cx="16350" cy="139125"/>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6"/>
            <p:cNvSpPr/>
            <p:nvPr/>
          </p:nvSpPr>
          <p:spPr>
            <a:xfrm>
              <a:off x="4367350" y="2717475"/>
              <a:ext cx="171800" cy="64125"/>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6"/>
            <p:cNvSpPr/>
            <p:nvPr/>
          </p:nvSpPr>
          <p:spPr>
            <a:xfrm>
              <a:off x="4250925" y="2757375"/>
              <a:ext cx="88025" cy="99225"/>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6"/>
            <p:cNvSpPr/>
            <p:nvPr/>
          </p:nvSpPr>
          <p:spPr>
            <a:xfrm>
              <a:off x="4540925" y="1474825"/>
              <a:ext cx="464250" cy="534400"/>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6"/>
            <p:cNvSpPr/>
            <p:nvPr/>
          </p:nvSpPr>
          <p:spPr>
            <a:xfrm>
              <a:off x="2083775" y="4509400"/>
              <a:ext cx="120100" cy="10305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6"/>
            <p:cNvSpPr/>
            <p:nvPr/>
          </p:nvSpPr>
          <p:spPr>
            <a:xfrm>
              <a:off x="2131875" y="454015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6"/>
            <p:cNvSpPr/>
            <p:nvPr/>
          </p:nvSpPr>
          <p:spPr>
            <a:xfrm>
              <a:off x="2149700" y="3967650"/>
              <a:ext cx="120100" cy="102875"/>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6"/>
            <p:cNvSpPr/>
            <p:nvPr/>
          </p:nvSpPr>
          <p:spPr>
            <a:xfrm>
              <a:off x="2190825" y="3998525"/>
              <a:ext cx="48425" cy="4145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6"/>
            <p:cNvSpPr/>
            <p:nvPr/>
          </p:nvSpPr>
          <p:spPr>
            <a:xfrm>
              <a:off x="2412800" y="3351325"/>
              <a:ext cx="120100" cy="103150"/>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6"/>
            <p:cNvSpPr/>
            <p:nvPr/>
          </p:nvSpPr>
          <p:spPr>
            <a:xfrm>
              <a:off x="2460900" y="3381875"/>
              <a:ext cx="41450" cy="41475"/>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6"/>
            <p:cNvSpPr/>
            <p:nvPr/>
          </p:nvSpPr>
          <p:spPr>
            <a:xfrm>
              <a:off x="2219875" y="3265425"/>
              <a:ext cx="120375" cy="102875"/>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6"/>
            <p:cNvSpPr/>
            <p:nvPr/>
          </p:nvSpPr>
          <p:spPr>
            <a:xfrm>
              <a:off x="2267950" y="3296300"/>
              <a:ext cx="41450" cy="4145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6"/>
            <p:cNvSpPr/>
            <p:nvPr/>
          </p:nvSpPr>
          <p:spPr>
            <a:xfrm>
              <a:off x="1842150" y="2753150"/>
              <a:ext cx="120075" cy="102850"/>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6"/>
            <p:cNvSpPr/>
            <p:nvPr/>
          </p:nvSpPr>
          <p:spPr>
            <a:xfrm>
              <a:off x="1890225" y="2784000"/>
              <a:ext cx="41450" cy="4145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6"/>
            <p:cNvSpPr/>
            <p:nvPr/>
          </p:nvSpPr>
          <p:spPr>
            <a:xfrm>
              <a:off x="1965225" y="2040750"/>
              <a:ext cx="120400" cy="10305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6"/>
            <p:cNvSpPr/>
            <p:nvPr/>
          </p:nvSpPr>
          <p:spPr>
            <a:xfrm>
              <a:off x="2013325" y="2071500"/>
              <a:ext cx="41450" cy="4145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6"/>
            <p:cNvSpPr/>
            <p:nvPr/>
          </p:nvSpPr>
          <p:spPr>
            <a:xfrm>
              <a:off x="2199300" y="2345175"/>
              <a:ext cx="120075" cy="102875"/>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6"/>
            <p:cNvSpPr/>
            <p:nvPr/>
          </p:nvSpPr>
          <p:spPr>
            <a:xfrm>
              <a:off x="2247375" y="2376025"/>
              <a:ext cx="41475" cy="41475"/>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6"/>
            <p:cNvSpPr/>
            <p:nvPr/>
          </p:nvSpPr>
          <p:spPr>
            <a:xfrm>
              <a:off x="3401425" y="2433800"/>
              <a:ext cx="120075" cy="103150"/>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6"/>
            <p:cNvSpPr/>
            <p:nvPr/>
          </p:nvSpPr>
          <p:spPr>
            <a:xfrm>
              <a:off x="3449500" y="2464650"/>
              <a:ext cx="41450" cy="4145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6"/>
            <p:cNvSpPr/>
            <p:nvPr/>
          </p:nvSpPr>
          <p:spPr>
            <a:xfrm>
              <a:off x="3549000" y="2197525"/>
              <a:ext cx="120075" cy="102925"/>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6"/>
            <p:cNvSpPr/>
            <p:nvPr/>
          </p:nvSpPr>
          <p:spPr>
            <a:xfrm>
              <a:off x="3597075" y="2228150"/>
              <a:ext cx="41475" cy="4145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6"/>
            <p:cNvSpPr/>
            <p:nvPr/>
          </p:nvSpPr>
          <p:spPr>
            <a:xfrm>
              <a:off x="3569875" y="3371900"/>
              <a:ext cx="120075" cy="102850"/>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6"/>
            <p:cNvSpPr/>
            <p:nvPr/>
          </p:nvSpPr>
          <p:spPr>
            <a:xfrm>
              <a:off x="3617950" y="3402750"/>
              <a:ext cx="41450" cy="4145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6"/>
            <p:cNvSpPr/>
            <p:nvPr/>
          </p:nvSpPr>
          <p:spPr>
            <a:xfrm>
              <a:off x="3313425" y="2828375"/>
              <a:ext cx="120375" cy="102925"/>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6"/>
            <p:cNvSpPr/>
            <p:nvPr/>
          </p:nvSpPr>
          <p:spPr>
            <a:xfrm>
              <a:off x="3354550" y="2859000"/>
              <a:ext cx="48400" cy="41525"/>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6"/>
            <p:cNvSpPr/>
            <p:nvPr/>
          </p:nvSpPr>
          <p:spPr>
            <a:xfrm>
              <a:off x="3471575" y="2603150"/>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6"/>
            <p:cNvSpPr/>
            <p:nvPr/>
          </p:nvSpPr>
          <p:spPr>
            <a:xfrm>
              <a:off x="3519675" y="2634000"/>
              <a:ext cx="41450" cy="4145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6"/>
            <p:cNvSpPr/>
            <p:nvPr/>
          </p:nvSpPr>
          <p:spPr>
            <a:xfrm>
              <a:off x="3857775" y="2291950"/>
              <a:ext cx="120375" cy="102850"/>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6"/>
            <p:cNvSpPr/>
            <p:nvPr/>
          </p:nvSpPr>
          <p:spPr>
            <a:xfrm>
              <a:off x="3898900" y="2322800"/>
              <a:ext cx="48400" cy="41475"/>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6"/>
            <p:cNvSpPr/>
            <p:nvPr/>
          </p:nvSpPr>
          <p:spPr>
            <a:xfrm>
              <a:off x="4072500" y="2533875"/>
              <a:ext cx="120075" cy="102875"/>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6"/>
            <p:cNvSpPr/>
            <p:nvPr/>
          </p:nvSpPr>
          <p:spPr>
            <a:xfrm>
              <a:off x="4113625" y="2564750"/>
              <a:ext cx="48400" cy="4145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6"/>
            <p:cNvSpPr/>
            <p:nvPr/>
          </p:nvSpPr>
          <p:spPr>
            <a:xfrm>
              <a:off x="3851425" y="3723000"/>
              <a:ext cx="120375" cy="102850"/>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6"/>
            <p:cNvSpPr/>
            <p:nvPr/>
          </p:nvSpPr>
          <p:spPr>
            <a:xfrm>
              <a:off x="3899500" y="3753850"/>
              <a:ext cx="41450" cy="41475"/>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6"/>
            <p:cNvSpPr/>
            <p:nvPr/>
          </p:nvSpPr>
          <p:spPr>
            <a:xfrm>
              <a:off x="3967850" y="4372300"/>
              <a:ext cx="120075" cy="102850"/>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6"/>
            <p:cNvSpPr/>
            <p:nvPr/>
          </p:nvSpPr>
          <p:spPr>
            <a:xfrm>
              <a:off x="4015625" y="4403150"/>
              <a:ext cx="41475" cy="4145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6"/>
            <p:cNvSpPr/>
            <p:nvPr/>
          </p:nvSpPr>
          <p:spPr>
            <a:xfrm>
              <a:off x="4332275" y="3946800"/>
              <a:ext cx="120075" cy="103150"/>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6"/>
            <p:cNvSpPr/>
            <p:nvPr/>
          </p:nvSpPr>
          <p:spPr>
            <a:xfrm>
              <a:off x="4373400" y="3977650"/>
              <a:ext cx="48400" cy="41525"/>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6"/>
            <p:cNvSpPr/>
            <p:nvPr/>
          </p:nvSpPr>
          <p:spPr>
            <a:xfrm>
              <a:off x="4373700" y="3087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6"/>
            <p:cNvSpPr/>
            <p:nvPr/>
          </p:nvSpPr>
          <p:spPr>
            <a:xfrm>
              <a:off x="4414825" y="3117875"/>
              <a:ext cx="48425" cy="4145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6"/>
            <p:cNvSpPr/>
            <p:nvPr/>
          </p:nvSpPr>
          <p:spPr>
            <a:xfrm>
              <a:off x="4262700" y="2803350"/>
              <a:ext cx="120300" cy="102850"/>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6"/>
            <p:cNvSpPr/>
            <p:nvPr/>
          </p:nvSpPr>
          <p:spPr>
            <a:xfrm>
              <a:off x="4303850" y="2833900"/>
              <a:ext cx="48400" cy="41650"/>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6"/>
            <p:cNvSpPr/>
            <p:nvPr/>
          </p:nvSpPr>
          <p:spPr>
            <a:xfrm>
              <a:off x="4621375" y="3199925"/>
              <a:ext cx="120400" cy="10305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6"/>
            <p:cNvSpPr/>
            <p:nvPr/>
          </p:nvSpPr>
          <p:spPr>
            <a:xfrm>
              <a:off x="4669475" y="3230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6"/>
            <p:cNvSpPr/>
            <p:nvPr/>
          </p:nvSpPr>
          <p:spPr>
            <a:xfrm>
              <a:off x="4021975" y="2689275"/>
              <a:ext cx="120100" cy="102925"/>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6"/>
            <p:cNvSpPr/>
            <p:nvPr/>
          </p:nvSpPr>
          <p:spPr>
            <a:xfrm>
              <a:off x="4062800" y="2719875"/>
              <a:ext cx="48425" cy="41550"/>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6"/>
            <p:cNvSpPr/>
            <p:nvPr/>
          </p:nvSpPr>
          <p:spPr>
            <a:xfrm>
              <a:off x="4233675" y="2303750"/>
              <a:ext cx="120075" cy="102850"/>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6"/>
            <p:cNvSpPr/>
            <p:nvPr/>
          </p:nvSpPr>
          <p:spPr>
            <a:xfrm>
              <a:off x="4274500" y="2334600"/>
              <a:ext cx="48725" cy="4145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6"/>
            <p:cNvSpPr/>
            <p:nvPr/>
          </p:nvSpPr>
          <p:spPr>
            <a:xfrm>
              <a:off x="4318350" y="2590375"/>
              <a:ext cx="120100" cy="102925"/>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6"/>
            <p:cNvSpPr/>
            <p:nvPr/>
          </p:nvSpPr>
          <p:spPr>
            <a:xfrm>
              <a:off x="4359175" y="2621000"/>
              <a:ext cx="48725" cy="41350"/>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6"/>
            <p:cNvSpPr/>
            <p:nvPr/>
          </p:nvSpPr>
          <p:spPr>
            <a:xfrm>
              <a:off x="4394250" y="1634200"/>
              <a:ext cx="120400" cy="102850"/>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6"/>
            <p:cNvSpPr/>
            <p:nvPr/>
          </p:nvSpPr>
          <p:spPr>
            <a:xfrm>
              <a:off x="4442350" y="1665050"/>
              <a:ext cx="41450" cy="4145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6"/>
            <p:cNvSpPr/>
            <p:nvPr/>
          </p:nvSpPr>
          <p:spPr>
            <a:xfrm>
              <a:off x="4894150" y="2876825"/>
              <a:ext cx="120100" cy="102875"/>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6"/>
            <p:cNvSpPr/>
            <p:nvPr/>
          </p:nvSpPr>
          <p:spPr>
            <a:xfrm>
              <a:off x="4935300" y="2907375"/>
              <a:ext cx="48400" cy="41550"/>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6"/>
            <p:cNvSpPr/>
            <p:nvPr/>
          </p:nvSpPr>
          <p:spPr>
            <a:xfrm>
              <a:off x="4915025" y="1435200"/>
              <a:ext cx="120100" cy="102850"/>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6"/>
            <p:cNvSpPr/>
            <p:nvPr/>
          </p:nvSpPr>
          <p:spPr>
            <a:xfrm>
              <a:off x="4962800" y="1466050"/>
              <a:ext cx="41475" cy="41475"/>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6"/>
            <p:cNvSpPr/>
            <p:nvPr/>
          </p:nvSpPr>
          <p:spPr>
            <a:xfrm>
              <a:off x="5924800" y="2946025"/>
              <a:ext cx="120100" cy="102925"/>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6"/>
            <p:cNvSpPr/>
            <p:nvPr/>
          </p:nvSpPr>
          <p:spPr>
            <a:xfrm>
              <a:off x="5965925" y="2976650"/>
              <a:ext cx="48425" cy="41525"/>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6"/>
            <p:cNvSpPr/>
            <p:nvPr/>
          </p:nvSpPr>
          <p:spPr>
            <a:xfrm>
              <a:off x="5966250" y="3510025"/>
              <a:ext cx="120075" cy="102925"/>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6"/>
            <p:cNvSpPr/>
            <p:nvPr/>
          </p:nvSpPr>
          <p:spPr>
            <a:xfrm>
              <a:off x="6007075" y="3540650"/>
              <a:ext cx="48700" cy="41525"/>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6"/>
            <p:cNvSpPr/>
            <p:nvPr/>
          </p:nvSpPr>
          <p:spPr>
            <a:xfrm>
              <a:off x="5904250" y="4108225"/>
              <a:ext cx="120075" cy="102925"/>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6"/>
            <p:cNvSpPr/>
            <p:nvPr/>
          </p:nvSpPr>
          <p:spPr>
            <a:xfrm>
              <a:off x="5945075" y="4138825"/>
              <a:ext cx="48400" cy="41550"/>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6"/>
            <p:cNvSpPr/>
            <p:nvPr/>
          </p:nvSpPr>
          <p:spPr>
            <a:xfrm>
              <a:off x="6199400" y="4330850"/>
              <a:ext cx="120100" cy="102875"/>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6"/>
            <p:cNvSpPr/>
            <p:nvPr/>
          </p:nvSpPr>
          <p:spPr>
            <a:xfrm>
              <a:off x="6240225" y="4361725"/>
              <a:ext cx="48725" cy="4145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6"/>
            <p:cNvSpPr/>
            <p:nvPr/>
          </p:nvSpPr>
          <p:spPr>
            <a:xfrm>
              <a:off x="6380250" y="3795600"/>
              <a:ext cx="105875" cy="102550"/>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6"/>
            <p:cNvSpPr/>
            <p:nvPr/>
          </p:nvSpPr>
          <p:spPr>
            <a:xfrm>
              <a:off x="6405950" y="3826100"/>
              <a:ext cx="49275" cy="41525"/>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6"/>
            <p:cNvSpPr/>
            <p:nvPr/>
          </p:nvSpPr>
          <p:spPr>
            <a:xfrm>
              <a:off x="6565025" y="4489025"/>
              <a:ext cx="106475" cy="102575"/>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6"/>
            <p:cNvSpPr/>
            <p:nvPr/>
          </p:nvSpPr>
          <p:spPr>
            <a:xfrm>
              <a:off x="6590725" y="4519525"/>
              <a:ext cx="48975" cy="41475"/>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6"/>
            <p:cNvSpPr/>
            <p:nvPr/>
          </p:nvSpPr>
          <p:spPr>
            <a:xfrm>
              <a:off x="6653950" y="4057775"/>
              <a:ext cx="105250" cy="102850"/>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6"/>
            <p:cNvSpPr/>
            <p:nvPr/>
          </p:nvSpPr>
          <p:spPr>
            <a:xfrm>
              <a:off x="6679650" y="4088300"/>
              <a:ext cx="49250" cy="41500"/>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6"/>
            <p:cNvSpPr/>
            <p:nvPr/>
          </p:nvSpPr>
          <p:spPr>
            <a:xfrm>
              <a:off x="5631150" y="3510025"/>
              <a:ext cx="120100" cy="102925"/>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6"/>
            <p:cNvSpPr/>
            <p:nvPr/>
          </p:nvSpPr>
          <p:spPr>
            <a:xfrm>
              <a:off x="5672275" y="3540650"/>
              <a:ext cx="48425" cy="41525"/>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6"/>
            <p:cNvSpPr/>
            <p:nvPr/>
          </p:nvSpPr>
          <p:spPr>
            <a:xfrm>
              <a:off x="6059075" y="2542375"/>
              <a:ext cx="120400" cy="103150"/>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6"/>
            <p:cNvSpPr/>
            <p:nvPr/>
          </p:nvSpPr>
          <p:spPr>
            <a:xfrm>
              <a:off x="6100200" y="2573225"/>
              <a:ext cx="48425" cy="41525"/>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6"/>
            <p:cNvSpPr/>
            <p:nvPr/>
          </p:nvSpPr>
          <p:spPr>
            <a:xfrm>
              <a:off x="6406250" y="2262325"/>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6"/>
            <p:cNvSpPr/>
            <p:nvPr/>
          </p:nvSpPr>
          <p:spPr>
            <a:xfrm>
              <a:off x="6447375" y="2293175"/>
              <a:ext cx="48425" cy="4145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6"/>
            <p:cNvSpPr/>
            <p:nvPr/>
          </p:nvSpPr>
          <p:spPr>
            <a:xfrm>
              <a:off x="6528750" y="1840450"/>
              <a:ext cx="120075" cy="102850"/>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6"/>
            <p:cNvSpPr/>
            <p:nvPr/>
          </p:nvSpPr>
          <p:spPr>
            <a:xfrm>
              <a:off x="6576825" y="1871300"/>
              <a:ext cx="41450" cy="4145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6"/>
            <p:cNvSpPr/>
            <p:nvPr/>
          </p:nvSpPr>
          <p:spPr>
            <a:xfrm>
              <a:off x="7234575" y="1435200"/>
              <a:ext cx="120100" cy="102850"/>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6"/>
            <p:cNvSpPr/>
            <p:nvPr/>
          </p:nvSpPr>
          <p:spPr>
            <a:xfrm>
              <a:off x="7282675" y="1466050"/>
              <a:ext cx="41450" cy="41475"/>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6"/>
            <p:cNvSpPr/>
            <p:nvPr/>
          </p:nvSpPr>
          <p:spPr>
            <a:xfrm>
              <a:off x="7114525" y="1799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6"/>
            <p:cNvSpPr/>
            <p:nvPr/>
          </p:nvSpPr>
          <p:spPr>
            <a:xfrm>
              <a:off x="7155650" y="1829875"/>
              <a:ext cx="48425" cy="4145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6"/>
            <p:cNvSpPr/>
            <p:nvPr/>
          </p:nvSpPr>
          <p:spPr>
            <a:xfrm>
              <a:off x="5945675" y="1264625"/>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6"/>
            <p:cNvSpPr/>
            <p:nvPr/>
          </p:nvSpPr>
          <p:spPr>
            <a:xfrm>
              <a:off x="5986500" y="1295200"/>
              <a:ext cx="48400" cy="41525"/>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6"/>
            <p:cNvSpPr/>
            <p:nvPr/>
          </p:nvSpPr>
          <p:spPr>
            <a:xfrm>
              <a:off x="3967850" y="986125"/>
              <a:ext cx="120075" cy="103150"/>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6"/>
            <p:cNvSpPr/>
            <p:nvPr/>
          </p:nvSpPr>
          <p:spPr>
            <a:xfrm>
              <a:off x="4015625" y="1016975"/>
              <a:ext cx="41475" cy="4145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6"/>
            <p:cNvSpPr/>
            <p:nvPr/>
          </p:nvSpPr>
          <p:spPr>
            <a:xfrm>
              <a:off x="3810600" y="947700"/>
              <a:ext cx="120075" cy="103175"/>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6"/>
            <p:cNvSpPr/>
            <p:nvPr/>
          </p:nvSpPr>
          <p:spPr>
            <a:xfrm>
              <a:off x="3858675" y="978550"/>
              <a:ext cx="41450" cy="41475"/>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6"/>
            <p:cNvSpPr/>
            <p:nvPr/>
          </p:nvSpPr>
          <p:spPr>
            <a:xfrm>
              <a:off x="3908875" y="1090125"/>
              <a:ext cx="102850" cy="88350"/>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6"/>
            <p:cNvSpPr/>
            <p:nvPr/>
          </p:nvSpPr>
          <p:spPr>
            <a:xfrm>
              <a:off x="3949700" y="1121000"/>
              <a:ext cx="31475" cy="26675"/>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6"/>
            <p:cNvSpPr/>
            <p:nvPr/>
          </p:nvSpPr>
          <p:spPr>
            <a:xfrm>
              <a:off x="4091550" y="910775"/>
              <a:ext cx="103150" cy="88375"/>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6"/>
            <p:cNvSpPr/>
            <p:nvPr/>
          </p:nvSpPr>
          <p:spPr>
            <a:xfrm>
              <a:off x="4137200" y="941675"/>
              <a:ext cx="26950" cy="26625"/>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6"/>
            <p:cNvSpPr/>
            <p:nvPr/>
          </p:nvSpPr>
          <p:spPr>
            <a:xfrm>
              <a:off x="5526825" y="1128850"/>
              <a:ext cx="120075" cy="102850"/>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6"/>
            <p:cNvSpPr/>
            <p:nvPr/>
          </p:nvSpPr>
          <p:spPr>
            <a:xfrm>
              <a:off x="5574900" y="1159700"/>
              <a:ext cx="41475" cy="41475"/>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6"/>
            <p:cNvSpPr/>
            <p:nvPr/>
          </p:nvSpPr>
          <p:spPr>
            <a:xfrm>
              <a:off x="6549300" y="1285200"/>
              <a:ext cx="120400" cy="102850"/>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6"/>
            <p:cNvSpPr/>
            <p:nvPr/>
          </p:nvSpPr>
          <p:spPr>
            <a:xfrm>
              <a:off x="6590425" y="1316050"/>
              <a:ext cx="48425" cy="41475"/>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6"/>
            <p:cNvSpPr/>
            <p:nvPr/>
          </p:nvSpPr>
          <p:spPr>
            <a:xfrm>
              <a:off x="3219375" y="1617800"/>
              <a:ext cx="120075" cy="102925"/>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6"/>
            <p:cNvSpPr/>
            <p:nvPr/>
          </p:nvSpPr>
          <p:spPr>
            <a:xfrm>
              <a:off x="3267150" y="1648725"/>
              <a:ext cx="41450" cy="4145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6"/>
            <p:cNvSpPr/>
            <p:nvPr/>
          </p:nvSpPr>
          <p:spPr>
            <a:xfrm>
              <a:off x="4287500"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6"/>
            <p:cNvSpPr/>
            <p:nvPr/>
          </p:nvSpPr>
          <p:spPr>
            <a:xfrm>
              <a:off x="4335600" y="1486625"/>
              <a:ext cx="41450" cy="4145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6"/>
            <p:cNvSpPr/>
            <p:nvPr/>
          </p:nvSpPr>
          <p:spPr>
            <a:xfrm>
              <a:off x="5316025" y="3027225"/>
              <a:ext cx="120100" cy="103075"/>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6"/>
            <p:cNvSpPr/>
            <p:nvPr/>
          </p:nvSpPr>
          <p:spPr>
            <a:xfrm>
              <a:off x="5363825" y="3058000"/>
              <a:ext cx="41450" cy="4145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6"/>
            <p:cNvSpPr/>
            <p:nvPr/>
          </p:nvSpPr>
          <p:spPr>
            <a:xfrm>
              <a:off x="5252225" y="2094775"/>
              <a:ext cx="120075" cy="102850"/>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6"/>
            <p:cNvSpPr/>
            <p:nvPr/>
          </p:nvSpPr>
          <p:spPr>
            <a:xfrm>
              <a:off x="5300300" y="2125625"/>
              <a:ext cx="41475" cy="41475"/>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6"/>
            <p:cNvSpPr/>
            <p:nvPr/>
          </p:nvSpPr>
          <p:spPr>
            <a:xfrm>
              <a:off x="5798100" y="2508725"/>
              <a:ext cx="120375" cy="102925"/>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6"/>
            <p:cNvSpPr/>
            <p:nvPr/>
          </p:nvSpPr>
          <p:spPr>
            <a:xfrm>
              <a:off x="5839225" y="2539650"/>
              <a:ext cx="48400" cy="4145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6"/>
            <p:cNvSpPr/>
            <p:nvPr/>
          </p:nvSpPr>
          <p:spPr>
            <a:xfrm>
              <a:off x="4906250" y="2323200"/>
              <a:ext cx="171500" cy="146925"/>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6"/>
            <p:cNvSpPr/>
            <p:nvPr/>
          </p:nvSpPr>
          <p:spPr>
            <a:xfrm>
              <a:off x="4961600" y="2353950"/>
              <a:ext cx="85300" cy="85325"/>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6"/>
            <p:cNvSpPr/>
            <p:nvPr/>
          </p:nvSpPr>
          <p:spPr>
            <a:xfrm>
              <a:off x="4807075" y="1778150"/>
              <a:ext cx="120375" cy="103150"/>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6"/>
            <p:cNvSpPr/>
            <p:nvPr/>
          </p:nvSpPr>
          <p:spPr>
            <a:xfrm>
              <a:off x="4848200" y="1809000"/>
              <a:ext cx="48400" cy="41525"/>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6"/>
            <p:cNvSpPr/>
            <p:nvPr/>
          </p:nvSpPr>
          <p:spPr>
            <a:xfrm>
              <a:off x="6138625" y="1702250"/>
              <a:ext cx="120375" cy="103150"/>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6"/>
            <p:cNvSpPr/>
            <p:nvPr/>
          </p:nvSpPr>
          <p:spPr>
            <a:xfrm>
              <a:off x="6179750" y="1733100"/>
              <a:ext cx="48400" cy="41525"/>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6"/>
            <p:cNvSpPr/>
            <p:nvPr/>
          </p:nvSpPr>
          <p:spPr>
            <a:xfrm>
              <a:off x="3911000" y="2124650"/>
              <a:ext cx="147000" cy="125900"/>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6"/>
            <p:cNvSpPr/>
            <p:nvPr/>
          </p:nvSpPr>
          <p:spPr>
            <a:xfrm>
              <a:off x="3952125" y="2155575"/>
              <a:ext cx="75325" cy="64275"/>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6"/>
            <p:cNvSpPr/>
            <p:nvPr/>
          </p:nvSpPr>
          <p:spPr>
            <a:xfrm>
              <a:off x="3674500" y="2074000"/>
              <a:ext cx="120100" cy="103075"/>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6"/>
            <p:cNvSpPr/>
            <p:nvPr/>
          </p:nvSpPr>
          <p:spPr>
            <a:xfrm>
              <a:off x="3722600" y="2104775"/>
              <a:ext cx="41450" cy="4145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6"/>
            <p:cNvSpPr/>
            <p:nvPr/>
          </p:nvSpPr>
          <p:spPr>
            <a:xfrm>
              <a:off x="3946975"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6"/>
            <p:cNvSpPr/>
            <p:nvPr/>
          </p:nvSpPr>
          <p:spPr>
            <a:xfrm>
              <a:off x="3988200" y="1486925"/>
              <a:ext cx="48325" cy="41350"/>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6"/>
            <p:cNvSpPr/>
            <p:nvPr/>
          </p:nvSpPr>
          <p:spPr>
            <a:xfrm>
              <a:off x="3695075" y="1819575"/>
              <a:ext cx="120075" cy="103150"/>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6"/>
            <p:cNvSpPr/>
            <p:nvPr/>
          </p:nvSpPr>
          <p:spPr>
            <a:xfrm>
              <a:off x="3743150" y="1850425"/>
              <a:ext cx="41450" cy="41475"/>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6"/>
            <p:cNvSpPr/>
            <p:nvPr/>
          </p:nvSpPr>
          <p:spPr>
            <a:xfrm>
              <a:off x="2320275" y="1902450"/>
              <a:ext cx="120075" cy="103150"/>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6"/>
            <p:cNvSpPr/>
            <p:nvPr/>
          </p:nvSpPr>
          <p:spPr>
            <a:xfrm>
              <a:off x="2368350" y="1933300"/>
              <a:ext cx="41450" cy="4145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6"/>
            <p:cNvSpPr/>
            <p:nvPr/>
          </p:nvSpPr>
          <p:spPr>
            <a:xfrm>
              <a:off x="2371375" y="1149525"/>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6"/>
            <p:cNvSpPr/>
            <p:nvPr/>
          </p:nvSpPr>
          <p:spPr>
            <a:xfrm>
              <a:off x="2419475" y="1180275"/>
              <a:ext cx="41450" cy="4145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6"/>
            <p:cNvSpPr/>
            <p:nvPr/>
          </p:nvSpPr>
          <p:spPr>
            <a:xfrm>
              <a:off x="1965525" y="743275"/>
              <a:ext cx="120100" cy="102850"/>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6"/>
            <p:cNvSpPr/>
            <p:nvPr/>
          </p:nvSpPr>
          <p:spPr>
            <a:xfrm>
              <a:off x="2013325" y="774125"/>
              <a:ext cx="41450" cy="4145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6"/>
            <p:cNvSpPr/>
            <p:nvPr/>
          </p:nvSpPr>
          <p:spPr>
            <a:xfrm>
              <a:off x="1650400" y="859700"/>
              <a:ext cx="120100" cy="103150"/>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6"/>
            <p:cNvSpPr/>
            <p:nvPr/>
          </p:nvSpPr>
          <p:spPr>
            <a:xfrm>
              <a:off x="1698200" y="890550"/>
              <a:ext cx="41450" cy="41475"/>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6"/>
            <p:cNvSpPr/>
            <p:nvPr/>
          </p:nvSpPr>
          <p:spPr>
            <a:xfrm>
              <a:off x="1564225" y="1128850"/>
              <a:ext cx="120075" cy="102850"/>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6"/>
            <p:cNvSpPr/>
            <p:nvPr/>
          </p:nvSpPr>
          <p:spPr>
            <a:xfrm>
              <a:off x="1612000" y="1159700"/>
              <a:ext cx="41450" cy="41475"/>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6"/>
            <p:cNvSpPr/>
            <p:nvPr/>
          </p:nvSpPr>
          <p:spPr>
            <a:xfrm>
              <a:off x="1259375" y="1031175"/>
              <a:ext cx="120100" cy="102850"/>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6"/>
            <p:cNvSpPr/>
            <p:nvPr/>
          </p:nvSpPr>
          <p:spPr>
            <a:xfrm>
              <a:off x="1307175" y="1062025"/>
              <a:ext cx="41450" cy="4145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6"/>
            <p:cNvSpPr/>
            <p:nvPr/>
          </p:nvSpPr>
          <p:spPr>
            <a:xfrm>
              <a:off x="1437800" y="1312050"/>
              <a:ext cx="120100" cy="102925"/>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6"/>
            <p:cNvSpPr/>
            <p:nvPr/>
          </p:nvSpPr>
          <p:spPr>
            <a:xfrm>
              <a:off x="1485600" y="1342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6"/>
            <p:cNvSpPr/>
            <p:nvPr/>
          </p:nvSpPr>
          <p:spPr>
            <a:xfrm>
              <a:off x="1315025" y="1203175"/>
              <a:ext cx="120100" cy="102925"/>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6"/>
            <p:cNvSpPr/>
            <p:nvPr/>
          </p:nvSpPr>
          <p:spPr>
            <a:xfrm>
              <a:off x="1363125" y="1233800"/>
              <a:ext cx="41450" cy="4145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6"/>
            <p:cNvSpPr/>
            <p:nvPr/>
          </p:nvSpPr>
          <p:spPr>
            <a:xfrm>
              <a:off x="2412800" y="797700"/>
              <a:ext cx="120100" cy="102850"/>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6"/>
            <p:cNvSpPr/>
            <p:nvPr/>
          </p:nvSpPr>
          <p:spPr>
            <a:xfrm>
              <a:off x="2460900" y="828550"/>
              <a:ext cx="41450" cy="41475"/>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6"/>
            <p:cNvSpPr/>
            <p:nvPr/>
          </p:nvSpPr>
          <p:spPr>
            <a:xfrm>
              <a:off x="3030350" y="1476350"/>
              <a:ext cx="120075" cy="103150"/>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6"/>
            <p:cNvSpPr/>
            <p:nvPr/>
          </p:nvSpPr>
          <p:spPr>
            <a:xfrm>
              <a:off x="3078125" y="1507500"/>
              <a:ext cx="41475" cy="4145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6"/>
            <p:cNvSpPr/>
            <p:nvPr/>
          </p:nvSpPr>
          <p:spPr>
            <a:xfrm>
              <a:off x="2817750" y="1584900"/>
              <a:ext cx="120075" cy="103150"/>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6"/>
            <p:cNvSpPr/>
            <p:nvPr/>
          </p:nvSpPr>
          <p:spPr>
            <a:xfrm>
              <a:off x="2865825" y="1615750"/>
              <a:ext cx="41475" cy="41475"/>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6"/>
            <p:cNvSpPr/>
            <p:nvPr/>
          </p:nvSpPr>
          <p:spPr>
            <a:xfrm>
              <a:off x="2583075" y="1723100"/>
              <a:ext cx="120075" cy="102850"/>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6"/>
            <p:cNvSpPr/>
            <p:nvPr/>
          </p:nvSpPr>
          <p:spPr>
            <a:xfrm>
              <a:off x="2631150" y="1753950"/>
              <a:ext cx="41475" cy="41475"/>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6"/>
            <p:cNvSpPr/>
            <p:nvPr/>
          </p:nvSpPr>
          <p:spPr>
            <a:xfrm>
              <a:off x="1041650" y="2365850"/>
              <a:ext cx="120075" cy="10305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6"/>
            <p:cNvSpPr/>
            <p:nvPr/>
          </p:nvSpPr>
          <p:spPr>
            <a:xfrm>
              <a:off x="1089725" y="2396600"/>
              <a:ext cx="41450" cy="4145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6"/>
            <p:cNvSpPr/>
            <p:nvPr/>
          </p:nvSpPr>
          <p:spPr>
            <a:xfrm>
              <a:off x="1635600"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6"/>
            <p:cNvSpPr/>
            <p:nvPr/>
          </p:nvSpPr>
          <p:spPr>
            <a:xfrm>
              <a:off x="1683675" y="1871300"/>
              <a:ext cx="41450" cy="4145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6"/>
            <p:cNvSpPr/>
            <p:nvPr/>
          </p:nvSpPr>
          <p:spPr>
            <a:xfrm>
              <a:off x="1563925" y="1617800"/>
              <a:ext cx="120375" cy="102925"/>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6"/>
            <p:cNvSpPr/>
            <p:nvPr/>
          </p:nvSpPr>
          <p:spPr>
            <a:xfrm>
              <a:off x="1612000" y="1648725"/>
              <a:ext cx="41450" cy="4145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6"/>
            <p:cNvSpPr/>
            <p:nvPr/>
          </p:nvSpPr>
          <p:spPr>
            <a:xfrm>
              <a:off x="1504650" y="2183975"/>
              <a:ext cx="151825" cy="130100"/>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6"/>
            <p:cNvSpPr/>
            <p:nvPr/>
          </p:nvSpPr>
          <p:spPr>
            <a:xfrm>
              <a:off x="1546075" y="2214850"/>
              <a:ext cx="79550" cy="68175"/>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6"/>
            <p:cNvSpPr/>
            <p:nvPr/>
          </p:nvSpPr>
          <p:spPr>
            <a:xfrm>
              <a:off x="716850" y="1861250"/>
              <a:ext cx="120075" cy="102925"/>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6"/>
            <p:cNvSpPr/>
            <p:nvPr/>
          </p:nvSpPr>
          <p:spPr>
            <a:xfrm>
              <a:off x="764925" y="1891875"/>
              <a:ext cx="41450" cy="4145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6"/>
            <p:cNvSpPr/>
            <p:nvPr/>
          </p:nvSpPr>
          <p:spPr>
            <a:xfrm>
              <a:off x="340625" y="1402850"/>
              <a:ext cx="120100" cy="102850"/>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6"/>
            <p:cNvSpPr/>
            <p:nvPr/>
          </p:nvSpPr>
          <p:spPr>
            <a:xfrm>
              <a:off x="388425" y="143340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6"/>
            <p:cNvSpPr/>
            <p:nvPr/>
          </p:nvSpPr>
          <p:spPr>
            <a:xfrm>
              <a:off x="1211300" y="1476350"/>
              <a:ext cx="120075" cy="103150"/>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6"/>
            <p:cNvSpPr/>
            <p:nvPr/>
          </p:nvSpPr>
          <p:spPr>
            <a:xfrm>
              <a:off x="1259375" y="1507500"/>
              <a:ext cx="41475" cy="4145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6"/>
            <p:cNvSpPr/>
            <p:nvPr/>
          </p:nvSpPr>
          <p:spPr>
            <a:xfrm>
              <a:off x="1083075"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6"/>
            <p:cNvSpPr/>
            <p:nvPr/>
          </p:nvSpPr>
          <p:spPr>
            <a:xfrm>
              <a:off x="1131150" y="1871300"/>
              <a:ext cx="41475" cy="4145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6"/>
            <p:cNvSpPr/>
            <p:nvPr/>
          </p:nvSpPr>
          <p:spPr>
            <a:xfrm>
              <a:off x="1584775" y="2966650"/>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6"/>
            <p:cNvSpPr/>
            <p:nvPr/>
          </p:nvSpPr>
          <p:spPr>
            <a:xfrm>
              <a:off x="1632875" y="2997500"/>
              <a:ext cx="41450" cy="41475"/>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6"/>
            <p:cNvSpPr/>
            <p:nvPr/>
          </p:nvSpPr>
          <p:spPr>
            <a:xfrm>
              <a:off x="1425725" y="3008100"/>
              <a:ext cx="120075" cy="102850"/>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6"/>
            <p:cNvSpPr/>
            <p:nvPr/>
          </p:nvSpPr>
          <p:spPr>
            <a:xfrm>
              <a:off x="1473800" y="3038950"/>
              <a:ext cx="41450" cy="4145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6"/>
            <p:cNvSpPr/>
            <p:nvPr/>
          </p:nvSpPr>
          <p:spPr>
            <a:xfrm>
              <a:off x="1742050" y="3194300"/>
              <a:ext cx="120075" cy="102925"/>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6"/>
            <p:cNvSpPr/>
            <p:nvPr/>
          </p:nvSpPr>
          <p:spPr>
            <a:xfrm>
              <a:off x="1789825" y="3224925"/>
              <a:ext cx="41450" cy="4145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6"/>
            <p:cNvSpPr/>
            <p:nvPr/>
          </p:nvSpPr>
          <p:spPr>
            <a:xfrm>
              <a:off x="2597975" y="4168450"/>
              <a:ext cx="120000" cy="102875"/>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6"/>
            <p:cNvSpPr/>
            <p:nvPr/>
          </p:nvSpPr>
          <p:spPr>
            <a:xfrm>
              <a:off x="2639025" y="4199325"/>
              <a:ext cx="48400" cy="4145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6"/>
            <p:cNvSpPr/>
            <p:nvPr/>
          </p:nvSpPr>
          <p:spPr>
            <a:xfrm>
              <a:off x="2800500" y="3889925"/>
              <a:ext cx="120100" cy="102875"/>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6"/>
            <p:cNvSpPr/>
            <p:nvPr/>
          </p:nvSpPr>
          <p:spPr>
            <a:xfrm>
              <a:off x="2841650" y="3920775"/>
              <a:ext cx="48400" cy="41375"/>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6"/>
            <p:cNvSpPr/>
            <p:nvPr/>
          </p:nvSpPr>
          <p:spPr>
            <a:xfrm>
              <a:off x="3081750" y="8182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6"/>
            <p:cNvSpPr/>
            <p:nvPr/>
          </p:nvSpPr>
          <p:spPr>
            <a:xfrm>
              <a:off x="3129850" y="849125"/>
              <a:ext cx="41450" cy="4145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6"/>
            <p:cNvSpPr/>
            <p:nvPr/>
          </p:nvSpPr>
          <p:spPr>
            <a:xfrm>
              <a:off x="3177925" y="1190950"/>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6"/>
            <p:cNvSpPr/>
            <p:nvPr/>
          </p:nvSpPr>
          <p:spPr>
            <a:xfrm>
              <a:off x="3226025" y="1221700"/>
              <a:ext cx="41450" cy="4145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6"/>
            <p:cNvSpPr/>
            <p:nvPr/>
          </p:nvSpPr>
          <p:spPr>
            <a:xfrm>
              <a:off x="2412800" y="4488725"/>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6"/>
            <p:cNvSpPr/>
            <p:nvPr/>
          </p:nvSpPr>
          <p:spPr>
            <a:xfrm>
              <a:off x="2460900" y="4519575"/>
              <a:ext cx="41450" cy="4145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6"/>
            <p:cNvSpPr/>
            <p:nvPr/>
          </p:nvSpPr>
          <p:spPr>
            <a:xfrm>
              <a:off x="2205050" y="47621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6"/>
            <p:cNvSpPr/>
            <p:nvPr/>
          </p:nvSpPr>
          <p:spPr>
            <a:xfrm>
              <a:off x="2246175" y="4792975"/>
              <a:ext cx="48425" cy="4145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6"/>
            <p:cNvSpPr/>
            <p:nvPr/>
          </p:nvSpPr>
          <p:spPr>
            <a:xfrm>
              <a:off x="2157575" y="4159525"/>
              <a:ext cx="106475" cy="91225"/>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6"/>
            <p:cNvSpPr/>
            <p:nvPr/>
          </p:nvSpPr>
          <p:spPr>
            <a:xfrm>
              <a:off x="2198400" y="4189950"/>
              <a:ext cx="35100" cy="29875"/>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6"/>
            <p:cNvSpPr/>
            <p:nvPr/>
          </p:nvSpPr>
          <p:spPr>
            <a:xfrm>
              <a:off x="2467250" y="3721450"/>
              <a:ext cx="123700" cy="105925"/>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6"/>
            <p:cNvSpPr/>
            <p:nvPr/>
          </p:nvSpPr>
          <p:spPr>
            <a:xfrm>
              <a:off x="2508075" y="3752350"/>
              <a:ext cx="52350" cy="445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6"/>
            <p:cNvSpPr/>
            <p:nvPr/>
          </p:nvSpPr>
          <p:spPr>
            <a:xfrm>
              <a:off x="4442950" y="1944400"/>
              <a:ext cx="167875" cy="144050"/>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6"/>
            <p:cNvSpPr/>
            <p:nvPr/>
          </p:nvSpPr>
          <p:spPr>
            <a:xfrm>
              <a:off x="4198000" y="2611725"/>
              <a:ext cx="99825" cy="85800"/>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6"/>
            <p:cNvSpPr/>
            <p:nvPr/>
          </p:nvSpPr>
          <p:spPr>
            <a:xfrm>
              <a:off x="4238825" y="2642475"/>
              <a:ext cx="28150" cy="24400"/>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6"/>
            <p:cNvSpPr/>
            <p:nvPr/>
          </p:nvSpPr>
          <p:spPr>
            <a:xfrm>
              <a:off x="4451125" y="2729175"/>
              <a:ext cx="127950" cy="109575"/>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6"/>
            <p:cNvSpPr/>
            <p:nvPr/>
          </p:nvSpPr>
          <p:spPr>
            <a:xfrm>
              <a:off x="4491950" y="2759800"/>
              <a:ext cx="56275" cy="48275"/>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6"/>
            <p:cNvSpPr/>
            <p:nvPr/>
          </p:nvSpPr>
          <p:spPr>
            <a:xfrm>
              <a:off x="4352525" y="2885400"/>
              <a:ext cx="99825" cy="85525"/>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6"/>
            <p:cNvSpPr/>
            <p:nvPr/>
          </p:nvSpPr>
          <p:spPr>
            <a:xfrm>
              <a:off x="4393350" y="2916150"/>
              <a:ext cx="28450" cy="2417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6"/>
            <p:cNvSpPr/>
            <p:nvPr/>
          </p:nvSpPr>
          <p:spPr>
            <a:xfrm>
              <a:off x="4567550" y="2743950"/>
              <a:ext cx="121600" cy="104175"/>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6"/>
            <p:cNvSpPr/>
            <p:nvPr/>
          </p:nvSpPr>
          <p:spPr>
            <a:xfrm>
              <a:off x="4608675" y="2774925"/>
              <a:ext cx="49625" cy="42550"/>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6"/>
            <p:cNvSpPr/>
            <p:nvPr/>
          </p:nvSpPr>
          <p:spPr>
            <a:xfrm>
              <a:off x="4624400" y="2893350"/>
              <a:ext cx="100125" cy="85725"/>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6"/>
            <p:cNvSpPr/>
            <p:nvPr/>
          </p:nvSpPr>
          <p:spPr>
            <a:xfrm>
              <a:off x="4665525" y="2924325"/>
              <a:ext cx="28150" cy="2417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6"/>
            <p:cNvSpPr/>
            <p:nvPr/>
          </p:nvSpPr>
          <p:spPr>
            <a:xfrm>
              <a:off x="4731150" y="2864625"/>
              <a:ext cx="100125" cy="85725"/>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6"/>
            <p:cNvSpPr/>
            <p:nvPr/>
          </p:nvSpPr>
          <p:spPr>
            <a:xfrm>
              <a:off x="4776525" y="2895300"/>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6"/>
            <p:cNvSpPr/>
            <p:nvPr/>
          </p:nvSpPr>
          <p:spPr>
            <a:xfrm>
              <a:off x="4804050" y="2960725"/>
              <a:ext cx="100125" cy="85500"/>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6"/>
            <p:cNvSpPr/>
            <p:nvPr/>
          </p:nvSpPr>
          <p:spPr>
            <a:xfrm>
              <a:off x="4845175" y="2991450"/>
              <a:ext cx="28150" cy="2417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6"/>
            <p:cNvSpPr/>
            <p:nvPr/>
          </p:nvSpPr>
          <p:spPr>
            <a:xfrm>
              <a:off x="4539725" y="2972825"/>
              <a:ext cx="99825" cy="85500"/>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6"/>
            <p:cNvSpPr/>
            <p:nvPr/>
          </p:nvSpPr>
          <p:spPr>
            <a:xfrm>
              <a:off x="4580550" y="3003550"/>
              <a:ext cx="28450" cy="24425"/>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6"/>
            <p:cNvSpPr/>
            <p:nvPr/>
          </p:nvSpPr>
          <p:spPr>
            <a:xfrm>
              <a:off x="4575400" y="3117975"/>
              <a:ext cx="100125" cy="85800"/>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6"/>
            <p:cNvSpPr/>
            <p:nvPr/>
          </p:nvSpPr>
          <p:spPr>
            <a:xfrm>
              <a:off x="4616550" y="3148725"/>
              <a:ext cx="28150" cy="24400"/>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6"/>
            <p:cNvSpPr/>
            <p:nvPr/>
          </p:nvSpPr>
          <p:spPr>
            <a:xfrm>
              <a:off x="4443550" y="3075025"/>
              <a:ext cx="100025" cy="85500"/>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6"/>
            <p:cNvSpPr/>
            <p:nvPr/>
          </p:nvSpPr>
          <p:spPr>
            <a:xfrm>
              <a:off x="4488625" y="310577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6"/>
            <p:cNvSpPr/>
            <p:nvPr/>
          </p:nvSpPr>
          <p:spPr>
            <a:xfrm>
              <a:off x="5032375" y="2599625"/>
              <a:ext cx="99825" cy="85800"/>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6"/>
            <p:cNvSpPr/>
            <p:nvPr/>
          </p:nvSpPr>
          <p:spPr>
            <a:xfrm>
              <a:off x="5077425" y="2630375"/>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6"/>
            <p:cNvSpPr/>
            <p:nvPr/>
          </p:nvSpPr>
          <p:spPr>
            <a:xfrm>
              <a:off x="5066850" y="29486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6"/>
            <p:cNvSpPr/>
            <p:nvPr/>
          </p:nvSpPr>
          <p:spPr>
            <a:xfrm>
              <a:off x="5107975" y="2979350"/>
              <a:ext cx="28150" cy="24325"/>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6"/>
            <p:cNvSpPr/>
            <p:nvPr/>
          </p:nvSpPr>
          <p:spPr>
            <a:xfrm>
              <a:off x="5066850" y="30360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6"/>
            <p:cNvSpPr/>
            <p:nvPr/>
          </p:nvSpPr>
          <p:spPr>
            <a:xfrm>
              <a:off x="5107975" y="3066750"/>
              <a:ext cx="28150" cy="2417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6"/>
            <p:cNvSpPr/>
            <p:nvPr/>
          </p:nvSpPr>
          <p:spPr>
            <a:xfrm>
              <a:off x="5189625" y="3312725"/>
              <a:ext cx="99825" cy="85825"/>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6"/>
            <p:cNvSpPr/>
            <p:nvPr/>
          </p:nvSpPr>
          <p:spPr>
            <a:xfrm>
              <a:off x="5230450" y="3343475"/>
              <a:ext cx="28450" cy="24300"/>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6"/>
            <p:cNvSpPr/>
            <p:nvPr/>
          </p:nvSpPr>
          <p:spPr>
            <a:xfrm>
              <a:off x="5428525" y="2960725"/>
              <a:ext cx="100125" cy="85500"/>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6"/>
            <p:cNvSpPr/>
            <p:nvPr/>
          </p:nvSpPr>
          <p:spPr>
            <a:xfrm>
              <a:off x="5469675" y="2991450"/>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6"/>
            <p:cNvSpPr/>
            <p:nvPr/>
          </p:nvSpPr>
          <p:spPr>
            <a:xfrm>
              <a:off x="5565225" y="3091050"/>
              <a:ext cx="100125" cy="85525"/>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6"/>
            <p:cNvSpPr/>
            <p:nvPr/>
          </p:nvSpPr>
          <p:spPr>
            <a:xfrm>
              <a:off x="5606350" y="3121800"/>
              <a:ext cx="28150" cy="2417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6"/>
            <p:cNvSpPr/>
            <p:nvPr/>
          </p:nvSpPr>
          <p:spPr>
            <a:xfrm>
              <a:off x="5622075" y="3238500"/>
              <a:ext cx="99825" cy="85650"/>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6"/>
            <p:cNvSpPr/>
            <p:nvPr/>
          </p:nvSpPr>
          <p:spPr>
            <a:xfrm>
              <a:off x="5667150" y="3269075"/>
              <a:ext cx="24225" cy="24225"/>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6"/>
            <p:cNvSpPr/>
            <p:nvPr/>
          </p:nvSpPr>
          <p:spPr>
            <a:xfrm>
              <a:off x="5773600" y="3238400"/>
              <a:ext cx="99825" cy="85750"/>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6"/>
            <p:cNvSpPr/>
            <p:nvPr/>
          </p:nvSpPr>
          <p:spPr>
            <a:xfrm>
              <a:off x="5814425" y="3269375"/>
              <a:ext cx="28450" cy="24125"/>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6"/>
            <p:cNvSpPr/>
            <p:nvPr/>
          </p:nvSpPr>
          <p:spPr>
            <a:xfrm>
              <a:off x="4861800" y="2144800"/>
              <a:ext cx="99825" cy="85800"/>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6"/>
            <p:cNvSpPr/>
            <p:nvPr/>
          </p:nvSpPr>
          <p:spPr>
            <a:xfrm>
              <a:off x="4902625" y="2175525"/>
              <a:ext cx="28450" cy="2417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6"/>
            <p:cNvSpPr/>
            <p:nvPr/>
          </p:nvSpPr>
          <p:spPr>
            <a:xfrm>
              <a:off x="4295075" y="2677125"/>
              <a:ext cx="99825" cy="85725"/>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6"/>
            <p:cNvSpPr/>
            <p:nvPr/>
          </p:nvSpPr>
          <p:spPr>
            <a:xfrm>
              <a:off x="4336200" y="2707800"/>
              <a:ext cx="28150" cy="24400"/>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6"/>
            <p:cNvSpPr/>
            <p:nvPr/>
          </p:nvSpPr>
          <p:spPr>
            <a:xfrm>
              <a:off x="4185900" y="2718475"/>
              <a:ext cx="99825" cy="85800"/>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6"/>
            <p:cNvSpPr/>
            <p:nvPr/>
          </p:nvSpPr>
          <p:spPr>
            <a:xfrm>
              <a:off x="4226725" y="2749500"/>
              <a:ext cx="28150" cy="24125"/>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6"/>
            <p:cNvSpPr/>
            <p:nvPr/>
          </p:nvSpPr>
          <p:spPr>
            <a:xfrm>
              <a:off x="5284575" y="2463225"/>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6"/>
            <p:cNvSpPr/>
            <p:nvPr/>
          </p:nvSpPr>
          <p:spPr>
            <a:xfrm>
              <a:off x="5329650" y="2493975"/>
              <a:ext cx="24225" cy="24225"/>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6"/>
            <p:cNvSpPr/>
            <p:nvPr/>
          </p:nvSpPr>
          <p:spPr>
            <a:xfrm>
              <a:off x="5140625" y="1833850"/>
              <a:ext cx="135225" cy="116100"/>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6"/>
            <p:cNvSpPr/>
            <p:nvPr/>
          </p:nvSpPr>
          <p:spPr>
            <a:xfrm>
              <a:off x="5190825" y="1864650"/>
              <a:ext cx="54475" cy="5445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6"/>
            <p:cNvSpPr/>
            <p:nvPr/>
          </p:nvSpPr>
          <p:spPr>
            <a:xfrm>
              <a:off x="5543150" y="1497350"/>
              <a:ext cx="127950" cy="109350"/>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6"/>
            <p:cNvSpPr/>
            <p:nvPr/>
          </p:nvSpPr>
          <p:spPr>
            <a:xfrm>
              <a:off x="5592150" y="1528050"/>
              <a:ext cx="48100" cy="48125"/>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6"/>
            <p:cNvSpPr/>
            <p:nvPr/>
          </p:nvSpPr>
          <p:spPr>
            <a:xfrm>
              <a:off x="5727925" y="2045500"/>
              <a:ext cx="158500" cy="135800"/>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6"/>
            <p:cNvSpPr/>
            <p:nvPr/>
          </p:nvSpPr>
          <p:spPr>
            <a:xfrm>
              <a:off x="5768750" y="2076350"/>
              <a:ext cx="86825" cy="74400"/>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6"/>
            <p:cNvSpPr/>
            <p:nvPr/>
          </p:nvSpPr>
          <p:spPr>
            <a:xfrm>
              <a:off x="5610000" y="2765350"/>
              <a:ext cx="99800" cy="85500"/>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6"/>
            <p:cNvSpPr/>
            <p:nvPr/>
          </p:nvSpPr>
          <p:spPr>
            <a:xfrm>
              <a:off x="5655050" y="2796100"/>
              <a:ext cx="24225" cy="24225"/>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6"/>
            <p:cNvSpPr/>
            <p:nvPr/>
          </p:nvSpPr>
          <p:spPr>
            <a:xfrm>
              <a:off x="5773600" y="299700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6"/>
            <p:cNvSpPr/>
            <p:nvPr/>
          </p:nvSpPr>
          <p:spPr>
            <a:xfrm>
              <a:off x="5814425" y="3027750"/>
              <a:ext cx="28450" cy="2417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6"/>
            <p:cNvSpPr/>
            <p:nvPr/>
          </p:nvSpPr>
          <p:spPr>
            <a:xfrm>
              <a:off x="6082975" y="275325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6"/>
            <p:cNvSpPr/>
            <p:nvPr/>
          </p:nvSpPr>
          <p:spPr>
            <a:xfrm>
              <a:off x="6128025" y="2784000"/>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6"/>
            <p:cNvSpPr/>
            <p:nvPr/>
          </p:nvSpPr>
          <p:spPr>
            <a:xfrm>
              <a:off x="5998300" y="2508600"/>
              <a:ext cx="100125" cy="85800"/>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6"/>
            <p:cNvSpPr/>
            <p:nvPr/>
          </p:nvSpPr>
          <p:spPr>
            <a:xfrm>
              <a:off x="6043650" y="2539650"/>
              <a:ext cx="23925" cy="23900"/>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6"/>
            <p:cNvSpPr/>
            <p:nvPr/>
          </p:nvSpPr>
          <p:spPr>
            <a:xfrm>
              <a:off x="6210900" y="4116850"/>
              <a:ext cx="99825" cy="85525"/>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6"/>
            <p:cNvSpPr/>
            <p:nvPr/>
          </p:nvSpPr>
          <p:spPr>
            <a:xfrm>
              <a:off x="6255950" y="4147600"/>
              <a:ext cx="24225" cy="24225"/>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6"/>
            <p:cNvSpPr/>
            <p:nvPr/>
          </p:nvSpPr>
          <p:spPr>
            <a:xfrm>
              <a:off x="6540225" y="4281675"/>
              <a:ext cx="100125" cy="85500"/>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6"/>
            <p:cNvSpPr/>
            <p:nvPr/>
          </p:nvSpPr>
          <p:spPr>
            <a:xfrm>
              <a:off x="6585300" y="431242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6"/>
            <p:cNvSpPr/>
            <p:nvPr/>
          </p:nvSpPr>
          <p:spPr>
            <a:xfrm>
              <a:off x="6201225" y="2037025"/>
              <a:ext cx="85300" cy="8560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6"/>
            <p:cNvSpPr/>
            <p:nvPr/>
          </p:nvSpPr>
          <p:spPr>
            <a:xfrm>
              <a:off x="6231750" y="2067875"/>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6"/>
            <p:cNvSpPr/>
            <p:nvPr/>
          </p:nvSpPr>
          <p:spPr>
            <a:xfrm>
              <a:off x="6481875" y="2061325"/>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6"/>
            <p:cNvSpPr/>
            <p:nvPr/>
          </p:nvSpPr>
          <p:spPr>
            <a:xfrm>
              <a:off x="6526925" y="2092075"/>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6"/>
            <p:cNvSpPr/>
            <p:nvPr/>
          </p:nvSpPr>
          <p:spPr>
            <a:xfrm>
              <a:off x="6385100" y="20250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6"/>
            <p:cNvSpPr/>
            <p:nvPr/>
          </p:nvSpPr>
          <p:spPr>
            <a:xfrm>
              <a:off x="6425925" y="2055775"/>
              <a:ext cx="28450" cy="24100"/>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6"/>
            <p:cNvSpPr/>
            <p:nvPr/>
          </p:nvSpPr>
          <p:spPr>
            <a:xfrm>
              <a:off x="6629150" y="1530150"/>
              <a:ext cx="100125" cy="85625"/>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6"/>
            <p:cNvSpPr/>
            <p:nvPr/>
          </p:nvSpPr>
          <p:spPr>
            <a:xfrm>
              <a:off x="6670275" y="1561000"/>
              <a:ext cx="28450" cy="24125"/>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6"/>
            <p:cNvSpPr/>
            <p:nvPr/>
          </p:nvSpPr>
          <p:spPr>
            <a:xfrm>
              <a:off x="4161400" y="2124225"/>
              <a:ext cx="100125" cy="85500"/>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6"/>
            <p:cNvSpPr/>
            <p:nvPr/>
          </p:nvSpPr>
          <p:spPr>
            <a:xfrm>
              <a:off x="4202525" y="2154975"/>
              <a:ext cx="28450" cy="2417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6"/>
            <p:cNvSpPr/>
            <p:nvPr/>
          </p:nvSpPr>
          <p:spPr>
            <a:xfrm>
              <a:off x="4364625" y="2374625"/>
              <a:ext cx="99825" cy="85500"/>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6"/>
            <p:cNvSpPr/>
            <p:nvPr/>
          </p:nvSpPr>
          <p:spPr>
            <a:xfrm>
              <a:off x="4405450" y="2405375"/>
              <a:ext cx="28450" cy="2417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6"/>
            <p:cNvSpPr/>
            <p:nvPr/>
          </p:nvSpPr>
          <p:spPr>
            <a:xfrm>
              <a:off x="4314425" y="2463225"/>
              <a:ext cx="100125" cy="85825"/>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6"/>
            <p:cNvSpPr/>
            <p:nvPr/>
          </p:nvSpPr>
          <p:spPr>
            <a:xfrm>
              <a:off x="4355550" y="2493975"/>
              <a:ext cx="28450" cy="24325"/>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6"/>
            <p:cNvSpPr/>
            <p:nvPr/>
          </p:nvSpPr>
          <p:spPr>
            <a:xfrm>
              <a:off x="4189525" y="2537525"/>
              <a:ext cx="51725" cy="51450"/>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6"/>
            <p:cNvSpPr/>
            <p:nvPr/>
          </p:nvSpPr>
          <p:spPr>
            <a:xfrm>
              <a:off x="4207975" y="2555975"/>
              <a:ext cx="14850" cy="14550"/>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6"/>
            <p:cNvSpPr/>
            <p:nvPr/>
          </p:nvSpPr>
          <p:spPr>
            <a:xfrm>
              <a:off x="3822075" y="2410925"/>
              <a:ext cx="100125" cy="85500"/>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6"/>
            <p:cNvSpPr/>
            <p:nvPr/>
          </p:nvSpPr>
          <p:spPr>
            <a:xfrm>
              <a:off x="3863225" y="2441650"/>
              <a:ext cx="28150" cy="24125"/>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6"/>
            <p:cNvSpPr/>
            <p:nvPr/>
          </p:nvSpPr>
          <p:spPr>
            <a:xfrm>
              <a:off x="3581350" y="2509500"/>
              <a:ext cx="99825" cy="85525"/>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6"/>
            <p:cNvSpPr/>
            <p:nvPr/>
          </p:nvSpPr>
          <p:spPr>
            <a:xfrm>
              <a:off x="3626425" y="2540250"/>
              <a:ext cx="24200" cy="24225"/>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6"/>
            <p:cNvSpPr/>
            <p:nvPr/>
          </p:nvSpPr>
          <p:spPr>
            <a:xfrm>
              <a:off x="3445875" y="2365850"/>
              <a:ext cx="100125" cy="85825"/>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6"/>
            <p:cNvSpPr/>
            <p:nvPr/>
          </p:nvSpPr>
          <p:spPr>
            <a:xfrm>
              <a:off x="3490925" y="23966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6"/>
            <p:cNvSpPr/>
            <p:nvPr/>
          </p:nvSpPr>
          <p:spPr>
            <a:xfrm>
              <a:off x="3572600" y="2365850"/>
              <a:ext cx="100125" cy="85825"/>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6"/>
            <p:cNvSpPr/>
            <p:nvPr/>
          </p:nvSpPr>
          <p:spPr>
            <a:xfrm>
              <a:off x="3613725" y="2396600"/>
              <a:ext cx="28150" cy="24400"/>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6"/>
            <p:cNvSpPr/>
            <p:nvPr/>
          </p:nvSpPr>
          <p:spPr>
            <a:xfrm>
              <a:off x="3433775" y="2563325"/>
              <a:ext cx="100125" cy="85525"/>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6"/>
            <p:cNvSpPr/>
            <p:nvPr/>
          </p:nvSpPr>
          <p:spPr>
            <a:xfrm>
              <a:off x="3478850" y="2594075"/>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6"/>
            <p:cNvSpPr/>
            <p:nvPr/>
          </p:nvSpPr>
          <p:spPr>
            <a:xfrm>
              <a:off x="4004450" y="2497600"/>
              <a:ext cx="85600" cy="85325"/>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6"/>
            <p:cNvSpPr/>
            <p:nvPr/>
          </p:nvSpPr>
          <p:spPr>
            <a:xfrm>
              <a:off x="4031350" y="2528150"/>
              <a:ext cx="28150" cy="24125"/>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6"/>
            <p:cNvSpPr/>
            <p:nvPr/>
          </p:nvSpPr>
          <p:spPr>
            <a:xfrm>
              <a:off x="4083975" y="2442675"/>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6"/>
            <p:cNvSpPr/>
            <p:nvPr/>
          </p:nvSpPr>
          <p:spPr>
            <a:xfrm>
              <a:off x="4129050" y="2473425"/>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6"/>
            <p:cNvSpPr/>
            <p:nvPr/>
          </p:nvSpPr>
          <p:spPr>
            <a:xfrm>
              <a:off x="4150200" y="1716875"/>
              <a:ext cx="99825" cy="85500"/>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6"/>
            <p:cNvSpPr/>
            <p:nvPr/>
          </p:nvSpPr>
          <p:spPr>
            <a:xfrm>
              <a:off x="4195275" y="1747600"/>
              <a:ext cx="23900" cy="24225"/>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6"/>
            <p:cNvSpPr/>
            <p:nvPr/>
          </p:nvSpPr>
          <p:spPr>
            <a:xfrm>
              <a:off x="3795175" y="1659100"/>
              <a:ext cx="100125" cy="85825"/>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6"/>
            <p:cNvSpPr/>
            <p:nvPr/>
          </p:nvSpPr>
          <p:spPr>
            <a:xfrm>
              <a:off x="3840525" y="1690150"/>
              <a:ext cx="23925" cy="23925"/>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6"/>
            <p:cNvSpPr/>
            <p:nvPr/>
          </p:nvSpPr>
          <p:spPr>
            <a:xfrm>
              <a:off x="4047700" y="1961725"/>
              <a:ext cx="85600" cy="8560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6"/>
            <p:cNvSpPr/>
            <p:nvPr/>
          </p:nvSpPr>
          <p:spPr>
            <a:xfrm>
              <a:off x="4074600" y="1992275"/>
              <a:ext cx="28150" cy="2417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6"/>
            <p:cNvSpPr/>
            <p:nvPr/>
          </p:nvSpPr>
          <p:spPr>
            <a:xfrm>
              <a:off x="3560800" y="2016700"/>
              <a:ext cx="99825" cy="85675"/>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6"/>
            <p:cNvSpPr/>
            <p:nvPr/>
          </p:nvSpPr>
          <p:spPr>
            <a:xfrm>
              <a:off x="3605850" y="2047300"/>
              <a:ext cx="23925" cy="24225"/>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6"/>
            <p:cNvSpPr/>
            <p:nvPr/>
          </p:nvSpPr>
          <p:spPr>
            <a:xfrm>
              <a:off x="3694475" y="2386725"/>
              <a:ext cx="100125" cy="85500"/>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6"/>
            <p:cNvSpPr/>
            <p:nvPr/>
          </p:nvSpPr>
          <p:spPr>
            <a:xfrm>
              <a:off x="3735600" y="2417475"/>
              <a:ext cx="28450" cy="24100"/>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6"/>
            <p:cNvSpPr/>
            <p:nvPr/>
          </p:nvSpPr>
          <p:spPr>
            <a:xfrm>
              <a:off x="3795175" y="2028650"/>
              <a:ext cx="100125" cy="85825"/>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6"/>
            <p:cNvSpPr/>
            <p:nvPr/>
          </p:nvSpPr>
          <p:spPr>
            <a:xfrm>
              <a:off x="3836300"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6"/>
            <p:cNvSpPr/>
            <p:nvPr/>
          </p:nvSpPr>
          <p:spPr>
            <a:xfrm>
              <a:off x="3795175" y="1911325"/>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6"/>
            <p:cNvSpPr/>
            <p:nvPr/>
          </p:nvSpPr>
          <p:spPr>
            <a:xfrm>
              <a:off x="3836300" y="1942075"/>
              <a:ext cx="28150" cy="24100"/>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6"/>
            <p:cNvSpPr/>
            <p:nvPr/>
          </p:nvSpPr>
          <p:spPr>
            <a:xfrm>
              <a:off x="3952725" y="1807600"/>
              <a:ext cx="100125" cy="85500"/>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6"/>
            <p:cNvSpPr/>
            <p:nvPr/>
          </p:nvSpPr>
          <p:spPr>
            <a:xfrm>
              <a:off x="3997800" y="1838325"/>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6"/>
            <p:cNvSpPr/>
            <p:nvPr/>
          </p:nvSpPr>
          <p:spPr>
            <a:xfrm>
              <a:off x="3931550" y="2028850"/>
              <a:ext cx="85625" cy="85625"/>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6"/>
            <p:cNvSpPr/>
            <p:nvPr/>
          </p:nvSpPr>
          <p:spPr>
            <a:xfrm>
              <a:off x="3958175"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6"/>
            <p:cNvSpPr/>
            <p:nvPr/>
          </p:nvSpPr>
          <p:spPr>
            <a:xfrm>
              <a:off x="4021375" y="1626450"/>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6"/>
            <p:cNvSpPr/>
            <p:nvPr/>
          </p:nvSpPr>
          <p:spPr>
            <a:xfrm>
              <a:off x="4066450" y="1657200"/>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6"/>
            <p:cNvSpPr/>
            <p:nvPr/>
          </p:nvSpPr>
          <p:spPr>
            <a:xfrm>
              <a:off x="4127225" y="3552550"/>
              <a:ext cx="118875" cy="101825"/>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6"/>
            <p:cNvSpPr/>
            <p:nvPr/>
          </p:nvSpPr>
          <p:spPr>
            <a:xfrm>
              <a:off x="4168050" y="3583300"/>
              <a:ext cx="47200" cy="40425"/>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6"/>
            <p:cNvSpPr/>
            <p:nvPr/>
          </p:nvSpPr>
          <p:spPr>
            <a:xfrm>
              <a:off x="4126025" y="4060600"/>
              <a:ext cx="99825" cy="85525"/>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6"/>
            <p:cNvSpPr/>
            <p:nvPr/>
          </p:nvSpPr>
          <p:spPr>
            <a:xfrm>
              <a:off x="4166850" y="4091050"/>
              <a:ext cx="28450" cy="24425"/>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6"/>
            <p:cNvSpPr/>
            <p:nvPr/>
          </p:nvSpPr>
          <p:spPr>
            <a:xfrm>
              <a:off x="4173500" y="3140650"/>
              <a:ext cx="100125" cy="85500"/>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6"/>
            <p:cNvSpPr/>
            <p:nvPr/>
          </p:nvSpPr>
          <p:spPr>
            <a:xfrm>
              <a:off x="4214625" y="3171400"/>
              <a:ext cx="28450" cy="24100"/>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6"/>
            <p:cNvSpPr/>
            <p:nvPr/>
          </p:nvSpPr>
          <p:spPr>
            <a:xfrm>
              <a:off x="3610700" y="3121125"/>
              <a:ext cx="117050" cy="100200"/>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6"/>
            <p:cNvSpPr/>
            <p:nvPr/>
          </p:nvSpPr>
          <p:spPr>
            <a:xfrm>
              <a:off x="3658175" y="3152050"/>
              <a:ext cx="38725" cy="38725"/>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6"/>
            <p:cNvSpPr/>
            <p:nvPr/>
          </p:nvSpPr>
          <p:spPr>
            <a:xfrm>
              <a:off x="2178425" y="3469700"/>
              <a:ext cx="116175" cy="99700"/>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6"/>
            <p:cNvSpPr/>
            <p:nvPr/>
          </p:nvSpPr>
          <p:spPr>
            <a:xfrm>
              <a:off x="2225925" y="3500425"/>
              <a:ext cx="38125" cy="38125"/>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6"/>
            <p:cNvSpPr/>
            <p:nvPr/>
          </p:nvSpPr>
          <p:spPr>
            <a:xfrm>
              <a:off x="1469875" y="2529475"/>
              <a:ext cx="100125" cy="85800"/>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6"/>
            <p:cNvSpPr/>
            <p:nvPr/>
          </p:nvSpPr>
          <p:spPr>
            <a:xfrm>
              <a:off x="1511000" y="2560200"/>
              <a:ext cx="28150" cy="2417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6"/>
            <p:cNvSpPr/>
            <p:nvPr/>
          </p:nvSpPr>
          <p:spPr>
            <a:xfrm>
              <a:off x="1786500" y="2996100"/>
              <a:ext cx="99825" cy="85500"/>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6"/>
            <p:cNvSpPr/>
            <p:nvPr/>
          </p:nvSpPr>
          <p:spPr>
            <a:xfrm>
              <a:off x="1831250" y="30268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6"/>
            <p:cNvSpPr/>
            <p:nvPr/>
          </p:nvSpPr>
          <p:spPr>
            <a:xfrm>
              <a:off x="1886600" y="3253450"/>
              <a:ext cx="99825" cy="85525"/>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6"/>
            <p:cNvSpPr/>
            <p:nvPr/>
          </p:nvSpPr>
          <p:spPr>
            <a:xfrm>
              <a:off x="1931650" y="32842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6"/>
            <p:cNvSpPr/>
            <p:nvPr/>
          </p:nvSpPr>
          <p:spPr>
            <a:xfrm>
              <a:off x="2044475" y="2563325"/>
              <a:ext cx="100125" cy="85525"/>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6"/>
            <p:cNvSpPr/>
            <p:nvPr/>
          </p:nvSpPr>
          <p:spPr>
            <a:xfrm>
              <a:off x="2089525" y="2594075"/>
              <a:ext cx="24525" cy="24225"/>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6"/>
            <p:cNvSpPr/>
            <p:nvPr/>
          </p:nvSpPr>
          <p:spPr>
            <a:xfrm>
              <a:off x="1400000" y="1781450"/>
              <a:ext cx="99825" cy="85650"/>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6"/>
            <p:cNvSpPr/>
            <p:nvPr/>
          </p:nvSpPr>
          <p:spPr>
            <a:xfrm>
              <a:off x="1440825" y="1812325"/>
              <a:ext cx="28450" cy="24125"/>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6"/>
            <p:cNvSpPr/>
            <p:nvPr/>
          </p:nvSpPr>
          <p:spPr>
            <a:xfrm>
              <a:off x="1944050" y="1353350"/>
              <a:ext cx="100125" cy="85825"/>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6"/>
            <p:cNvSpPr/>
            <p:nvPr/>
          </p:nvSpPr>
          <p:spPr>
            <a:xfrm>
              <a:off x="1989425" y="1384100"/>
              <a:ext cx="24225" cy="24225"/>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6"/>
            <p:cNvSpPr/>
            <p:nvPr/>
          </p:nvSpPr>
          <p:spPr>
            <a:xfrm>
              <a:off x="1638625" y="1365450"/>
              <a:ext cx="99825" cy="85825"/>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6"/>
            <p:cNvSpPr/>
            <p:nvPr/>
          </p:nvSpPr>
          <p:spPr>
            <a:xfrm>
              <a:off x="1683375" y="13962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6"/>
            <p:cNvSpPr/>
            <p:nvPr/>
          </p:nvSpPr>
          <p:spPr>
            <a:xfrm>
              <a:off x="1575725" y="12626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6"/>
            <p:cNvSpPr/>
            <p:nvPr/>
          </p:nvSpPr>
          <p:spPr>
            <a:xfrm>
              <a:off x="162077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6"/>
            <p:cNvSpPr/>
            <p:nvPr/>
          </p:nvSpPr>
          <p:spPr>
            <a:xfrm>
              <a:off x="1513425" y="1444250"/>
              <a:ext cx="100125" cy="85650"/>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6"/>
            <p:cNvSpPr/>
            <p:nvPr/>
          </p:nvSpPr>
          <p:spPr>
            <a:xfrm>
              <a:off x="1554550" y="1475125"/>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6"/>
            <p:cNvSpPr/>
            <p:nvPr/>
          </p:nvSpPr>
          <p:spPr>
            <a:xfrm>
              <a:off x="1778025" y="1377550"/>
              <a:ext cx="100025" cy="85500"/>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6"/>
            <p:cNvSpPr/>
            <p:nvPr/>
          </p:nvSpPr>
          <p:spPr>
            <a:xfrm>
              <a:off x="1823100" y="1408300"/>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6"/>
            <p:cNvSpPr/>
            <p:nvPr/>
          </p:nvSpPr>
          <p:spPr>
            <a:xfrm>
              <a:off x="2014825" y="1420050"/>
              <a:ext cx="99825" cy="85650"/>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6"/>
            <p:cNvSpPr/>
            <p:nvPr/>
          </p:nvSpPr>
          <p:spPr>
            <a:xfrm>
              <a:off x="2059875" y="14509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6"/>
            <p:cNvSpPr/>
            <p:nvPr/>
          </p:nvSpPr>
          <p:spPr>
            <a:xfrm>
              <a:off x="2149400" y="1377625"/>
              <a:ext cx="99825" cy="85450"/>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6"/>
            <p:cNvSpPr/>
            <p:nvPr/>
          </p:nvSpPr>
          <p:spPr>
            <a:xfrm>
              <a:off x="2190025" y="1408600"/>
              <a:ext cx="28350" cy="24100"/>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6"/>
            <p:cNvSpPr/>
            <p:nvPr/>
          </p:nvSpPr>
          <p:spPr>
            <a:xfrm>
              <a:off x="2149400" y="1605775"/>
              <a:ext cx="99825" cy="8560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6"/>
            <p:cNvSpPr/>
            <p:nvPr/>
          </p:nvSpPr>
          <p:spPr>
            <a:xfrm>
              <a:off x="2190025" y="1636600"/>
              <a:ext cx="28350" cy="24125"/>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6"/>
            <p:cNvSpPr/>
            <p:nvPr/>
          </p:nvSpPr>
          <p:spPr>
            <a:xfrm>
              <a:off x="2266125" y="1703850"/>
              <a:ext cx="99825" cy="85825"/>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6"/>
            <p:cNvSpPr/>
            <p:nvPr/>
          </p:nvSpPr>
          <p:spPr>
            <a:xfrm>
              <a:off x="2307275" y="1734600"/>
              <a:ext cx="28150" cy="2417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6"/>
            <p:cNvSpPr/>
            <p:nvPr/>
          </p:nvSpPr>
          <p:spPr>
            <a:xfrm>
              <a:off x="2068950" y="965875"/>
              <a:ext cx="99825" cy="8560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6"/>
            <p:cNvSpPr/>
            <p:nvPr/>
          </p:nvSpPr>
          <p:spPr>
            <a:xfrm>
              <a:off x="2113725" y="996700"/>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6"/>
            <p:cNvSpPr/>
            <p:nvPr/>
          </p:nvSpPr>
          <p:spPr>
            <a:xfrm>
              <a:off x="2056550" y="1743775"/>
              <a:ext cx="100125" cy="85825"/>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6"/>
            <p:cNvSpPr/>
            <p:nvPr/>
          </p:nvSpPr>
          <p:spPr>
            <a:xfrm>
              <a:off x="2097700" y="1774525"/>
              <a:ext cx="28150" cy="2417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6"/>
            <p:cNvSpPr/>
            <p:nvPr/>
          </p:nvSpPr>
          <p:spPr>
            <a:xfrm>
              <a:off x="1931975" y="1015550"/>
              <a:ext cx="100125" cy="85825"/>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6"/>
            <p:cNvSpPr/>
            <p:nvPr/>
          </p:nvSpPr>
          <p:spPr>
            <a:xfrm>
              <a:off x="1977025" y="10463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6"/>
            <p:cNvSpPr/>
            <p:nvPr/>
          </p:nvSpPr>
          <p:spPr>
            <a:xfrm>
              <a:off x="1873900" y="1166775"/>
              <a:ext cx="99825" cy="85800"/>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6"/>
            <p:cNvSpPr/>
            <p:nvPr/>
          </p:nvSpPr>
          <p:spPr>
            <a:xfrm>
              <a:off x="1914725" y="1197500"/>
              <a:ext cx="28450" cy="24425"/>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6"/>
            <p:cNvSpPr/>
            <p:nvPr/>
          </p:nvSpPr>
          <p:spPr>
            <a:xfrm>
              <a:off x="1726925" y="1199725"/>
              <a:ext cx="100125" cy="85525"/>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6"/>
            <p:cNvSpPr/>
            <p:nvPr/>
          </p:nvSpPr>
          <p:spPr>
            <a:xfrm>
              <a:off x="1768050" y="1230475"/>
              <a:ext cx="28150" cy="24100"/>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6"/>
            <p:cNvSpPr/>
            <p:nvPr/>
          </p:nvSpPr>
          <p:spPr>
            <a:xfrm>
              <a:off x="2210800" y="764250"/>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6"/>
            <p:cNvSpPr/>
            <p:nvPr/>
          </p:nvSpPr>
          <p:spPr>
            <a:xfrm>
              <a:off x="2255850" y="794700"/>
              <a:ext cx="24225" cy="24200"/>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6"/>
            <p:cNvSpPr/>
            <p:nvPr/>
          </p:nvSpPr>
          <p:spPr>
            <a:xfrm>
              <a:off x="1094575" y="1262625"/>
              <a:ext cx="100125" cy="85525"/>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6"/>
            <p:cNvSpPr/>
            <p:nvPr/>
          </p:nvSpPr>
          <p:spPr>
            <a:xfrm>
              <a:off x="113962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6"/>
            <p:cNvSpPr/>
            <p:nvPr/>
          </p:nvSpPr>
          <p:spPr>
            <a:xfrm>
              <a:off x="2909075" y="1091475"/>
              <a:ext cx="100125" cy="85500"/>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6"/>
            <p:cNvSpPr/>
            <p:nvPr/>
          </p:nvSpPr>
          <p:spPr>
            <a:xfrm>
              <a:off x="2954150" y="11222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6"/>
            <p:cNvSpPr/>
            <p:nvPr/>
          </p:nvSpPr>
          <p:spPr>
            <a:xfrm>
              <a:off x="2623000" y="1027650"/>
              <a:ext cx="99825" cy="85825"/>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6"/>
            <p:cNvSpPr/>
            <p:nvPr/>
          </p:nvSpPr>
          <p:spPr>
            <a:xfrm>
              <a:off x="2668050" y="1058400"/>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6"/>
            <p:cNvSpPr/>
            <p:nvPr/>
          </p:nvSpPr>
          <p:spPr>
            <a:xfrm>
              <a:off x="1270875" y="2091250"/>
              <a:ext cx="99825" cy="85825"/>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6"/>
            <p:cNvSpPr/>
            <p:nvPr/>
          </p:nvSpPr>
          <p:spPr>
            <a:xfrm>
              <a:off x="1315925" y="2122000"/>
              <a:ext cx="24225" cy="24225"/>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6"/>
            <p:cNvSpPr/>
            <p:nvPr/>
          </p:nvSpPr>
          <p:spPr>
            <a:xfrm>
              <a:off x="2706150" y="1341250"/>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6"/>
            <p:cNvSpPr/>
            <p:nvPr/>
          </p:nvSpPr>
          <p:spPr>
            <a:xfrm>
              <a:off x="2751225" y="13720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6"/>
            <p:cNvSpPr/>
            <p:nvPr/>
          </p:nvSpPr>
          <p:spPr>
            <a:xfrm>
              <a:off x="2561900" y="1432150"/>
              <a:ext cx="99825" cy="85650"/>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6"/>
            <p:cNvSpPr/>
            <p:nvPr/>
          </p:nvSpPr>
          <p:spPr>
            <a:xfrm>
              <a:off x="2606975" y="1462725"/>
              <a:ext cx="24200" cy="24225"/>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6"/>
            <p:cNvSpPr/>
            <p:nvPr/>
          </p:nvSpPr>
          <p:spPr>
            <a:xfrm>
              <a:off x="2718250" y="739925"/>
              <a:ext cx="99825" cy="85625"/>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6"/>
            <p:cNvSpPr/>
            <p:nvPr/>
          </p:nvSpPr>
          <p:spPr>
            <a:xfrm>
              <a:off x="2759075" y="770500"/>
              <a:ext cx="28450" cy="24400"/>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6"/>
            <p:cNvSpPr/>
            <p:nvPr/>
          </p:nvSpPr>
          <p:spPr>
            <a:xfrm>
              <a:off x="500625" y="1614350"/>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6"/>
            <p:cNvSpPr/>
            <p:nvPr/>
          </p:nvSpPr>
          <p:spPr>
            <a:xfrm>
              <a:off x="541750" y="1645100"/>
              <a:ext cx="28150" cy="24300"/>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6"/>
            <p:cNvSpPr/>
            <p:nvPr/>
          </p:nvSpPr>
          <p:spPr>
            <a:xfrm>
              <a:off x="858375" y="1654875"/>
              <a:ext cx="100125" cy="85800"/>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6"/>
            <p:cNvSpPr/>
            <p:nvPr/>
          </p:nvSpPr>
          <p:spPr>
            <a:xfrm>
              <a:off x="903750" y="1685625"/>
              <a:ext cx="24200" cy="24200"/>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6"/>
            <p:cNvSpPr/>
            <p:nvPr/>
          </p:nvSpPr>
          <p:spPr>
            <a:xfrm>
              <a:off x="2071075" y="4863700"/>
              <a:ext cx="123725" cy="105900"/>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6"/>
            <p:cNvSpPr/>
            <p:nvPr/>
          </p:nvSpPr>
          <p:spPr>
            <a:xfrm>
              <a:off x="2119775" y="4894575"/>
              <a:ext cx="44175" cy="44475"/>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6"/>
            <p:cNvSpPr/>
            <p:nvPr/>
          </p:nvSpPr>
          <p:spPr>
            <a:xfrm>
              <a:off x="2227725" y="3733500"/>
              <a:ext cx="106675" cy="9145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6"/>
            <p:cNvSpPr/>
            <p:nvPr/>
          </p:nvSpPr>
          <p:spPr>
            <a:xfrm>
              <a:off x="2268850" y="3764450"/>
              <a:ext cx="34800" cy="29825"/>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6"/>
            <p:cNvSpPr/>
            <p:nvPr/>
          </p:nvSpPr>
          <p:spPr>
            <a:xfrm>
              <a:off x="230250" y="1729000"/>
              <a:ext cx="106775" cy="91225"/>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6"/>
            <p:cNvSpPr/>
            <p:nvPr/>
          </p:nvSpPr>
          <p:spPr>
            <a:xfrm>
              <a:off x="276525" y="1759700"/>
              <a:ext cx="29650" cy="29675"/>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6"/>
            <p:cNvSpPr/>
            <p:nvPr/>
          </p:nvSpPr>
          <p:spPr>
            <a:xfrm>
              <a:off x="1152325" y="2659550"/>
              <a:ext cx="106775" cy="91200"/>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6"/>
            <p:cNvSpPr/>
            <p:nvPr/>
          </p:nvSpPr>
          <p:spPr>
            <a:xfrm>
              <a:off x="1198600" y="2690250"/>
              <a:ext cx="29950" cy="29650"/>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6"/>
            <p:cNvSpPr/>
            <p:nvPr/>
          </p:nvSpPr>
          <p:spPr>
            <a:xfrm>
              <a:off x="931250" y="2061425"/>
              <a:ext cx="106475" cy="9145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6"/>
            <p:cNvSpPr/>
            <p:nvPr/>
          </p:nvSpPr>
          <p:spPr>
            <a:xfrm>
              <a:off x="972375" y="2092375"/>
              <a:ext cx="34825" cy="29800"/>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6"/>
            <p:cNvSpPr/>
            <p:nvPr/>
          </p:nvSpPr>
          <p:spPr>
            <a:xfrm>
              <a:off x="2392850" y="4093600"/>
              <a:ext cx="119175" cy="102125"/>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6"/>
            <p:cNvSpPr/>
            <p:nvPr/>
          </p:nvSpPr>
          <p:spPr>
            <a:xfrm>
              <a:off x="2433675" y="4124325"/>
              <a:ext cx="47500" cy="40725"/>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6"/>
            <p:cNvSpPr/>
            <p:nvPr/>
          </p:nvSpPr>
          <p:spPr>
            <a:xfrm>
              <a:off x="2843450" y="3637275"/>
              <a:ext cx="106475" cy="91200"/>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6"/>
            <p:cNvSpPr/>
            <p:nvPr/>
          </p:nvSpPr>
          <p:spPr>
            <a:xfrm>
              <a:off x="2884275" y="3667975"/>
              <a:ext cx="35100" cy="29875"/>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6"/>
            <p:cNvSpPr/>
            <p:nvPr/>
          </p:nvSpPr>
          <p:spPr>
            <a:xfrm>
              <a:off x="3285600" y="3235650"/>
              <a:ext cx="106775" cy="91225"/>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6"/>
            <p:cNvSpPr/>
            <p:nvPr/>
          </p:nvSpPr>
          <p:spPr>
            <a:xfrm>
              <a:off x="3331875" y="3266350"/>
              <a:ext cx="29650" cy="29975"/>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6"/>
            <p:cNvSpPr/>
            <p:nvPr/>
          </p:nvSpPr>
          <p:spPr>
            <a:xfrm>
              <a:off x="3723500" y="2560350"/>
              <a:ext cx="106775" cy="91525"/>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6"/>
            <p:cNvSpPr/>
            <p:nvPr/>
          </p:nvSpPr>
          <p:spPr>
            <a:xfrm>
              <a:off x="3769775" y="2591050"/>
              <a:ext cx="29650" cy="29975"/>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6"/>
            <p:cNvSpPr/>
            <p:nvPr/>
          </p:nvSpPr>
          <p:spPr>
            <a:xfrm>
              <a:off x="4463225" y="3515700"/>
              <a:ext cx="106475" cy="91200"/>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6"/>
            <p:cNvSpPr/>
            <p:nvPr/>
          </p:nvSpPr>
          <p:spPr>
            <a:xfrm>
              <a:off x="4509175" y="3546700"/>
              <a:ext cx="29975" cy="29650"/>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6"/>
            <p:cNvSpPr/>
            <p:nvPr/>
          </p:nvSpPr>
          <p:spPr>
            <a:xfrm>
              <a:off x="4392150" y="3664775"/>
              <a:ext cx="106475" cy="91225"/>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6"/>
            <p:cNvSpPr/>
            <p:nvPr/>
          </p:nvSpPr>
          <p:spPr>
            <a:xfrm>
              <a:off x="4438125" y="3695500"/>
              <a:ext cx="29950" cy="29650"/>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6"/>
            <p:cNvSpPr/>
            <p:nvPr/>
          </p:nvSpPr>
          <p:spPr>
            <a:xfrm>
              <a:off x="4406975" y="3862050"/>
              <a:ext cx="106775" cy="91425"/>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6"/>
            <p:cNvSpPr/>
            <p:nvPr/>
          </p:nvSpPr>
          <p:spPr>
            <a:xfrm>
              <a:off x="4453225" y="3892975"/>
              <a:ext cx="29675" cy="29650"/>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6"/>
            <p:cNvSpPr/>
            <p:nvPr/>
          </p:nvSpPr>
          <p:spPr>
            <a:xfrm>
              <a:off x="3776725" y="3500875"/>
              <a:ext cx="106475" cy="91200"/>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6"/>
            <p:cNvSpPr/>
            <p:nvPr/>
          </p:nvSpPr>
          <p:spPr>
            <a:xfrm>
              <a:off x="3822700" y="3531575"/>
              <a:ext cx="29650" cy="29975"/>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6"/>
            <p:cNvSpPr/>
            <p:nvPr/>
          </p:nvSpPr>
          <p:spPr>
            <a:xfrm>
              <a:off x="3932850" y="3193725"/>
              <a:ext cx="134825" cy="115300"/>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6"/>
            <p:cNvSpPr/>
            <p:nvPr/>
          </p:nvSpPr>
          <p:spPr>
            <a:xfrm>
              <a:off x="3973900" y="3224625"/>
              <a:ext cx="62925" cy="53900"/>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6"/>
            <p:cNvSpPr/>
            <p:nvPr/>
          </p:nvSpPr>
          <p:spPr>
            <a:xfrm>
              <a:off x="3880150" y="4042800"/>
              <a:ext cx="106475" cy="91225"/>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6"/>
            <p:cNvSpPr/>
            <p:nvPr/>
          </p:nvSpPr>
          <p:spPr>
            <a:xfrm>
              <a:off x="3920975" y="4073525"/>
              <a:ext cx="35100" cy="29800"/>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6"/>
            <p:cNvSpPr/>
            <p:nvPr/>
          </p:nvSpPr>
          <p:spPr>
            <a:xfrm>
              <a:off x="4241250" y="4225850"/>
              <a:ext cx="106775" cy="91425"/>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6"/>
            <p:cNvSpPr/>
            <p:nvPr/>
          </p:nvSpPr>
          <p:spPr>
            <a:xfrm>
              <a:off x="4287500" y="4256775"/>
              <a:ext cx="29675" cy="29675"/>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6"/>
            <p:cNvSpPr/>
            <p:nvPr/>
          </p:nvSpPr>
          <p:spPr>
            <a:xfrm>
              <a:off x="2013925" y="3819400"/>
              <a:ext cx="106475" cy="91425"/>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6"/>
            <p:cNvSpPr/>
            <p:nvPr/>
          </p:nvSpPr>
          <p:spPr>
            <a:xfrm>
              <a:off x="2059875" y="3850025"/>
              <a:ext cx="29675" cy="29975"/>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6"/>
            <p:cNvSpPr/>
            <p:nvPr/>
          </p:nvSpPr>
          <p:spPr>
            <a:xfrm>
              <a:off x="1937700" y="3572625"/>
              <a:ext cx="106475" cy="9145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6"/>
            <p:cNvSpPr/>
            <p:nvPr/>
          </p:nvSpPr>
          <p:spPr>
            <a:xfrm>
              <a:off x="1978525" y="3603550"/>
              <a:ext cx="34825" cy="29825"/>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6"/>
            <p:cNvSpPr/>
            <p:nvPr/>
          </p:nvSpPr>
          <p:spPr>
            <a:xfrm>
              <a:off x="2124300" y="4295300"/>
              <a:ext cx="138525" cy="118450"/>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6"/>
            <p:cNvSpPr/>
            <p:nvPr/>
          </p:nvSpPr>
          <p:spPr>
            <a:xfrm>
              <a:off x="2165425" y="4326025"/>
              <a:ext cx="66575" cy="57050"/>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6"/>
            <p:cNvSpPr/>
            <p:nvPr/>
          </p:nvSpPr>
          <p:spPr>
            <a:xfrm>
              <a:off x="2600925" y="3530650"/>
              <a:ext cx="138525" cy="118600"/>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6"/>
            <p:cNvSpPr/>
            <p:nvPr/>
          </p:nvSpPr>
          <p:spPr>
            <a:xfrm>
              <a:off x="2651725" y="3561525"/>
              <a:ext cx="56875" cy="56875"/>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6"/>
            <p:cNvSpPr/>
            <p:nvPr/>
          </p:nvSpPr>
          <p:spPr>
            <a:xfrm>
              <a:off x="4484075" y="1975325"/>
              <a:ext cx="96200" cy="8237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3" name="Google Shape;3683;p56"/>
          <p:cNvGrpSpPr/>
          <p:nvPr/>
        </p:nvGrpSpPr>
        <p:grpSpPr>
          <a:xfrm>
            <a:off x="6064392" y="3070557"/>
            <a:ext cx="587865" cy="517731"/>
            <a:chOff x="6000718" y="3070557"/>
            <a:chExt cx="587865" cy="517731"/>
          </a:xfrm>
        </p:grpSpPr>
        <p:sp>
          <p:nvSpPr>
            <p:cNvPr id="3684" name="Google Shape;3684;p56"/>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6"/>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6"/>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6"/>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6"/>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6"/>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6"/>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6"/>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6"/>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6"/>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4" name="Google Shape;3694;p56"/>
          <p:cNvGrpSpPr/>
          <p:nvPr/>
        </p:nvGrpSpPr>
        <p:grpSpPr>
          <a:xfrm>
            <a:off x="6079197" y="3714217"/>
            <a:ext cx="557665" cy="516387"/>
            <a:chOff x="6015523" y="3714217"/>
            <a:chExt cx="557665" cy="516387"/>
          </a:xfrm>
        </p:grpSpPr>
        <p:grpSp>
          <p:nvGrpSpPr>
            <p:cNvPr id="3695" name="Google Shape;3695;p56"/>
            <p:cNvGrpSpPr/>
            <p:nvPr/>
          </p:nvGrpSpPr>
          <p:grpSpPr>
            <a:xfrm>
              <a:off x="6036094" y="3716980"/>
              <a:ext cx="529822" cy="510480"/>
              <a:chOff x="3148311" y="-545634"/>
              <a:chExt cx="1006118" cy="969572"/>
            </a:xfrm>
          </p:grpSpPr>
          <p:sp>
            <p:nvSpPr>
              <p:cNvPr id="3696" name="Google Shape;3696;p56"/>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6"/>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6"/>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6"/>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6"/>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6"/>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6"/>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6"/>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6"/>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6"/>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06" name="Google Shape;3706;p56"/>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7" name="Google Shape;3707;p56"/>
          <p:cNvGrpSpPr/>
          <p:nvPr/>
        </p:nvGrpSpPr>
        <p:grpSpPr>
          <a:xfrm>
            <a:off x="6707979" y="3073628"/>
            <a:ext cx="576302" cy="511871"/>
            <a:chOff x="6644304" y="3073628"/>
            <a:chExt cx="576302" cy="511871"/>
          </a:xfrm>
        </p:grpSpPr>
        <p:grpSp>
          <p:nvGrpSpPr>
            <p:cNvPr id="3708" name="Google Shape;3708;p56"/>
            <p:cNvGrpSpPr/>
            <p:nvPr/>
          </p:nvGrpSpPr>
          <p:grpSpPr>
            <a:xfrm>
              <a:off x="6712169" y="3073651"/>
              <a:ext cx="481611" cy="506713"/>
              <a:chOff x="1833536" y="-546641"/>
              <a:chExt cx="914567" cy="962419"/>
            </a:xfrm>
          </p:grpSpPr>
          <p:grpSp>
            <p:nvGrpSpPr>
              <p:cNvPr id="3709" name="Google Shape;3709;p56"/>
              <p:cNvGrpSpPr/>
              <p:nvPr/>
            </p:nvGrpSpPr>
            <p:grpSpPr>
              <a:xfrm>
                <a:off x="1833536" y="-524249"/>
                <a:ext cx="914567" cy="940027"/>
                <a:chOff x="1833536" y="-524249"/>
                <a:chExt cx="914567" cy="940027"/>
              </a:xfrm>
            </p:grpSpPr>
            <p:sp>
              <p:nvSpPr>
                <p:cNvPr id="3710" name="Google Shape;3710;p56"/>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6"/>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6"/>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6"/>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6"/>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15" name="Google Shape;3715;p56"/>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6"/>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6"/>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6"/>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19" name="Google Shape;3719;p56"/>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0" name="Google Shape;3720;p56"/>
          <p:cNvGrpSpPr/>
          <p:nvPr/>
        </p:nvGrpSpPr>
        <p:grpSpPr>
          <a:xfrm>
            <a:off x="6715725" y="3714143"/>
            <a:ext cx="560636" cy="516497"/>
            <a:chOff x="6652051" y="3714143"/>
            <a:chExt cx="560636" cy="516497"/>
          </a:xfrm>
        </p:grpSpPr>
        <p:grpSp>
          <p:nvGrpSpPr>
            <p:cNvPr id="3721" name="Google Shape;3721;p56"/>
            <p:cNvGrpSpPr/>
            <p:nvPr/>
          </p:nvGrpSpPr>
          <p:grpSpPr>
            <a:xfrm>
              <a:off x="6669657" y="3716715"/>
              <a:ext cx="466768" cy="464314"/>
              <a:chOff x="3139766" y="765669"/>
              <a:chExt cx="886380" cy="881888"/>
            </a:xfrm>
          </p:grpSpPr>
          <p:grpSp>
            <p:nvGrpSpPr>
              <p:cNvPr id="3722" name="Google Shape;3722;p56"/>
              <p:cNvGrpSpPr/>
              <p:nvPr/>
            </p:nvGrpSpPr>
            <p:grpSpPr>
              <a:xfrm>
                <a:off x="3139766" y="765669"/>
                <a:ext cx="886380" cy="881888"/>
                <a:chOff x="3139766" y="765669"/>
                <a:chExt cx="886380" cy="881888"/>
              </a:xfrm>
            </p:grpSpPr>
            <p:sp>
              <p:nvSpPr>
                <p:cNvPr id="3723" name="Google Shape;3723;p56"/>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6"/>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6"/>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6"/>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6"/>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6"/>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6"/>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6"/>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6"/>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32" name="Google Shape;3732;p56"/>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6"/>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6"/>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6"/>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36" name="Google Shape;3736;p56"/>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7" name="Google Shape;3737;p56"/>
          <p:cNvGrpSpPr/>
          <p:nvPr/>
        </p:nvGrpSpPr>
        <p:grpSpPr>
          <a:xfrm>
            <a:off x="726609" y="1192826"/>
            <a:ext cx="2665073" cy="1317140"/>
            <a:chOff x="793334" y="1192826"/>
            <a:chExt cx="2665073" cy="1317140"/>
          </a:xfrm>
        </p:grpSpPr>
        <p:sp>
          <p:nvSpPr>
            <p:cNvPr id="3738" name="Google Shape;3738;p56"/>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6"/>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6"/>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6"/>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6"/>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6"/>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6"/>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6"/>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6"/>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6"/>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6"/>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6"/>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6"/>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6"/>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6"/>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6"/>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6"/>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6"/>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6"/>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6"/>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6"/>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6"/>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6"/>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6"/>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6"/>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6"/>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6"/>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6"/>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6"/>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6"/>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6"/>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6"/>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6"/>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6"/>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6"/>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6"/>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6"/>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6"/>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6"/>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6"/>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6"/>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6"/>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6"/>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6"/>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6"/>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6"/>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6"/>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6"/>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6"/>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6"/>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6"/>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6"/>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6"/>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6"/>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6"/>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6"/>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6"/>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6"/>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6"/>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6"/>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6"/>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6"/>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6"/>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6"/>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6"/>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6"/>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6"/>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6"/>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6"/>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6"/>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6"/>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6"/>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6"/>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6"/>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6"/>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6"/>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6"/>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6"/>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6"/>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6"/>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6"/>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6"/>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6"/>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6"/>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6"/>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6"/>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6"/>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6"/>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6"/>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6"/>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6"/>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6"/>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6"/>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6"/>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6"/>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6"/>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6"/>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6"/>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6"/>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6"/>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6"/>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6"/>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6"/>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6"/>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6"/>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6"/>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6"/>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6"/>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6"/>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6"/>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6"/>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6"/>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6"/>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6"/>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6"/>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6"/>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6"/>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6"/>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6"/>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6"/>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6"/>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6"/>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6"/>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6"/>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6"/>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6"/>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6"/>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6"/>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6"/>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6"/>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6"/>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6"/>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6"/>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6"/>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6"/>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6"/>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6"/>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6"/>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6"/>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6"/>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6"/>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6"/>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6"/>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6"/>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6"/>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6"/>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6"/>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6"/>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6"/>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6"/>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6"/>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6"/>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6"/>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6"/>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6"/>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6"/>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6"/>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6"/>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6"/>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6"/>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6"/>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6"/>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6"/>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6"/>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6"/>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6"/>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6"/>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6"/>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6"/>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6"/>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6"/>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6"/>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6"/>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6"/>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6"/>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6"/>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6"/>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6"/>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6"/>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6"/>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6"/>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6"/>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6"/>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6"/>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6"/>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6"/>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6"/>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6"/>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6"/>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6"/>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6"/>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6"/>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6"/>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6"/>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6"/>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6"/>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6"/>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6"/>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6"/>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6"/>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6"/>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6"/>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6"/>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6"/>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6"/>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6"/>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6"/>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6"/>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6"/>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6"/>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6"/>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6"/>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6"/>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6"/>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6"/>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6"/>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6"/>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6"/>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6"/>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6"/>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6"/>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6"/>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6"/>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6"/>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6"/>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6"/>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6"/>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6"/>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6"/>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6"/>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6"/>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6"/>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6"/>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6"/>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6"/>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6"/>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6"/>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6"/>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6"/>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6"/>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6"/>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6"/>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6"/>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6"/>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6"/>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6"/>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6"/>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6"/>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6"/>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6"/>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6"/>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6"/>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6"/>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6"/>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6"/>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6"/>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6"/>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6"/>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6"/>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6"/>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6"/>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6"/>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6"/>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6"/>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6"/>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6"/>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6"/>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6"/>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6"/>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6"/>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6"/>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6"/>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6"/>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6"/>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6"/>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6"/>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6"/>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6"/>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6"/>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6"/>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6"/>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6"/>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6"/>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6"/>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6"/>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6"/>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6"/>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6"/>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6"/>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6"/>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6"/>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6"/>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6"/>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6"/>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6"/>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6"/>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6"/>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6"/>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6"/>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6"/>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6"/>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6"/>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6"/>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6"/>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6"/>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6"/>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6"/>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6"/>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6"/>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6"/>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6"/>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6"/>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6"/>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6"/>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6"/>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6"/>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6"/>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6"/>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6"/>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6"/>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6"/>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6"/>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6"/>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6"/>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6"/>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6"/>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6"/>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6"/>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6"/>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6"/>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6"/>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6"/>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6"/>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6"/>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6"/>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6"/>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6"/>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6"/>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6"/>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6"/>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6"/>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6"/>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6"/>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6"/>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6"/>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6"/>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6"/>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6"/>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6"/>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6"/>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6"/>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6"/>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6"/>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6"/>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6"/>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6"/>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6"/>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6"/>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6"/>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6"/>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6"/>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6"/>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6"/>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6"/>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6"/>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6"/>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6"/>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6"/>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6"/>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6"/>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6"/>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6"/>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6"/>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6"/>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6"/>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6"/>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6"/>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6"/>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6"/>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6"/>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6"/>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6"/>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6"/>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6"/>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6"/>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6"/>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6"/>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6"/>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6"/>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6"/>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6"/>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6"/>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6"/>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6"/>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6"/>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6"/>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6"/>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6"/>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6"/>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6"/>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6"/>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6"/>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6"/>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6"/>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6"/>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6"/>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6"/>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6"/>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6"/>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6"/>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6"/>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6"/>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6"/>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6"/>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6"/>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6"/>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6"/>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6"/>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6"/>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6"/>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6"/>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6"/>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6"/>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6"/>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6"/>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6"/>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6"/>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6"/>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6"/>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6"/>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6"/>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6"/>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6"/>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6"/>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6"/>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6"/>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6"/>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6"/>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6"/>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6"/>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6"/>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6"/>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6"/>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6"/>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6"/>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6"/>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6"/>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6"/>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6"/>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6"/>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6"/>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6"/>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6"/>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6"/>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6"/>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6"/>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6"/>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6"/>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6"/>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6"/>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6"/>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6"/>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6"/>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6"/>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6"/>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6"/>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6"/>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6"/>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6"/>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6"/>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6"/>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6"/>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6"/>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6"/>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6"/>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6"/>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6"/>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6"/>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6"/>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6"/>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6"/>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6"/>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6"/>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6"/>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6"/>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6"/>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6"/>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6"/>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6"/>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6"/>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6"/>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6"/>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6"/>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6"/>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6"/>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6"/>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6"/>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6"/>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6"/>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6"/>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6"/>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6"/>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6"/>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6"/>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6"/>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6"/>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6"/>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6"/>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6"/>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6"/>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6"/>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6"/>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6"/>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6"/>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6"/>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6"/>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6"/>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6"/>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6"/>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6"/>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6"/>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6"/>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6"/>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6"/>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6"/>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6"/>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6"/>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6"/>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6"/>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6"/>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6"/>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6"/>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6"/>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6"/>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6"/>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6"/>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6"/>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6"/>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6"/>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6"/>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6"/>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6"/>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6"/>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6"/>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6"/>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6"/>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6"/>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6"/>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6"/>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6"/>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6"/>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6"/>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6"/>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6"/>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6"/>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6"/>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6"/>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6"/>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6"/>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6"/>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6"/>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6"/>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6"/>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6"/>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6"/>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6"/>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6"/>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6"/>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6"/>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6"/>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6"/>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6"/>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6"/>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6"/>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6"/>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6"/>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6"/>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6"/>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6"/>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6"/>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6"/>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6"/>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6"/>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6"/>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6"/>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6"/>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6"/>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6"/>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6"/>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6"/>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6"/>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6"/>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6"/>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6"/>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6"/>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6"/>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6"/>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6"/>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6"/>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6"/>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6"/>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6"/>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6"/>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6"/>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6"/>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6"/>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6"/>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6"/>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6"/>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6"/>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6"/>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6"/>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6"/>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6"/>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6"/>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6"/>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6"/>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6"/>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6"/>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6"/>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6"/>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6"/>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6"/>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6"/>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6"/>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6"/>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6"/>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6"/>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6"/>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6"/>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6"/>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6"/>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6"/>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6"/>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6"/>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6"/>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6"/>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6"/>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6"/>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6"/>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6"/>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6"/>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6"/>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6"/>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6"/>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6"/>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6"/>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6"/>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6"/>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6"/>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6"/>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6"/>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6"/>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6"/>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6"/>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6"/>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6"/>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6"/>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6"/>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6"/>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6"/>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6"/>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6"/>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6"/>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6"/>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6"/>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6"/>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6"/>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6"/>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6"/>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6"/>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6"/>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6"/>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6"/>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6"/>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6"/>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6"/>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6"/>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6"/>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6"/>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6"/>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6"/>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6"/>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6"/>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6"/>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6"/>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6"/>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6"/>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6"/>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6"/>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6"/>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6"/>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6"/>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6"/>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6"/>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6"/>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6"/>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6"/>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6"/>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6"/>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6"/>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6"/>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6"/>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6"/>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6"/>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6"/>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6"/>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6"/>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6"/>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6"/>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6"/>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6"/>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6"/>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6"/>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6"/>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6"/>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6"/>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6"/>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6"/>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6"/>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6"/>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6"/>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6"/>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6"/>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6"/>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6"/>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6"/>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6"/>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6"/>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6"/>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6"/>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6"/>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6"/>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6"/>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6"/>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6"/>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6"/>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6"/>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6"/>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6"/>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6"/>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6"/>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6"/>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6"/>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6"/>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6"/>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6"/>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6"/>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6"/>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6"/>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6"/>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6"/>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6"/>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6"/>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6"/>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6"/>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6"/>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6"/>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6"/>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6"/>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6"/>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6"/>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6"/>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6"/>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6"/>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6"/>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6"/>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6"/>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6"/>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6"/>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6"/>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6"/>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6"/>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6"/>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6"/>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6"/>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6"/>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6"/>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6"/>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6"/>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6"/>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6"/>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6"/>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6"/>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6"/>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6"/>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6"/>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6"/>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6"/>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6"/>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6"/>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6"/>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6"/>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6"/>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6"/>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6"/>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6"/>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6"/>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6"/>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6"/>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6"/>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6"/>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6"/>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6"/>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6"/>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6"/>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6"/>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6"/>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6"/>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6"/>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6"/>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6"/>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6"/>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6"/>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6"/>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6"/>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6"/>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6"/>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6"/>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6"/>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6"/>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6"/>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6"/>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6"/>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6"/>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6"/>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6"/>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6"/>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6"/>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6"/>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6"/>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6"/>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6"/>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6"/>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6"/>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6"/>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6"/>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6"/>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6"/>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6"/>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6"/>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6"/>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6"/>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6"/>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6"/>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6"/>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6"/>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6"/>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6"/>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6"/>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6"/>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6"/>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6"/>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6"/>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6"/>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6"/>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6"/>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6"/>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6"/>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6"/>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6"/>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6"/>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6"/>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6"/>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6"/>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6"/>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6"/>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6"/>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6"/>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6"/>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6"/>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6"/>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6"/>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6"/>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6"/>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6"/>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6"/>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6"/>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6"/>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6"/>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6"/>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6"/>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6"/>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6"/>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6"/>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6"/>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6"/>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6"/>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6"/>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6"/>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6"/>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6"/>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6"/>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6"/>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6"/>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6"/>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6"/>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6"/>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6"/>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6"/>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6"/>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6"/>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6"/>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6"/>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6"/>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6"/>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6"/>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6"/>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6"/>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6"/>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6"/>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6"/>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6"/>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6"/>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6"/>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6"/>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6"/>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6"/>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6"/>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6"/>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6"/>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6"/>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6"/>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6"/>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6"/>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6"/>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6"/>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6"/>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6"/>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6"/>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6"/>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6"/>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6"/>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6"/>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6"/>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6"/>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6"/>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6"/>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6"/>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6"/>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6"/>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6"/>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6"/>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6"/>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6"/>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6"/>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6"/>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6"/>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6"/>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6"/>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6"/>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6"/>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6"/>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6"/>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6"/>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6"/>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6"/>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6"/>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6"/>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6"/>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6"/>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6"/>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6"/>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6"/>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6"/>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6"/>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6"/>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6"/>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6"/>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6"/>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6"/>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6"/>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6"/>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6"/>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6"/>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6"/>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6"/>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6"/>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6"/>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6"/>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6"/>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6"/>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6"/>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6"/>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6"/>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6"/>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6"/>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6"/>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6"/>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6"/>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6"/>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6"/>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6"/>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6"/>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6"/>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6"/>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6"/>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6"/>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6"/>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6"/>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6"/>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6"/>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6"/>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6"/>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6"/>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6"/>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6"/>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6"/>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6"/>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6"/>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6"/>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6"/>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6"/>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6"/>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6"/>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6"/>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6"/>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6"/>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6"/>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6"/>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6"/>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6"/>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6"/>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6"/>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6"/>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6"/>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6"/>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6"/>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6"/>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6"/>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6"/>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6"/>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6"/>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6"/>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6"/>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6"/>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6"/>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6"/>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6"/>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6"/>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6"/>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6"/>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6"/>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6"/>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6"/>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6"/>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6"/>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6"/>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6"/>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6"/>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6"/>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6"/>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6"/>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6"/>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6"/>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6"/>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6"/>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6"/>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6"/>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6"/>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6"/>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6"/>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6"/>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6"/>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6"/>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6"/>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6"/>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6"/>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6"/>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6"/>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6"/>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6"/>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6"/>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6"/>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6"/>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6"/>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6"/>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6"/>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6"/>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6"/>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6"/>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6"/>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6"/>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6"/>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6"/>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6"/>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6"/>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6"/>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6"/>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6"/>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6"/>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6"/>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6"/>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6"/>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6"/>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6"/>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6"/>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6"/>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6"/>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6"/>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6"/>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6"/>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6"/>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6"/>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6"/>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6"/>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6"/>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6"/>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6"/>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6"/>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6"/>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6"/>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6"/>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6"/>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6"/>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6"/>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6"/>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6"/>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6"/>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6"/>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6"/>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6"/>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6"/>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6"/>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6"/>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6"/>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6"/>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6"/>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6"/>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6"/>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6"/>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6"/>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6"/>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6"/>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6"/>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6"/>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6"/>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6"/>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6"/>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6"/>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6"/>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6"/>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6"/>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6"/>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6"/>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6"/>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6"/>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6"/>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6"/>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6"/>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6"/>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6"/>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6"/>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6"/>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6"/>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6"/>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6"/>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6"/>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6"/>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6"/>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6"/>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6"/>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6"/>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6"/>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6"/>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6"/>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6"/>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6"/>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6"/>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6"/>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6"/>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6"/>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6"/>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6"/>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6"/>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6"/>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6"/>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6"/>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6"/>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6"/>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6"/>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6"/>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6"/>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6"/>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6"/>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6"/>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6"/>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6"/>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6"/>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6"/>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6"/>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6"/>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6"/>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6"/>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6"/>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6"/>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6"/>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6"/>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6"/>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6"/>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6"/>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6"/>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6"/>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6"/>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6"/>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6"/>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6"/>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6"/>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6"/>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6"/>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6"/>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6"/>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6"/>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6"/>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6"/>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6"/>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6"/>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6"/>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6"/>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6"/>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6"/>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6"/>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6"/>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6"/>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6"/>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6"/>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6"/>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6"/>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6"/>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6"/>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6"/>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6"/>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6"/>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6"/>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6"/>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6"/>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6"/>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6"/>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6"/>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6"/>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6"/>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6"/>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6"/>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6"/>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6"/>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6"/>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6"/>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6"/>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6"/>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6"/>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6"/>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6"/>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6"/>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6"/>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6"/>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6"/>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6"/>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6"/>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6"/>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6"/>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6"/>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6"/>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6"/>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6"/>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6"/>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6"/>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6"/>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6"/>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6"/>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6"/>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6"/>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6"/>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6"/>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6"/>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6"/>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6"/>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6"/>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6"/>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6"/>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6"/>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6"/>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6"/>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6"/>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6"/>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6"/>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6"/>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6"/>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6"/>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6"/>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6"/>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6"/>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6"/>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6"/>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6"/>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6"/>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6"/>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6"/>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6"/>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6"/>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6"/>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6"/>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6"/>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6"/>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6"/>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6"/>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6"/>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6"/>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6"/>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6"/>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6"/>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6"/>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6"/>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6"/>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6"/>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6"/>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6"/>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6"/>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6"/>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6"/>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6"/>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6"/>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6"/>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6"/>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6"/>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6"/>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6"/>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6"/>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6"/>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6"/>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6"/>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6"/>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6"/>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6"/>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6"/>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6"/>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6"/>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6"/>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6"/>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6"/>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6"/>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6"/>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6"/>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6"/>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6"/>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6"/>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6"/>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6"/>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6"/>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6"/>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6"/>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6"/>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6"/>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6"/>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6"/>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6"/>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6"/>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6"/>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6"/>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6"/>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6"/>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6"/>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6"/>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6"/>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6"/>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6"/>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6"/>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6"/>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6"/>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6"/>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6"/>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6"/>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6"/>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6"/>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6"/>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6"/>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6"/>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6"/>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6"/>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6"/>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6"/>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6"/>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6"/>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6"/>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6"/>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6"/>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6"/>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6"/>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6"/>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6"/>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6"/>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6"/>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6"/>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6"/>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6"/>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6"/>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6"/>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6"/>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6"/>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6"/>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6"/>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6"/>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6"/>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6"/>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6"/>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6"/>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6"/>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6"/>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6"/>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6"/>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6"/>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6"/>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6"/>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6"/>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6"/>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6"/>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6"/>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6"/>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6"/>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6"/>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6"/>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6"/>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6"/>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6"/>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6"/>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6"/>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6"/>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6"/>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6"/>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6"/>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6"/>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6"/>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6"/>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6"/>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6"/>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6"/>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6"/>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6"/>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6"/>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6"/>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6"/>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6"/>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6"/>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6"/>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6"/>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6"/>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6"/>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6"/>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6"/>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6"/>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6"/>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6"/>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6"/>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6"/>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6"/>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6"/>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6"/>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6"/>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6"/>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6"/>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6"/>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6"/>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6"/>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6"/>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6"/>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6"/>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6"/>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6"/>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6"/>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6"/>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6"/>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6"/>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6"/>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6"/>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6"/>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6"/>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6"/>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6"/>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6"/>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6"/>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6"/>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6"/>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6"/>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6"/>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6"/>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6"/>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6"/>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6"/>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6"/>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6"/>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6"/>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6"/>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6"/>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6"/>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6"/>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6"/>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6"/>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6"/>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6"/>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6"/>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6"/>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6"/>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6"/>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6"/>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6"/>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6"/>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6"/>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6"/>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6"/>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6"/>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6"/>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6"/>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6"/>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6"/>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6"/>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6"/>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6"/>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6"/>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6"/>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6"/>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6"/>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6"/>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6"/>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6"/>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6"/>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6"/>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6"/>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6"/>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6"/>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6"/>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6"/>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6"/>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6"/>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6"/>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6"/>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6"/>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6"/>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6"/>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6"/>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6"/>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6"/>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6"/>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6"/>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6"/>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6"/>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6"/>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6"/>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6"/>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6"/>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6"/>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6"/>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6"/>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6"/>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6"/>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6"/>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6"/>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6"/>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6"/>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6"/>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6"/>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6"/>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6"/>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6"/>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6"/>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6"/>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6"/>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6"/>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6"/>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6"/>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6"/>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6"/>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6"/>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6"/>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6"/>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6"/>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6"/>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6"/>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6"/>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6"/>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6"/>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6"/>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6"/>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6"/>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6"/>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6"/>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6"/>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6"/>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6"/>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6"/>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6"/>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6"/>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6"/>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6"/>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6"/>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6"/>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6"/>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6"/>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6"/>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6"/>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6"/>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6"/>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6"/>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6"/>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6"/>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6"/>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6"/>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6"/>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6"/>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6"/>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6"/>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6"/>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6"/>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6"/>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6"/>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6"/>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6"/>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6"/>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6"/>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6"/>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6"/>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6"/>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6"/>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6"/>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6"/>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6"/>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6"/>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6"/>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6"/>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6"/>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6"/>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6"/>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6"/>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6"/>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6"/>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6"/>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6"/>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6"/>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6"/>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6"/>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6"/>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6"/>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6"/>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6"/>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6"/>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6"/>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6"/>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6"/>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6"/>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6"/>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6"/>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6"/>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6"/>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6"/>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6"/>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6"/>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6"/>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6"/>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6"/>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6"/>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6"/>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6"/>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6"/>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6"/>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6"/>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6"/>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6"/>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6"/>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6"/>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6"/>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6"/>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6"/>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6"/>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6"/>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6"/>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6"/>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6"/>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6"/>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6"/>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6"/>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6"/>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6"/>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6"/>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6"/>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6"/>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6"/>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6"/>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6"/>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6"/>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6"/>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6"/>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6"/>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6"/>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6"/>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6"/>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6"/>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6"/>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6"/>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6"/>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6"/>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6"/>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6"/>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6"/>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6"/>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6"/>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6"/>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6"/>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6"/>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6"/>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6"/>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6"/>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6"/>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6"/>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6"/>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6"/>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6"/>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6"/>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6"/>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6"/>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6"/>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6"/>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6"/>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6"/>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6"/>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6"/>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6"/>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6"/>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6"/>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6"/>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6"/>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6"/>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6"/>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6"/>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6"/>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6"/>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6"/>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6"/>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6"/>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6"/>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6"/>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6"/>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6"/>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6"/>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6"/>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6"/>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6"/>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6"/>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6"/>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6"/>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6"/>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6"/>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6"/>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6"/>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6"/>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6"/>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6"/>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6"/>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6"/>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6"/>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6"/>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6"/>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6"/>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6"/>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6"/>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6"/>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6"/>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6"/>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6"/>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6"/>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6"/>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6"/>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6"/>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6"/>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6"/>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6"/>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6"/>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6"/>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6"/>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6"/>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6"/>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6"/>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6"/>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6"/>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6"/>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6"/>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6"/>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6"/>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6"/>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6"/>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6"/>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6"/>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6"/>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6"/>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6"/>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6"/>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6"/>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6"/>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6"/>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6"/>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6"/>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6"/>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6"/>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6"/>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6"/>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6"/>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6"/>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6"/>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6"/>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6"/>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6"/>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6"/>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6"/>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6"/>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6"/>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6"/>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6"/>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6"/>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6"/>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6"/>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6"/>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6"/>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6"/>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6"/>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6"/>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6"/>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6"/>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6"/>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6"/>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6"/>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6"/>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6"/>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6"/>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6"/>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6"/>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6"/>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6"/>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6"/>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6"/>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6"/>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6"/>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6"/>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6"/>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6"/>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6"/>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6"/>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6"/>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6"/>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6"/>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6"/>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6"/>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6"/>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6"/>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6"/>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6"/>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6"/>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6"/>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6"/>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6"/>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6"/>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6"/>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6"/>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6"/>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6"/>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6"/>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6"/>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6"/>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6"/>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6"/>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6"/>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6"/>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6"/>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6"/>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6"/>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6"/>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6"/>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6"/>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6"/>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6"/>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6"/>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6"/>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6"/>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6"/>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6"/>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6"/>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6"/>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6"/>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6"/>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6"/>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6"/>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6"/>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6"/>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6"/>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6"/>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6"/>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6"/>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6"/>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6"/>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6"/>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6"/>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6"/>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6"/>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6"/>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6"/>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6"/>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6"/>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6"/>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6"/>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6"/>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6"/>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6"/>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6"/>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6"/>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6"/>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6"/>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6"/>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6"/>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6"/>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6"/>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6"/>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6"/>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6"/>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6"/>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6"/>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6"/>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6"/>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6"/>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6"/>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6"/>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6"/>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6"/>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6"/>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6"/>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6"/>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6"/>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6"/>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6"/>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6"/>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6"/>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6"/>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6"/>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6"/>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6"/>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6"/>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6"/>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6"/>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6"/>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6"/>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6"/>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6"/>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6"/>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6"/>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6"/>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6"/>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6"/>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6"/>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6"/>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6"/>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6"/>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6"/>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6"/>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6"/>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6"/>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6"/>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6"/>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6"/>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6"/>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6"/>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6"/>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6"/>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6"/>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6"/>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6"/>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6"/>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6"/>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6"/>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6"/>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6"/>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6"/>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6"/>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6"/>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6"/>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6"/>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6"/>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6"/>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6"/>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6"/>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6"/>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6"/>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6"/>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6"/>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6"/>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6"/>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6"/>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6"/>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6"/>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6"/>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6"/>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6"/>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6"/>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6"/>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6"/>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6"/>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6"/>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6"/>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6"/>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6"/>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6"/>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6"/>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6"/>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6"/>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6"/>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6"/>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6"/>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6"/>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6"/>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6"/>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6"/>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6"/>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6"/>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6"/>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6"/>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6"/>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6"/>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6"/>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6"/>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6"/>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6"/>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6"/>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6"/>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6"/>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6"/>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6"/>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6"/>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6"/>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6"/>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6"/>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6"/>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6"/>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6"/>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6"/>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6"/>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6"/>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6"/>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6"/>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6"/>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6"/>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6"/>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6"/>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6"/>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6"/>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6"/>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6"/>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6"/>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6"/>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6"/>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6"/>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6"/>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6"/>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6"/>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6"/>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6"/>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6"/>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6"/>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6"/>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6"/>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6"/>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6"/>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6"/>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6"/>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6"/>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6"/>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6"/>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6"/>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6"/>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6"/>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6"/>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6"/>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6"/>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6"/>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6"/>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6"/>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6"/>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6"/>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6"/>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6"/>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6"/>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6"/>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6"/>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6"/>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6"/>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6"/>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6"/>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6"/>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6"/>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6"/>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6"/>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6"/>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6"/>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6"/>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6"/>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6"/>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6"/>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6"/>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6"/>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6"/>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6"/>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6"/>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6"/>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6"/>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6"/>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6"/>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6"/>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6"/>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6"/>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6"/>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6"/>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6"/>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6"/>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6"/>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6"/>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6"/>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6"/>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6"/>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6"/>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6"/>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6"/>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6"/>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6"/>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6"/>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6"/>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6"/>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6"/>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6"/>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6"/>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6"/>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6"/>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6"/>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6"/>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6"/>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6"/>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6"/>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6"/>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6"/>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6"/>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6"/>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6"/>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6"/>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6"/>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6"/>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6"/>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6"/>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6"/>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6"/>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6"/>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6"/>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6"/>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6"/>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6"/>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6"/>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6"/>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6"/>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6"/>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6"/>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6"/>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6"/>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6"/>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6"/>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6"/>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6"/>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6"/>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6"/>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6"/>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6"/>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6"/>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6"/>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6"/>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6"/>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6"/>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6"/>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6"/>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6"/>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6"/>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6"/>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6"/>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6"/>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6"/>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6"/>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6"/>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6"/>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6"/>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6"/>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6"/>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6"/>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6"/>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6"/>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6"/>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6"/>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6"/>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6"/>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6"/>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6"/>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6"/>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6"/>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6"/>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6"/>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6"/>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6"/>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6"/>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6"/>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6"/>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6"/>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6"/>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6"/>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6"/>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6"/>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6"/>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6"/>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6"/>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6"/>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6"/>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6"/>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6"/>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6"/>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6"/>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6"/>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6"/>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6"/>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6"/>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6"/>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6"/>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6"/>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6"/>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6"/>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6"/>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6"/>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6"/>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6"/>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6"/>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6"/>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6"/>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6"/>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6"/>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6"/>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6"/>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6"/>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6"/>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6"/>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6"/>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6"/>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6"/>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6"/>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6"/>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6"/>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6"/>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6"/>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6"/>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6"/>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6"/>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6"/>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6"/>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6"/>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6"/>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6"/>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6"/>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6"/>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6"/>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6"/>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6"/>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6"/>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6"/>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6"/>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6"/>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6"/>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6"/>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6"/>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6"/>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6"/>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6"/>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6"/>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6"/>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6"/>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6"/>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6"/>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6"/>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6"/>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6"/>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6"/>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6"/>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6"/>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6"/>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6"/>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6"/>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6"/>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6"/>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6"/>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6"/>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6"/>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6"/>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6"/>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6"/>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6"/>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6"/>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6"/>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6"/>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6"/>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6"/>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6"/>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6"/>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6"/>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6"/>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6"/>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6"/>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6"/>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6"/>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6"/>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6"/>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6"/>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6"/>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6"/>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6"/>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6"/>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6"/>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6"/>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6"/>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6"/>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6"/>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6"/>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6"/>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6"/>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6"/>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6"/>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6"/>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6"/>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6"/>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6"/>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6"/>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6"/>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6"/>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6"/>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6"/>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6"/>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6"/>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6"/>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6"/>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6"/>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6"/>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6"/>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6"/>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6"/>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6"/>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6"/>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6"/>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6"/>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6"/>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6"/>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6"/>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6"/>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6"/>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6"/>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6"/>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6"/>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6"/>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6"/>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6"/>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6"/>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6"/>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6"/>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6"/>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6"/>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6"/>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6"/>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6"/>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6"/>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6"/>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6"/>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6"/>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6"/>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6"/>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6"/>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6"/>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6"/>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6"/>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6"/>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6"/>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6"/>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6"/>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6"/>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6"/>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6"/>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6"/>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6"/>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6"/>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6"/>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6"/>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6"/>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6"/>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6"/>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6"/>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6"/>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6"/>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6"/>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6"/>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6"/>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6"/>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6"/>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6"/>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6"/>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6"/>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6"/>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6"/>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6"/>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6"/>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6"/>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6"/>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6"/>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6"/>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6"/>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6"/>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6"/>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6"/>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6"/>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6"/>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6"/>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6"/>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6"/>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6"/>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6"/>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6"/>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6"/>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6"/>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6"/>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6"/>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6"/>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6"/>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6"/>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6"/>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6"/>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6"/>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6"/>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6"/>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6"/>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6"/>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6"/>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6"/>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6"/>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6"/>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6"/>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6"/>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6"/>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6"/>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6"/>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6"/>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6"/>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6"/>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6"/>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6"/>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6"/>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6"/>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6"/>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6"/>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6"/>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6"/>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6"/>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6"/>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6"/>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6"/>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6"/>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6"/>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6"/>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6"/>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6"/>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6"/>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6"/>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6"/>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6"/>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6"/>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6"/>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6"/>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6"/>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6"/>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6"/>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6"/>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6"/>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6"/>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6"/>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6"/>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6"/>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6"/>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6"/>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6"/>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6"/>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6"/>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6"/>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6"/>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6"/>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6"/>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6"/>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6"/>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6"/>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6"/>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6"/>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6"/>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6"/>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6"/>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6"/>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6"/>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6"/>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6"/>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6"/>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6"/>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6"/>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6"/>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6"/>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6"/>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6"/>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6"/>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6"/>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6"/>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6"/>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6"/>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6"/>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6"/>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6"/>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6"/>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6"/>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6"/>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6"/>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6"/>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6"/>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6"/>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6"/>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6"/>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6"/>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56"/>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56"/>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6"/>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6"/>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6"/>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6"/>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6"/>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6"/>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6"/>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6"/>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6"/>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6"/>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6"/>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6"/>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6"/>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6"/>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6"/>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6"/>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6"/>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6"/>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6"/>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6"/>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6"/>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6"/>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6"/>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6"/>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6"/>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6"/>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6"/>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6"/>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6"/>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6"/>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6"/>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6"/>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6"/>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6"/>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6"/>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6"/>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6"/>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6"/>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6"/>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6"/>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6"/>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6"/>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6"/>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6"/>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6"/>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6"/>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6"/>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6"/>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6"/>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6"/>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6"/>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6"/>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6"/>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6"/>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6"/>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6"/>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6"/>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6"/>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6"/>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6"/>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6"/>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6"/>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6"/>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6"/>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6"/>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6"/>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6"/>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6"/>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6"/>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6"/>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6"/>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6"/>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6"/>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6"/>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6"/>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6"/>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6"/>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6"/>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6"/>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6"/>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6"/>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6"/>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6"/>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6"/>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6"/>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6"/>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6"/>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6"/>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6"/>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6"/>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6"/>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6"/>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6"/>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6"/>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6"/>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6"/>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6"/>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6"/>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6"/>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6"/>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6"/>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6"/>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6"/>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6"/>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6"/>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6"/>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6"/>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6"/>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6"/>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6"/>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6"/>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6"/>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6"/>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6"/>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6"/>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6"/>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6"/>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6"/>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6"/>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6"/>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6"/>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6"/>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6"/>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6"/>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6"/>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6"/>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6"/>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6"/>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6"/>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6"/>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6"/>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6"/>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6"/>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6"/>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6"/>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6"/>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6"/>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6"/>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6"/>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6"/>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6"/>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6"/>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6"/>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6"/>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6"/>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6"/>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6"/>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6"/>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6"/>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6"/>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6"/>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6"/>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6"/>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6"/>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6"/>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6"/>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6"/>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6"/>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6"/>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6"/>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6"/>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6"/>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6"/>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6"/>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6"/>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6"/>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6"/>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6"/>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6"/>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6"/>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6"/>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6"/>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6"/>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6"/>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6"/>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6"/>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6"/>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6"/>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6"/>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6"/>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6"/>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6"/>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6"/>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6"/>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6"/>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6"/>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6"/>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6"/>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6"/>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6"/>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6"/>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6"/>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6"/>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6"/>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6"/>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6"/>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6"/>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6"/>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6"/>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6"/>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6"/>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6"/>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6"/>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6"/>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6"/>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6"/>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6"/>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6"/>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6"/>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6"/>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6"/>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6"/>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6"/>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6"/>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6"/>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6"/>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6"/>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6"/>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6"/>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6"/>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6"/>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6"/>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6"/>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6"/>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6"/>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6"/>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6"/>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6"/>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6"/>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6"/>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6"/>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6"/>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6"/>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6"/>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6"/>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6"/>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6"/>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6"/>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6"/>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6"/>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6"/>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6"/>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6"/>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6"/>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6"/>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6"/>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6"/>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6"/>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6"/>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6"/>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6"/>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6"/>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6"/>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6"/>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6"/>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6"/>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6"/>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6"/>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6"/>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6"/>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6"/>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6"/>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6"/>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6"/>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6"/>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6"/>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6"/>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6"/>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6"/>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6"/>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6"/>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6"/>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6"/>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6"/>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6"/>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6"/>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6"/>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6"/>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6"/>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6"/>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6"/>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6"/>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6"/>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6"/>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6"/>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6"/>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6"/>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6"/>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6"/>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6"/>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6"/>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6"/>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6"/>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6"/>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6"/>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6"/>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6"/>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6"/>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6"/>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6"/>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6"/>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6"/>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6"/>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6"/>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6"/>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6"/>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6"/>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6"/>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6"/>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6"/>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6"/>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6"/>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6"/>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6"/>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6"/>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6"/>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6"/>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6"/>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6"/>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6"/>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6"/>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6"/>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6"/>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6"/>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6"/>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6"/>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6"/>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6"/>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6"/>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6"/>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6"/>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6"/>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6"/>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6"/>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6"/>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6"/>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6"/>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6"/>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6"/>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6"/>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6"/>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6"/>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6"/>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6"/>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6"/>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6"/>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6"/>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6"/>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6"/>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6"/>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6"/>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6"/>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6"/>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6"/>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6"/>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6"/>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6"/>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6"/>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6"/>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6"/>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6"/>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6"/>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6"/>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6"/>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6"/>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6"/>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6"/>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6"/>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6"/>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6"/>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6"/>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6"/>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6"/>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6"/>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6"/>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6"/>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6"/>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6"/>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6"/>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6"/>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6"/>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6"/>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6"/>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6"/>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6"/>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6"/>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6"/>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6"/>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6"/>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6"/>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6"/>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6"/>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6"/>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6"/>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6"/>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6"/>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6"/>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6"/>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6"/>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6"/>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6"/>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6"/>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6"/>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6"/>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6"/>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6"/>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6"/>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6"/>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6"/>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6"/>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6"/>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6"/>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6"/>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6"/>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6"/>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6"/>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6"/>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6"/>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6"/>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6"/>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6"/>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6"/>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6"/>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6"/>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6"/>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6"/>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6"/>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6"/>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6"/>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6"/>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6"/>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6"/>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6"/>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6"/>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6"/>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6"/>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6"/>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6"/>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6"/>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6"/>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6"/>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6"/>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6"/>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6"/>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6"/>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6"/>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6"/>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6"/>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6"/>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6"/>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6"/>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6"/>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6"/>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6"/>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6"/>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6"/>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6"/>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6"/>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6"/>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6"/>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6"/>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6"/>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6"/>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6"/>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6"/>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6"/>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6"/>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6"/>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6"/>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6"/>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6"/>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6"/>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6"/>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6"/>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6"/>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6"/>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6"/>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6"/>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6"/>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6"/>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6"/>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6"/>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6"/>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6"/>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6"/>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6"/>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6"/>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6"/>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6"/>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6"/>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6"/>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6"/>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6"/>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6"/>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6"/>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6"/>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6"/>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6"/>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6"/>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6"/>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6"/>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6"/>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6"/>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6"/>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6"/>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6"/>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6"/>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6"/>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6"/>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6"/>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6"/>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6"/>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6"/>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6"/>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6"/>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6"/>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6"/>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6"/>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6"/>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6"/>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6"/>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6"/>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6"/>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6"/>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6"/>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6"/>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6"/>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6"/>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6"/>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6"/>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6"/>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6"/>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6"/>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6"/>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6"/>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6"/>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6"/>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6"/>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6"/>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6"/>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6"/>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6"/>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6"/>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6"/>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6"/>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6"/>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6"/>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6"/>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6"/>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6"/>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6"/>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6"/>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6"/>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6"/>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6"/>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6"/>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6"/>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6"/>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6"/>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6"/>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6"/>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6"/>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6"/>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56"/>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6"/>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6"/>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6"/>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6"/>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6"/>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6"/>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6"/>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6"/>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6"/>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6"/>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6"/>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6"/>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6"/>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6"/>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6"/>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6"/>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6"/>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6"/>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6"/>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6"/>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6"/>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6"/>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6"/>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6"/>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6"/>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6"/>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6"/>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6"/>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6"/>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6"/>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6"/>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6"/>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6"/>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6"/>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6"/>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6"/>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56"/>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6"/>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6"/>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56"/>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56"/>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6"/>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6"/>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6"/>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6"/>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56"/>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6"/>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6"/>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56"/>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56"/>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6"/>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6"/>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6"/>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6"/>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6"/>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6"/>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6"/>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56"/>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56"/>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6"/>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6"/>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56"/>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56"/>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6"/>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6"/>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6"/>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56"/>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6"/>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6"/>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56"/>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56"/>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6"/>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6"/>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6"/>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6"/>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6"/>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56"/>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6"/>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6"/>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6"/>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6"/>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6"/>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6"/>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6"/>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56"/>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6"/>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6"/>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6"/>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6"/>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6"/>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6"/>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6"/>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6"/>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6"/>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6"/>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6"/>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6"/>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6"/>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56"/>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6"/>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6"/>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6"/>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6"/>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6"/>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6"/>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6"/>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6"/>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6"/>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56"/>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56"/>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6"/>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6"/>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6"/>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6"/>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6"/>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6"/>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6"/>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6"/>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6"/>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6"/>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6"/>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6"/>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56"/>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6"/>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6"/>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56"/>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56"/>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6"/>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6"/>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56"/>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6"/>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6"/>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6"/>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6"/>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6"/>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56"/>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56"/>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6"/>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56"/>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56"/>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56"/>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6"/>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6"/>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6"/>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6"/>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6"/>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6"/>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6"/>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6"/>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6"/>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6"/>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6"/>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6"/>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56"/>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6"/>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56"/>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56"/>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6"/>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6"/>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6"/>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6"/>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6"/>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6"/>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6"/>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6"/>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56"/>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56"/>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6"/>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56"/>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56"/>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6"/>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6"/>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56"/>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56"/>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56"/>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56"/>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6"/>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56"/>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6"/>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6"/>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56"/>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6"/>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6"/>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56"/>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56"/>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56"/>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6"/>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6"/>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6"/>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6"/>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6"/>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56"/>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56"/>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6"/>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6"/>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56"/>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56"/>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56"/>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6"/>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56"/>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56"/>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6"/>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56"/>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56"/>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56"/>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56"/>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56"/>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56"/>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56"/>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56"/>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56"/>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56"/>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56"/>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6"/>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6"/>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6"/>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6"/>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6"/>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56"/>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56"/>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6"/>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6"/>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56"/>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56"/>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6"/>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6"/>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56"/>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6"/>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56"/>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6"/>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6"/>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6"/>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56"/>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6"/>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56"/>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6"/>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6"/>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6"/>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6"/>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6"/>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6"/>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56"/>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56"/>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6"/>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6"/>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56"/>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6"/>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6"/>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6"/>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6"/>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6"/>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6"/>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6"/>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56"/>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56"/>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6"/>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6"/>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6"/>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56"/>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6"/>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6"/>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6"/>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56"/>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56"/>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6"/>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6"/>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6"/>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56"/>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56"/>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6"/>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6"/>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6"/>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56"/>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6"/>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6"/>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6"/>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56"/>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56"/>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56"/>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6"/>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6"/>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6"/>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6"/>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56"/>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6"/>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6"/>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56"/>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56"/>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6"/>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6"/>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6"/>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6"/>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56"/>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56"/>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56"/>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6"/>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6"/>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6"/>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56"/>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6"/>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6"/>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56"/>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56"/>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56"/>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56"/>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56"/>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6"/>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6"/>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56"/>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56"/>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56"/>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56"/>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6"/>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56"/>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56"/>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56"/>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6"/>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6"/>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56"/>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56"/>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56"/>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56"/>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56"/>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6"/>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6"/>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6"/>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6"/>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6"/>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6"/>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56"/>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6"/>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6"/>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6"/>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6"/>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6"/>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6"/>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56"/>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6"/>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6"/>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56"/>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56"/>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56"/>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56"/>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56"/>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6"/>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6"/>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56"/>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56"/>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6"/>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6"/>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56"/>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56"/>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6"/>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6"/>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6"/>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6"/>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56"/>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6"/>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6"/>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56"/>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6"/>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6"/>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56"/>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56"/>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6"/>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56"/>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56"/>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56"/>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6"/>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56"/>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56"/>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6"/>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6"/>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6"/>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56"/>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56"/>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56"/>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56"/>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6"/>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6"/>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56"/>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6"/>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56"/>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56"/>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6"/>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6"/>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6"/>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6"/>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56"/>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56"/>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56"/>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6"/>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6"/>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6"/>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6"/>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6"/>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6"/>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6"/>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6"/>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56"/>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56"/>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6"/>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6"/>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6"/>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6"/>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6"/>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6"/>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56"/>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6"/>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6"/>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56"/>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56"/>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56"/>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6"/>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56"/>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56"/>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6"/>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6"/>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56"/>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56"/>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56"/>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6"/>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56"/>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56"/>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56"/>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56"/>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6"/>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6"/>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56"/>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56"/>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6"/>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56"/>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56"/>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6"/>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6"/>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6"/>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56"/>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56"/>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6"/>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56"/>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56"/>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56"/>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56"/>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6"/>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56"/>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56"/>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6"/>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6"/>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6"/>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56"/>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6"/>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6"/>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6"/>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6"/>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6"/>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56"/>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56"/>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56"/>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56"/>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56"/>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56"/>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56"/>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56"/>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56"/>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56"/>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56"/>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56"/>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56"/>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6"/>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6"/>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56"/>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6"/>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6"/>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56"/>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56"/>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56"/>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56"/>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56"/>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6"/>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6"/>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56"/>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56"/>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56"/>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56"/>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56"/>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56"/>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56"/>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56"/>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56"/>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56"/>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56"/>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56"/>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6"/>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6"/>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6"/>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6"/>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56"/>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56"/>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56"/>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56"/>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6"/>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6"/>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6"/>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6"/>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6"/>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56"/>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56"/>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56"/>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56"/>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56"/>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56"/>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56"/>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6"/>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6"/>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6"/>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6"/>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56"/>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56"/>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56"/>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56"/>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6"/>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6"/>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56"/>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6"/>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6"/>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6"/>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6"/>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6"/>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56"/>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56"/>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56"/>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56"/>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56"/>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56"/>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56"/>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56"/>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56"/>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6"/>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6"/>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6"/>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56"/>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56"/>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6"/>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56"/>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56"/>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56"/>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56"/>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56"/>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6"/>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6"/>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56"/>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56"/>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56"/>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56"/>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56"/>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6"/>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6"/>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56"/>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6"/>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56"/>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56"/>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6"/>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56"/>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56"/>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56"/>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56"/>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56"/>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56"/>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56"/>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56"/>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6"/>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56"/>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56"/>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56"/>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56"/>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56"/>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56"/>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6"/>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56"/>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56"/>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56"/>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6"/>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56"/>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56"/>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56"/>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56"/>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6"/>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56"/>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6"/>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56"/>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56"/>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56"/>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56"/>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56"/>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56"/>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56"/>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56"/>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56"/>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56"/>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56"/>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56"/>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56"/>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56"/>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56"/>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56"/>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56"/>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56"/>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56"/>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56"/>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56"/>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56"/>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56"/>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56"/>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56"/>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56"/>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6"/>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6"/>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56"/>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56"/>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56"/>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56"/>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6"/>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6"/>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56"/>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6"/>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56"/>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56"/>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56"/>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56"/>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56"/>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56"/>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56"/>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56"/>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6"/>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6"/>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56"/>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6"/>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56"/>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56"/>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6"/>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56"/>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56"/>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6"/>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56"/>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56"/>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6"/>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6"/>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56"/>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6"/>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6"/>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56"/>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6"/>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56"/>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56"/>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6"/>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6"/>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6"/>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6"/>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56"/>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56"/>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56"/>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56"/>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56"/>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56"/>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56"/>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56"/>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6"/>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6"/>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6"/>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6"/>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56"/>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6"/>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56"/>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56"/>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56"/>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56"/>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56"/>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56"/>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6"/>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6"/>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6"/>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56"/>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6"/>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56"/>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6"/>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56"/>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56"/>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6"/>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6"/>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56"/>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56"/>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6"/>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56"/>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56"/>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56"/>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6"/>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56"/>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56"/>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6"/>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6"/>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56"/>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56"/>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56"/>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56"/>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56"/>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56"/>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56"/>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56"/>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6"/>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56"/>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56"/>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56"/>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56"/>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56"/>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56"/>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56"/>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56"/>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56"/>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56"/>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56"/>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56"/>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6"/>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6"/>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56"/>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56"/>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56"/>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56"/>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6"/>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56"/>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56"/>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56"/>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56"/>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56"/>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56"/>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56"/>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56"/>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56"/>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56"/>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56"/>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56"/>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56"/>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56"/>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56"/>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56"/>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56"/>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56"/>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56"/>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56"/>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56"/>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56"/>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56"/>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56"/>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56"/>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56"/>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56"/>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56"/>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56"/>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56"/>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56"/>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56"/>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6"/>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6"/>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56"/>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56"/>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6"/>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6"/>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56"/>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56"/>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56"/>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56"/>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56"/>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56"/>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56"/>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56"/>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56"/>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6"/>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6"/>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6"/>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6"/>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6"/>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6"/>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56"/>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56"/>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56"/>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56"/>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56"/>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56"/>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56"/>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56"/>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56"/>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56"/>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6"/>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6"/>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6"/>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56"/>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56"/>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56"/>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56"/>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56"/>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56"/>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56"/>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56"/>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56"/>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56"/>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6"/>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6"/>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56"/>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56"/>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56"/>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56"/>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56"/>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56"/>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6"/>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6"/>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6"/>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56"/>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56"/>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56"/>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56"/>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56"/>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56"/>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6"/>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56"/>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56"/>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56"/>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6"/>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6"/>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56"/>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56"/>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56"/>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56"/>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56"/>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56"/>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6"/>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56"/>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56"/>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56"/>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56"/>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56"/>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56"/>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6"/>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56"/>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56"/>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56"/>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6"/>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56"/>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56"/>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56"/>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56"/>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56"/>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56"/>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56"/>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56"/>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56"/>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56"/>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56"/>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56"/>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56"/>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56"/>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56"/>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56"/>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56"/>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56"/>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56"/>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56"/>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56"/>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56"/>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56"/>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56"/>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56"/>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08" name="Shape 7708"/>
        <p:cNvGrpSpPr/>
        <p:nvPr/>
      </p:nvGrpSpPr>
      <p:grpSpPr>
        <a:xfrm>
          <a:off x="0" y="0"/>
          <a:ext cx="0" cy="0"/>
          <a:chOff x="0" y="0"/>
          <a:chExt cx="0" cy="0"/>
        </a:xfrm>
      </p:grpSpPr>
      <p:grpSp>
        <p:nvGrpSpPr>
          <p:cNvPr id="7709" name="Google Shape;7709;p57"/>
          <p:cNvGrpSpPr/>
          <p:nvPr/>
        </p:nvGrpSpPr>
        <p:grpSpPr>
          <a:xfrm>
            <a:off x="2126623" y="3607908"/>
            <a:ext cx="1102891" cy="760337"/>
            <a:chOff x="4967783" y="2151471"/>
            <a:chExt cx="3920692" cy="2702940"/>
          </a:xfrm>
        </p:grpSpPr>
        <p:grpSp>
          <p:nvGrpSpPr>
            <p:cNvPr id="7710" name="Google Shape;7710;p57"/>
            <p:cNvGrpSpPr/>
            <p:nvPr/>
          </p:nvGrpSpPr>
          <p:grpSpPr>
            <a:xfrm>
              <a:off x="5045709" y="2252109"/>
              <a:ext cx="3761071" cy="2501708"/>
              <a:chOff x="2691784" y="1805334"/>
              <a:chExt cx="3761071" cy="2501708"/>
            </a:xfrm>
          </p:grpSpPr>
          <p:sp>
            <p:nvSpPr>
              <p:cNvPr id="7711" name="Google Shape;7711;p57"/>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7"/>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57"/>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57"/>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57"/>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57"/>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57"/>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8" name="Google Shape;7718;p57"/>
            <p:cNvGrpSpPr/>
            <p:nvPr/>
          </p:nvGrpSpPr>
          <p:grpSpPr>
            <a:xfrm>
              <a:off x="4967783" y="2151471"/>
              <a:ext cx="3920692" cy="2702940"/>
              <a:chOff x="2613858" y="1704696"/>
              <a:chExt cx="3920692" cy="2702940"/>
            </a:xfrm>
          </p:grpSpPr>
          <p:sp>
            <p:nvSpPr>
              <p:cNvPr id="7719" name="Google Shape;7719;p57"/>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57"/>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57"/>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57"/>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57"/>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24" name="Google Shape;7724;p57"/>
          <p:cNvGrpSpPr/>
          <p:nvPr/>
        </p:nvGrpSpPr>
        <p:grpSpPr>
          <a:xfrm>
            <a:off x="3530532" y="1496185"/>
            <a:ext cx="1561911" cy="708580"/>
            <a:chOff x="3530532" y="1496185"/>
            <a:chExt cx="1561911" cy="708580"/>
          </a:xfrm>
        </p:grpSpPr>
        <p:grpSp>
          <p:nvGrpSpPr>
            <p:cNvPr id="7725" name="Google Shape;7725;p57"/>
            <p:cNvGrpSpPr/>
            <p:nvPr/>
          </p:nvGrpSpPr>
          <p:grpSpPr>
            <a:xfrm>
              <a:off x="3720318" y="1857562"/>
              <a:ext cx="1372125" cy="54"/>
              <a:chOff x="3720318" y="1857562"/>
              <a:chExt cx="1372125" cy="54"/>
            </a:xfrm>
          </p:grpSpPr>
          <p:cxnSp>
            <p:nvCxnSpPr>
              <p:cNvPr id="7726" name="Google Shape;7726;p57"/>
              <p:cNvCxnSpPr>
                <a:endCxn id="7727"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728" name="Google Shape;7728;p57"/>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729" name="Google Shape;7729;p57"/>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730" name="Google Shape;7730;p57"/>
              <p:cNvCxnSpPr>
                <a:stCxn id="7727"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731" name="Google Shape;7731;p57"/>
            <p:cNvGrpSpPr/>
            <p:nvPr/>
          </p:nvGrpSpPr>
          <p:grpSpPr>
            <a:xfrm>
              <a:off x="3567462" y="1496185"/>
              <a:ext cx="286500" cy="272914"/>
              <a:chOff x="3567462" y="1496185"/>
              <a:chExt cx="286500" cy="272914"/>
            </a:xfrm>
          </p:grpSpPr>
          <p:cxnSp>
            <p:nvCxnSpPr>
              <p:cNvPr id="7732" name="Google Shape;7732;p57"/>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733" name="Google Shape;7733;p57"/>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34" name="Google Shape;7734;p57"/>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57"/>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36" name="Google Shape;7736;p57"/>
            <p:cNvGrpSpPr/>
            <p:nvPr/>
          </p:nvGrpSpPr>
          <p:grpSpPr>
            <a:xfrm>
              <a:off x="3929014" y="1960574"/>
              <a:ext cx="286500" cy="242342"/>
              <a:chOff x="3929014" y="1960574"/>
              <a:chExt cx="286500" cy="242342"/>
            </a:xfrm>
          </p:grpSpPr>
          <p:cxnSp>
            <p:nvCxnSpPr>
              <p:cNvPr id="7737" name="Google Shape;7737;p57"/>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738" name="Google Shape;7738;p57"/>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9" name="Google Shape;7739;p57"/>
            <p:cNvGrpSpPr/>
            <p:nvPr/>
          </p:nvGrpSpPr>
          <p:grpSpPr>
            <a:xfrm>
              <a:off x="4290828" y="1496185"/>
              <a:ext cx="286500" cy="272914"/>
              <a:chOff x="4290828" y="1496185"/>
              <a:chExt cx="286500" cy="272914"/>
            </a:xfrm>
          </p:grpSpPr>
          <p:cxnSp>
            <p:nvCxnSpPr>
              <p:cNvPr id="7740" name="Google Shape;7740;p57"/>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741" name="Google Shape;7741;p57"/>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42" name="Google Shape;7742;p57"/>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7"/>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43" name="Google Shape;7743;p57"/>
            <p:cNvGrpSpPr/>
            <p:nvPr/>
          </p:nvGrpSpPr>
          <p:grpSpPr>
            <a:xfrm>
              <a:off x="4657726" y="1959674"/>
              <a:ext cx="286500" cy="245092"/>
              <a:chOff x="4657726" y="1959674"/>
              <a:chExt cx="286500" cy="245092"/>
            </a:xfrm>
          </p:grpSpPr>
          <p:cxnSp>
            <p:nvCxnSpPr>
              <p:cNvPr id="7744" name="Google Shape;7744;p57"/>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745" name="Google Shape;7745;p57"/>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46" name="Google Shape;7746;p57"/>
          <p:cNvGrpSpPr/>
          <p:nvPr/>
        </p:nvGrpSpPr>
        <p:grpSpPr>
          <a:xfrm>
            <a:off x="3512551" y="2358282"/>
            <a:ext cx="1597032" cy="378649"/>
            <a:chOff x="3512551" y="2358282"/>
            <a:chExt cx="1597032" cy="378649"/>
          </a:xfrm>
        </p:grpSpPr>
        <p:grpSp>
          <p:nvGrpSpPr>
            <p:cNvPr id="7747" name="Google Shape;7747;p57"/>
            <p:cNvGrpSpPr/>
            <p:nvPr/>
          </p:nvGrpSpPr>
          <p:grpSpPr>
            <a:xfrm>
              <a:off x="3738198" y="2553002"/>
              <a:ext cx="1145834" cy="117"/>
              <a:chOff x="3738198" y="2553002"/>
              <a:chExt cx="1145834" cy="117"/>
            </a:xfrm>
          </p:grpSpPr>
          <p:cxnSp>
            <p:nvCxnSpPr>
              <p:cNvPr id="7748" name="Google Shape;7748;p57"/>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749" name="Google Shape;7749;p57"/>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750" name="Google Shape;7750;p57"/>
              <p:cNvCxnSpPr>
                <a:stCxn id="7751" idx="6"/>
                <a:endCxn id="7752"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753" name="Google Shape;7753;p57"/>
            <p:cNvGrpSpPr/>
            <p:nvPr/>
          </p:nvGrpSpPr>
          <p:grpSpPr>
            <a:xfrm>
              <a:off x="3969644" y="2440153"/>
              <a:ext cx="225900" cy="296779"/>
              <a:chOff x="3969644" y="2440153"/>
              <a:chExt cx="225900" cy="296779"/>
            </a:xfrm>
          </p:grpSpPr>
          <p:cxnSp>
            <p:nvCxnSpPr>
              <p:cNvPr id="7754" name="Google Shape;7754;p57"/>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752" name="Google Shape;7752;p57"/>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7"/>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6" name="Google Shape;7756;p57"/>
            <p:cNvGrpSpPr/>
            <p:nvPr/>
          </p:nvGrpSpPr>
          <p:grpSpPr>
            <a:xfrm>
              <a:off x="4426818" y="2358282"/>
              <a:ext cx="225600" cy="307471"/>
              <a:chOff x="4426818" y="2358282"/>
              <a:chExt cx="225600" cy="307471"/>
            </a:xfrm>
          </p:grpSpPr>
          <p:cxnSp>
            <p:nvCxnSpPr>
              <p:cNvPr id="7757" name="Google Shape;7757;p57"/>
              <p:cNvCxnSpPr>
                <a:stCxn id="7758"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759" name="Google Shape;7759;p57"/>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57"/>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0" name="Google Shape;7760;p57"/>
            <p:cNvGrpSpPr/>
            <p:nvPr/>
          </p:nvGrpSpPr>
          <p:grpSpPr>
            <a:xfrm>
              <a:off x="4883984" y="2440153"/>
              <a:ext cx="225600" cy="296479"/>
              <a:chOff x="4883984" y="2440153"/>
              <a:chExt cx="225600" cy="296479"/>
            </a:xfrm>
          </p:grpSpPr>
          <p:cxnSp>
            <p:nvCxnSpPr>
              <p:cNvPr id="7761" name="Google Shape;7761;p57"/>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762" name="Google Shape;7762;p57"/>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7"/>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4" name="Google Shape;7764;p57"/>
            <p:cNvGrpSpPr/>
            <p:nvPr/>
          </p:nvGrpSpPr>
          <p:grpSpPr>
            <a:xfrm>
              <a:off x="3512551" y="2358356"/>
              <a:ext cx="225647" cy="307629"/>
              <a:chOff x="2182679" y="2005014"/>
              <a:chExt cx="792300" cy="1080158"/>
            </a:xfrm>
          </p:grpSpPr>
          <p:cxnSp>
            <p:nvCxnSpPr>
              <p:cNvPr id="7765" name="Google Shape;7765;p57"/>
              <p:cNvCxnSpPr>
                <a:stCxn id="7766"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751" name="Google Shape;7751;p57"/>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57"/>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67" name="Google Shape;7767;p57"/>
          <p:cNvGrpSpPr/>
          <p:nvPr/>
        </p:nvGrpSpPr>
        <p:grpSpPr>
          <a:xfrm>
            <a:off x="6872633" y="1182079"/>
            <a:ext cx="1559809" cy="722610"/>
            <a:chOff x="634175" y="2986275"/>
            <a:chExt cx="3147949" cy="1458344"/>
          </a:xfrm>
        </p:grpSpPr>
        <p:cxnSp>
          <p:nvCxnSpPr>
            <p:cNvPr id="7768" name="Google Shape;7768;p57"/>
            <p:cNvCxnSpPr>
              <a:stCxn id="7769" idx="4"/>
              <a:endCxn id="7770" idx="0"/>
            </p:cNvCxnSpPr>
            <p:nvPr/>
          </p:nvCxnSpPr>
          <p:spPr>
            <a:xfrm>
              <a:off x="929975" y="3577875"/>
              <a:ext cx="591600" cy="274800"/>
            </a:xfrm>
            <a:prstGeom prst="straightConnector1">
              <a:avLst/>
            </a:prstGeom>
            <a:noFill/>
            <a:ln cap="flat" cmpd="sng" w="9525">
              <a:solidFill>
                <a:srgbClr val="435D74"/>
              </a:solidFill>
              <a:prstDash val="solid"/>
              <a:round/>
              <a:headEnd len="med" w="med" type="none"/>
              <a:tailEnd len="med" w="med" type="none"/>
            </a:ln>
          </p:spPr>
        </p:cxnSp>
        <p:cxnSp>
          <p:nvCxnSpPr>
            <p:cNvPr id="7771" name="Google Shape;7771;p57"/>
            <p:cNvCxnSpPr>
              <a:stCxn id="7770" idx="0"/>
              <a:endCxn id="7772" idx="4"/>
            </p:cNvCxnSpPr>
            <p:nvPr/>
          </p:nvCxnSpPr>
          <p:spPr>
            <a:xfrm flipH="1" rot="10800000">
              <a:off x="1521366" y="3578219"/>
              <a:ext cx="686700" cy="274800"/>
            </a:xfrm>
            <a:prstGeom prst="straightConnector1">
              <a:avLst/>
            </a:prstGeom>
            <a:noFill/>
            <a:ln cap="flat" cmpd="sng" w="9525">
              <a:solidFill>
                <a:srgbClr val="435D74"/>
              </a:solidFill>
              <a:prstDash val="solid"/>
              <a:round/>
              <a:headEnd len="med" w="med" type="none"/>
              <a:tailEnd len="med" w="med" type="none"/>
            </a:ln>
          </p:spPr>
        </p:cxnSp>
        <p:cxnSp>
          <p:nvCxnSpPr>
            <p:cNvPr id="7773" name="Google Shape;7773;p57"/>
            <p:cNvCxnSpPr>
              <a:stCxn id="7772" idx="4"/>
              <a:endCxn id="7774" idx="0"/>
            </p:cNvCxnSpPr>
            <p:nvPr/>
          </p:nvCxnSpPr>
          <p:spPr>
            <a:xfrm>
              <a:off x="2208152" y="3577875"/>
              <a:ext cx="686700" cy="274800"/>
            </a:xfrm>
            <a:prstGeom prst="straightConnector1">
              <a:avLst/>
            </a:prstGeom>
            <a:noFill/>
            <a:ln cap="flat" cmpd="sng" w="9525">
              <a:solidFill>
                <a:srgbClr val="435D74"/>
              </a:solidFill>
              <a:prstDash val="solid"/>
              <a:round/>
              <a:headEnd len="med" w="med" type="none"/>
              <a:tailEnd len="med" w="med" type="none"/>
            </a:ln>
          </p:spPr>
        </p:cxnSp>
        <p:cxnSp>
          <p:nvCxnSpPr>
            <p:cNvPr id="7775" name="Google Shape;7775;p57"/>
            <p:cNvCxnSpPr>
              <a:stCxn id="7774" idx="0"/>
              <a:endCxn id="7776" idx="4"/>
            </p:cNvCxnSpPr>
            <p:nvPr/>
          </p:nvCxnSpPr>
          <p:spPr>
            <a:xfrm flipH="1" rot="10800000">
              <a:off x="2894933" y="3578218"/>
              <a:ext cx="591600" cy="274800"/>
            </a:xfrm>
            <a:prstGeom prst="straightConnector1">
              <a:avLst/>
            </a:prstGeom>
            <a:noFill/>
            <a:ln cap="flat" cmpd="sng" w="9525">
              <a:solidFill>
                <a:srgbClr val="435D74"/>
              </a:solidFill>
              <a:prstDash val="solid"/>
              <a:round/>
              <a:headEnd len="med" w="med" type="none"/>
              <a:tailEnd len="med" w="med" type="none"/>
            </a:ln>
          </p:spPr>
        </p:cxnSp>
        <p:sp>
          <p:nvSpPr>
            <p:cNvPr id="7776" name="Google Shape;7776;p57"/>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772" name="Google Shape;7772;p57"/>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769" name="Google Shape;7769;p57"/>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774" name="Google Shape;7774;p57"/>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770" name="Google Shape;7770;p57"/>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777" name="Google Shape;7777;p57"/>
          <p:cNvGrpSpPr/>
          <p:nvPr/>
        </p:nvGrpSpPr>
        <p:grpSpPr>
          <a:xfrm>
            <a:off x="3526424" y="2891987"/>
            <a:ext cx="1570719" cy="294123"/>
            <a:chOff x="998425" y="1182125"/>
            <a:chExt cx="1065400" cy="199500"/>
          </a:xfrm>
        </p:grpSpPr>
        <p:sp>
          <p:nvSpPr>
            <p:cNvPr id="7778" name="Google Shape;7778;p57"/>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57"/>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57"/>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57"/>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57"/>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3" name="Google Shape;7783;p57"/>
          <p:cNvGrpSpPr/>
          <p:nvPr/>
        </p:nvGrpSpPr>
        <p:grpSpPr>
          <a:xfrm>
            <a:off x="6869680" y="2009474"/>
            <a:ext cx="1565716" cy="366729"/>
            <a:chOff x="1247650" y="2075423"/>
            <a:chExt cx="6648477" cy="1557238"/>
          </a:xfrm>
        </p:grpSpPr>
        <p:sp>
          <p:nvSpPr>
            <p:cNvPr id="7784" name="Google Shape;7784;p57"/>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7"/>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57"/>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57"/>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57"/>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57"/>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0" name="Google Shape;7790;p57"/>
          <p:cNvGrpSpPr/>
          <p:nvPr/>
        </p:nvGrpSpPr>
        <p:grpSpPr>
          <a:xfrm>
            <a:off x="6853992" y="3158289"/>
            <a:ext cx="1597061" cy="663440"/>
            <a:chOff x="6796238" y="3158297"/>
            <a:chExt cx="1630319" cy="677257"/>
          </a:xfrm>
        </p:grpSpPr>
        <p:cxnSp>
          <p:nvCxnSpPr>
            <p:cNvPr id="7791" name="Google Shape;7791;p57"/>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792" name="Google Shape;7792;p57"/>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793" name="Google Shape;7793;p57"/>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794" name="Google Shape;7794;p57"/>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795" name="Google Shape;7795;p57"/>
            <p:cNvGrpSpPr/>
            <p:nvPr/>
          </p:nvGrpSpPr>
          <p:grpSpPr>
            <a:xfrm>
              <a:off x="6796238" y="3311904"/>
              <a:ext cx="1630319" cy="377697"/>
              <a:chOff x="6796238" y="3311904"/>
              <a:chExt cx="1630319" cy="377697"/>
            </a:xfrm>
          </p:grpSpPr>
          <p:sp>
            <p:nvSpPr>
              <p:cNvPr id="7796" name="Google Shape;7796;p57"/>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57"/>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57"/>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99" name="Google Shape;7799;p57"/>
          <p:cNvGrpSpPr/>
          <p:nvPr/>
        </p:nvGrpSpPr>
        <p:grpSpPr>
          <a:xfrm>
            <a:off x="5375130" y="1179681"/>
            <a:ext cx="1368606" cy="1593805"/>
            <a:chOff x="1839112" y="2209163"/>
            <a:chExt cx="1918159" cy="2233784"/>
          </a:xfrm>
        </p:grpSpPr>
        <p:sp>
          <p:nvSpPr>
            <p:cNvPr id="7800" name="Google Shape;7800;p57"/>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57"/>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57"/>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03" name="Google Shape;7803;p57"/>
            <p:cNvCxnSpPr>
              <a:stCxn id="7800" idx="6"/>
              <a:endCxn id="7801" idx="2"/>
            </p:cNvCxnSpPr>
            <p:nvPr/>
          </p:nvCxnSpPr>
          <p:spPr>
            <a:xfrm>
              <a:off x="2414212" y="2496713"/>
              <a:ext cx="767700" cy="9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804" name="Google Shape;7804;p57"/>
            <p:cNvCxnSpPr>
              <a:stCxn id="7801" idx="4"/>
              <a:endCxn id="7805"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806" name="Google Shape;7806;p57"/>
            <p:cNvCxnSpPr>
              <a:stCxn id="7805" idx="6"/>
              <a:endCxn id="7802" idx="2"/>
            </p:cNvCxnSpPr>
            <p:nvPr/>
          </p:nvCxnSpPr>
          <p:spPr>
            <a:xfrm>
              <a:off x="2414212" y="3328316"/>
              <a:ext cx="767700" cy="9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807" name="Google Shape;7807;p57"/>
            <p:cNvCxnSpPr>
              <a:stCxn id="7802" idx="4"/>
              <a:endCxn id="7808"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805" name="Google Shape;7805;p57"/>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57"/>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57"/>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10" name="Google Shape;7810;p57"/>
            <p:cNvCxnSpPr>
              <a:endCxn id="7809"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811" name="Google Shape;7811;p57"/>
          <p:cNvGrpSpPr/>
          <p:nvPr/>
        </p:nvGrpSpPr>
        <p:grpSpPr>
          <a:xfrm>
            <a:off x="3507503" y="1185917"/>
            <a:ext cx="1637968" cy="154942"/>
            <a:chOff x="238125" y="2506075"/>
            <a:chExt cx="7115411" cy="673075"/>
          </a:xfrm>
        </p:grpSpPr>
        <p:sp>
          <p:nvSpPr>
            <p:cNvPr id="7812" name="Google Shape;7812;p57"/>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57"/>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7"/>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7"/>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57"/>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7" name="Google Shape;7817;p57"/>
          <p:cNvGrpSpPr/>
          <p:nvPr/>
        </p:nvGrpSpPr>
        <p:grpSpPr>
          <a:xfrm>
            <a:off x="746187" y="1507514"/>
            <a:ext cx="2476762" cy="91743"/>
            <a:chOff x="1464850" y="436376"/>
            <a:chExt cx="6001362" cy="222300"/>
          </a:xfrm>
        </p:grpSpPr>
        <p:sp>
          <p:nvSpPr>
            <p:cNvPr id="7818" name="Google Shape;7818;p57"/>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57"/>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57"/>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57"/>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57"/>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23" name="Google Shape;7823;p57"/>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824" name="Google Shape;7824;p57"/>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825" name="Google Shape;7825;p57"/>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826" name="Google Shape;7826;p57"/>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827" name="Google Shape;7827;p57"/>
          <p:cNvGrpSpPr/>
          <p:nvPr/>
        </p:nvGrpSpPr>
        <p:grpSpPr>
          <a:xfrm>
            <a:off x="732455" y="2742980"/>
            <a:ext cx="1452710" cy="651923"/>
            <a:chOff x="803162" y="2667727"/>
            <a:chExt cx="1411906" cy="633611"/>
          </a:xfrm>
        </p:grpSpPr>
        <p:cxnSp>
          <p:nvCxnSpPr>
            <p:cNvPr id="7828" name="Google Shape;7828;p57"/>
            <p:cNvCxnSpPr>
              <a:stCxn id="7829" idx="2"/>
              <a:endCxn id="7830"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831" name="Google Shape;7831;p57"/>
            <p:cNvCxnSpPr>
              <a:stCxn id="7832" idx="0"/>
              <a:endCxn id="7829"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833" name="Google Shape;7833;p57"/>
            <p:cNvCxnSpPr>
              <a:stCxn id="7832" idx="2"/>
              <a:endCxn id="7834"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835" name="Google Shape;7835;p57"/>
            <p:cNvCxnSpPr>
              <a:stCxn id="7836" idx="0"/>
              <a:endCxn id="7832"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837" name="Google Shape;7837;p57"/>
            <p:cNvCxnSpPr>
              <a:stCxn id="7830" idx="2"/>
              <a:endCxn id="7838"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839" name="Google Shape;7839;p57"/>
            <p:cNvCxnSpPr>
              <a:stCxn id="7840" idx="0"/>
              <a:endCxn id="7830"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836" name="Google Shape;7836;p57"/>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834" name="Google Shape;7834;p57"/>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840" name="Google Shape;7840;p57"/>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838" name="Google Shape;7838;p57"/>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830" name="Google Shape;7830;p57"/>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832" name="Google Shape;7832;p57"/>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829" name="Google Shape;7829;p57"/>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841" name="Google Shape;7841;p57"/>
          <p:cNvGrpSpPr/>
          <p:nvPr/>
        </p:nvGrpSpPr>
        <p:grpSpPr>
          <a:xfrm>
            <a:off x="732456" y="1178518"/>
            <a:ext cx="2518541" cy="209309"/>
            <a:chOff x="803163" y="1111966"/>
            <a:chExt cx="2447800" cy="203430"/>
          </a:xfrm>
        </p:grpSpPr>
        <p:grpSp>
          <p:nvGrpSpPr>
            <p:cNvPr id="7842" name="Google Shape;7842;p57"/>
            <p:cNvGrpSpPr/>
            <p:nvPr/>
          </p:nvGrpSpPr>
          <p:grpSpPr>
            <a:xfrm>
              <a:off x="1958180" y="1111966"/>
              <a:ext cx="588019" cy="121396"/>
              <a:chOff x="4808316" y="2800065"/>
              <a:chExt cx="1999386" cy="412910"/>
            </a:xfrm>
          </p:grpSpPr>
          <p:sp>
            <p:nvSpPr>
              <p:cNvPr id="7843" name="Google Shape;7843;p57"/>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44" name="Google Shape;7844;p57"/>
              <p:cNvGrpSpPr/>
              <p:nvPr/>
            </p:nvGrpSpPr>
            <p:grpSpPr>
              <a:xfrm>
                <a:off x="4808316" y="2800065"/>
                <a:ext cx="92400" cy="411825"/>
                <a:chOff x="845575" y="2563700"/>
                <a:chExt cx="92400" cy="411825"/>
              </a:xfrm>
            </p:grpSpPr>
            <p:cxnSp>
              <p:nvCxnSpPr>
                <p:cNvPr id="7845" name="Google Shape;7845;p5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846" name="Google Shape;7846;p5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847" name="Google Shape;7847;p57"/>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848" name="Google Shape;7848;p57"/>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49" name="Google Shape;7849;p57"/>
            <p:cNvGrpSpPr/>
            <p:nvPr/>
          </p:nvGrpSpPr>
          <p:grpSpPr>
            <a:xfrm>
              <a:off x="803163" y="1111974"/>
              <a:ext cx="591158" cy="121545"/>
              <a:chOff x="803163" y="1111974"/>
              <a:chExt cx="591158" cy="121545"/>
            </a:xfrm>
          </p:grpSpPr>
          <p:grpSp>
            <p:nvGrpSpPr>
              <p:cNvPr id="7850" name="Google Shape;7850;p57"/>
              <p:cNvGrpSpPr/>
              <p:nvPr/>
            </p:nvGrpSpPr>
            <p:grpSpPr>
              <a:xfrm>
                <a:off x="803163" y="1111974"/>
                <a:ext cx="27175" cy="121077"/>
                <a:chOff x="845575" y="2563700"/>
                <a:chExt cx="92400" cy="411825"/>
              </a:xfrm>
            </p:grpSpPr>
            <p:cxnSp>
              <p:nvCxnSpPr>
                <p:cNvPr id="7851" name="Google Shape;7851;p5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852" name="Google Shape;7852;p5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53" name="Google Shape;7853;p57"/>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4" name="Google Shape;7854;p57"/>
            <p:cNvGrpSpPr/>
            <p:nvPr/>
          </p:nvGrpSpPr>
          <p:grpSpPr>
            <a:xfrm>
              <a:off x="1381910" y="1194219"/>
              <a:ext cx="588341" cy="121177"/>
              <a:chOff x="1381910" y="1194219"/>
              <a:chExt cx="588341" cy="121177"/>
            </a:xfrm>
          </p:grpSpPr>
          <p:grpSp>
            <p:nvGrpSpPr>
              <p:cNvPr id="7855" name="Google Shape;7855;p57"/>
              <p:cNvGrpSpPr/>
              <p:nvPr/>
            </p:nvGrpSpPr>
            <p:grpSpPr>
              <a:xfrm rot="10800000">
                <a:off x="1381910" y="1194319"/>
                <a:ext cx="27175" cy="121077"/>
                <a:chOff x="2070100" y="2563700"/>
                <a:chExt cx="92400" cy="411825"/>
              </a:xfrm>
            </p:grpSpPr>
            <p:cxnSp>
              <p:nvCxnSpPr>
                <p:cNvPr id="7856" name="Google Shape;7856;p5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857" name="Google Shape;7857;p5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58" name="Google Shape;7858;p57"/>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9" name="Google Shape;7859;p57"/>
            <p:cNvGrpSpPr/>
            <p:nvPr/>
          </p:nvGrpSpPr>
          <p:grpSpPr>
            <a:xfrm>
              <a:off x="2532079" y="1194219"/>
              <a:ext cx="704927" cy="121177"/>
              <a:chOff x="2532079" y="1194219"/>
              <a:chExt cx="704927" cy="121177"/>
            </a:xfrm>
          </p:grpSpPr>
          <p:grpSp>
            <p:nvGrpSpPr>
              <p:cNvPr id="7860" name="Google Shape;7860;p57"/>
              <p:cNvGrpSpPr/>
              <p:nvPr/>
            </p:nvGrpSpPr>
            <p:grpSpPr>
              <a:xfrm rot="10800000">
                <a:off x="2532079" y="1194319"/>
                <a:ext cx="27175" cy="121077"/>
                <a:chOff x="2070100" y="2563700"/>
                <a:chExt cx="92400" cy="411825"/>
              </a:xfrm>
            </p:grpSpPr>
            <p:cxnSp>
              <p:nvCxnSpPr>
                <p:cNvPr id="7861" name="Google Shape;7861;p5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862" name="Google Shape;7862;p5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63" name="Google Shape;7863;p57"/>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64" name="Google Shape;7864;p57"/>
          <p:cNvGrpSpPr/>
          <p:nvPr/>
        </p:nvGrpSpPr>
        <p:grpSpPr>
          <a:xfrm>
            <a:off x="3525467" y="3875150"/>
            <a:ext cx="1567778" cy="491677"/>
            <a:chOff x="5194708" y="3484366"/>
            <a:chExt cx="3148148" cy="987304"/>
          </a:xfrm>
        </p:grpSpPr>
        <p:grpSp>
          <p:nvGrpSpPr>
            <p:cNvPr id="7865" name="Google Shape;7865;p57"/>
            <p:cNvGrpSpPr/>
            <p:nvPr/>
          </p:nvGrpSpPr>
          <p:grpSpPr>
            <a:xfrm>
              <a:off x="7531521" y="3484366"/>
              <a:ext cx="811335" cy="987304"/>
              <a:chOff x="3379425" y="1617275"/>
              <a:chExt cx="1090650" cy="1327200"/>
            </a:xfrm>
          </p:grpSpPr>
          <p:sp>
            <p:nvSpPr>
              <p:cNvPr id="7866" name="Google Shape;7866;p57"/>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57"/>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57"/>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9" name="Google Shape;7869;p57"/>
            <p:cNvGrpSpPr/>
            <p:nvPr/>
          </p:nvGrpSpPr>
          <p:grpSpPr>
            <a:xfrm>
              <a:off x="6752546" y="3484366"/>
              <a:ext cx="811428" cy="987304"/>
              <a:chOff x="2332275" y="1617275"/>
              <a:chExt cx="1090775" cy="1327200"/>
            </a:xfrm>
          </p:grpSpPr>
          <p:sp>
            <p:nvSpPr>
              <p:cNvPr id="7870" name="Google Shape;7870;p57"/>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57"/>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57"/>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3" name="Google Shape;7873;p57"/>
            <p:cNvGrpSpPr/>
            <p:nvPr/>
          </p:nvGrpSpPr>
          <p:grpSpPr>
            <a:xfrm>
              <a:off x="5973664" y="3484366"/>
              <a:ext cx="811335" cy="987304"/>
              <a:chOff x="1285250" y="1617275"/>
              <a:chExt cx="1090650" cy="1327200"/>
            </a:xfrm>
          </p:grpSpPr>
          <p:sp>
            <p:nvSpPr>
              <p:cNvPr id="7874" name="Google Shape;7874;p57"/>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57"/>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57"/>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7" name="Google Shape;7877;p57"/>
            <p:cNvGrpSpPr/>
            <p:nvPr/>
          </p:nvGrpSpPr>
          <p:grpSpPr>
            <a:xfrm>
              <a:off x="5194708" y="3484366"/>
              <a:ext cx="811409" cy="987304"/>
              <a:chOff x="238125" y="1617275"/>
              <a:chExt cx="1090750" cy="1327200"/>
            </a:xfrm>
          </p:grpSpPr>
          <p:sp>
            <p:nvSpPr>
              <p:cNvPr id="7878" name="Google Shape;7878;p57"/>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57"/>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57"/>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81" name="Google Shape;7881;p57"/>
          <p:cNvGrpSpPr/>
          <p:nvPr/>
        </p:nvGrpSpPr>
        <p:grpSpPr>
          <a:xfrm>
            <a:off x="3486076" y="3355561"/>
            <a:ext cx="1616964" cy="346256"/>
            <a:chOff x="1808063" y="4294338"/>
            <a:chExt cx="3370782" cy="721817"/>
          </a:xfrm>
        </p:grpSpPr>
        <p:sp>
          <p:nvSpPr>
            <p:cNvPr id="7882" name="Google Shape;7882;p57"/>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57"/>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57"/>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57"/>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57"/>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57"/>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57"/>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57"/>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57"/>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57"/>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2" name="Google Shape;7892;p57"/>
          <p:cNvGrpSpPr/>
          <p:nvPr/>
        </p:nvGrpSpPr>
        <p:grpSpPr>
          <a:xfrm>
            <a:off x="764288" y="3641590"/>
            <a:ext cx="1295882" cy="646587"/>
            <a:chOff x="834100" y="3642869"/>
            <a:chExt cx="1259483" cy="628426"/>
          </a:xfrm>
        </p:grpSpPr>
        <p:sp>
          <p:nvSpPr>
            <p:cNvPr id="7893" name="Google Shape;7893;p57"/>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57"/>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57"/>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57"/>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57"/>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57"/>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57"/>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57"/>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57"/>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57"/>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7"/>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57"/>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57"/>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57"/>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57"/>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57"/>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57"/>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57"/>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57"/>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57"/>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57"/>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57"/>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57"/>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57"/>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57"/>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18" name="Google Shape;7918;p57"/>
            <p:cNvGrpSpPr/>
            <p:nvPr/>
          </p:nvGrpSpPr>
          <p:grpSpPr>
            <a:xfrm>
              <a:off x="1360364" y="3847835"/>
              <a:ext cx="208119" cy="224359"/>
              <a:chOff x="1360769" y="3847100"/>
              <a:chExt cx="208119" cy="224359"/>
            </a:xfrm>
          </p:grpSpPr>
          <p:sp>
            <p:nvSpPr>
              <p:cNvPr id="7919" name="Google Shape;7919;p57"/>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57"/>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57"/>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57"/>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7"/>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57"/>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57"/>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57"/>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57"/>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57"/>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57"/>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57"/>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57"/>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57"/>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57"/>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57"/>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57"/>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57"/>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57"/>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57"/>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39" name="Google Shape;7939;p57"/>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57"/>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57"/>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57"/>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57"/>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57"/>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57"/>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57"/>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57"/>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57"/>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57"/>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57"/>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57"/>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57"/>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3" name="Google Shape;7953;p57"/>
          <p:cNvGrpSpPr/>
          <p:nvPr/>
        </p:nvGrpSpPr>
        <p:grpSpPr>
          <a:xfrm rot="5400000">
            <a:off x="5977401" y="3438087"/>
            <a:ext cx="164064" cy="1414916"/>
            <a:chOff x="4428249" y="1369375"/>
            <a:chExt cx="36905" cy="429569"/>
          </a:xfrm>
        </p:grpSpPr>
        <p:sp>
          <p:nvSpPr>
            <p:cNvPr id="7954" name="Google Shape;7954;p57"/>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57"/>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57"/>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57"/>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57"/>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57"/>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57"/>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57"/>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57"/>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57"/>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57"/>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57"/>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57"/>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57"/>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57"/>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57"/>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57"/>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57"/>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57"/>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57"/>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57"/>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57"/>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57"/>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57"/>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57"/>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57"/>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57"/>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57"/>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57"/>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57"/>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57"/>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57"/>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6" name="Google Shape;7986;p57"/>
          <p:cNvGrpSpPr/>
          <p:nvPr/>
        </p:nvGrpSpPr>
        <p:grpSpPr>
          <a:xfrm flipH="1" rot="10800000">
            <a:off x="5349830" y="3026630"/>
            <a:ext cx="1419207" cy="24808"/>
            <a:chOff x="219558" y="4738465"/>
            <a:chExt cx="5852400" cy="102300"/>
          </a:xfrm>
        </p:grpSpPr>
        <p:cxnSp>
          <p:nvCxnSpPr>
            <p:cNvPr id="7987" name="Google Shape;7987;p57"/>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988" name="Google Shape;7988;p57"/>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57"/>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57"/>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57"/>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57"/>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3" name="Google Shape;7993;p57"/>
          <p:cNvGrpSpPr/>
          <p:nvPr/>
        </p:nvGrpSpPr>
        <p:grpSpPr>
          <a:xfrm>
            <a:off x="5361148" y="3399694"/>
            <a:ext cx="1396570" cy="385016"/>
            <a:chOff x="5286284" y="2966544"/>
            <a:chExt cx="1396570" cy="385016"/>
          </a:xfrm>
        </p:grpSpPr>
        <p:cxnSp>
          <p:nvCxnSpPr>
            <p:cNvPr id="7994" name="Google Shape;7994;p57"/>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995" name="Google Shape;7995;p57"/>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996" name="Google Shape;7996;p57"/>
            <p:cNvGrpSpPr/>
            <p:nvPr/>
          </p:nvGrpSpPr>
          <p:grpSpPr>
            <a:xfrm>
              <a:off x="5287688" y="3173364"/>
              <a:ext cx="1395166" cy="74100"/>
              <a:chOff x="5287688" y="3173364"/>
              <a:chExt cx="1395166" cy="74100"/>
            </a:xfrm>
          </p:grpSpPr>
          <p:cxnSp>
            <p:nvCxnSpPr>
              <p:cNvPr id="7997" name="Google Shape;7997;p57"/>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998" name="Google Shape;7998;p57"/>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7999" name="Google Shape;7999;p57"/>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000" name="Google Shape;8000;p57"/>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001" name="Google Shape;8001;p57"/>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002" name="Google Shape;8002;p57"/>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003" name="Google Shape;8003;p57"/>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004" name="Google Shape;8004;p57"/>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8005" name="Google Shape;8005;p57"/>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8006" name="Google Shape;8006;p57"/>
          <p:cNvGrpSpPr/>
          <p:nvPr/>
        </p:nvGrpSpPr>
        <p:grpSpPr>
          <a:xfrm>
            <a:off x="2047214" y="1818470"/>
            <a:ext cx="1182276" cy="662027"/>
            <a:chOff x="2029517" y="1732295"/>
            <a:chExt cx="1149068" cy="643432"/>
          </a:xfrm>
        </p:grpSpPr>
        <p:grpSp>
          <p:nvGrpSpPr>
            <p:cNvPr id="8007" name="Google Shape;8007;p57"/>
            <p:cNvGrpSpPr/>
            <p:nvPr/>
          </p:nvGrpSpPr>
          <p:grpSpPr>
            <a:xfrm>
              <a:off x="2708660" y="1746937"/>
              <a:ext cx="455427" cy="244429"/>
              <a:chOff x="2700693" y="1746937"/>
              <a:chExt cx="455427" cy="244429"/>
            </a:xfrm>
          </p:grpSpPr>
          <p:grpSp>
            <p:nvGrpSpPr>
              <p:cNvPr id="8008" name="Google Shape;8008;p57"/>
              <p:cNvGrpSpPr/>
              <p:nvPr/>
            </p:nvGrpSpPr>
            <p:grpSpPr>
              <a:xfrm>
                <a:off x="2905682" y="1782817"/>
                <a:ext cx="250438" cy="208549"/>
                <a:chOff x="2905682" y="1782817"/>
                <a:chExt cx="250438" cy="208549"/>
              </a:xfrm>
            </p:grpSpPr>
            <p:cxnSp>
              <p:nvCxnSpPr>
                <p:cNvPr id="8009" name="Google Shape;8009;p57"/>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010" name="Google Shape;8010;p57"/>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1" name="Google Shape;8011;p57"/>
              <p:cNvGrpSpPr/>
              <p:nvPr/>
            </p:nvGrpSpPr>
            <p:grpSpPr>
              <a:xfrm>
                <a:off x="2700693" y="1746937"/>
                <a:ext cx="449967" cy="72374"/>
                <a:chOff x="2700693" y="1746937"/>
                <a:chExt cx="449967" cy="72374"/>
              </a:xfrm>
            </p:grpSpPr>
            <p:cxnSp>
              <p:nvCxnSpPr>
                <p:cNvPr id="8012" name="Google Shape;8012;p57"/>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013" name="Google Shape;8013;p57"/>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14" name="Google Shape;8014;p57"/>
            <p:cNvGrpSpPr/>
            <p:nvPr/>
          </p:nvGrpSpPr>
          <p:grpSpPr>
            <a:xfrm>
              <a:off x="2029517" y="1732295"/>
              <a:ext cx="1149068" cy="643432"/>
              <a:chOff x="2029517" y="1732295"/>
              <a:chExt cx="1149068" cy="643432"/>
            </a:xfrm>
          </p:grpSpPr>
          <p:grpSp>
            <p:nvGrpSpPr>
              <p:cNvPr id="8015" name="Google Shape;8015;p57"/>
              <p:cNvGrpSpPr/>
              <p:nvPr/>
            </p:nvGrpSpPr>
            <p:grpSpPr>
              <a:xfrm>
                <a:off x="2703618" y="2103152"/>
                <a:ext cx="474966" cy="260017"/>
                <a:chOff x="2703618" y="2103152"/>
                <a:chExt cx="474966" cy="260017"/>
              </a:xfrm>
            </p:grpSpPr>
            <p:grpSp>
              <p:nvGrpSpPr>
                <p:cNvPr id="8016" name="Google Shape;8016;p57"/>
                <p:cNvGrpSpPr/>
                <p:nvPr/>
              </p:nvGrpSpPr>
              <p:grpSpPr>
                <a:xfrm>
                  <a:off x="2703618" y="2290640"/>
                  <a:ext cx="450291" cy="72529"/>
                  <a:chOff x="2703618" y="2290640"/>
                  <a:chExt cx="450291" cy="72529"/>
                </a:xfrm>
              </p:grpSpPr>
              <p:cxnSp>
                <p:nvCxnSpPr>
                  <p:cNvPr id="8017" name="Google Shape;8017;p57"/>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018" name="Google Shape;8018;p57"/>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9" name="Google Shape;8019;p57"/>
                <p:cNvGrpSpPr/>
                <p:nvPr/>
              </p:nvGrpSpPr>
              <p:grpSpPr>
                <a:xfrm>
                  <a:off x="2908607" y="2103152"/>
                  <a:ext cx="269977" cy="223538"/>
                  <a:chOff x="2908607" y="2103152"/>
                  <a:chExt cx="269977" cy="223538"/>
                </a:xfrm>
              </p:grpSpPr>
              <p:cxnSp>
                <p:nvCxnSpPr>
                  <p:cNvPr id="8020" name="Google Shape;8020;p57"/>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021" name="Google Shape;8021;p57"/>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22" name="Google Shape;8022;p57"/>
              <p:cNvGrpSpPr/>
              <p:nvPr/>
            </p:nvGrpSpPr>
            <p:grpSpPr>
              <a:xfrm>
                <a:off x="2029517" y="1732295"/>
                <a:ext cx="685827" cy="643432"/>
                <a:chOff x="2029517" y="1732295"/>
                <a:chExt cx="685827" cy="643432"/>
              </a:xfrm>
            </p:grpSpPr>
            <p:sp>
              <p:nvSpPr>
                <p:cNvPr id="8023" name="Google Shape;8023;p57"/>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24" name="Google Shape;8024;p57"/>
                <p:cNvGrpSpPr/>
                <p:nvPr/>
              </p:nvGrpSpPr>
              <p:grpSpPr>
                <a:xfrm>
                  <a:off x="2158948" y="1732295"/>
                  <a:ext cx="556396" cy="333108"/>
                  <a:chOff x="2158948" y="1732295"/>
                  <a:chExt cx="556396" cy="333108"/>
                </a:xfrm>
              </p:grpSpPr>
              <p:cxnSp>
                <p:nvCxnSpPr>
                  <p:cNvPr id="8025" name="Google Shape;8025;p57"/>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026" name="Google Shape;8026;p57"/>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7" name="Google Shape;8027;p57"/>
                <p:cNvGrpSpPr/>
                <p:nvPr/>
              </p:nvGrpSpPr>
              <p:grpSpPr>
                <a:xfrm>
                  <a:off x="2159908" y="2065057"/>
                  <a:ext cx="550884" cy="310670"/>
                  <a:chOff x="2159908" y="2065057"/>
                  <a:chExt cx="550884" cy="310670"/>
                </a:xfrm>
              </p:grpSpPr>
              <p:cxnSp>
                <p:nvCxnSpPr>
                  <p:cNvPr id="8028" name="Google Shape;8028;p57"/>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029" name="Google Shape;8029;p57"/>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8030" name="Google Shape;8030;p57"/>
          <p:cNvGrpSpPr/>
          <p:nvPr/>
        </p:nvGrpSpPr>
        <p:grpSpPr>
          <a:xfrm>
            <a:off x="732462" y="1766083"/>
            <a:ext cx="962651" cy="810058"/>
            <a:chOff x="844912" y="1681380"/>
            <a:chExt cx="935611" cy="787305"/>
          </a:xfrm>
        </p:grpSpPr>
        <p:grpSp>
          <p:nvGrpSpPr>
            <p:cNvPr id="8031" name="Google Shape;8031;p57"/>
            <p:cNvGrpSpPr/>
            <p:nvPr/>
          </p:nvGrpSpPr>
          <p:grpSpPr>
            <a:xfrm>
              <a:off x="844912" y="1819635"/>
              <a:ext cx="329836" cy="510016"/>
              <a:chOff x="844912" y="1819635"/>
              <a:chExt cx="329836" cy="510016"/>
            </a:xfrm>
          </p:grpSpPr>
          <p:sp>
            <p:nvSpPr>
              <p:cNvPr id="8032" name="Google Shape;8032;p57"/>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57"/>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57"/>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57"/>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57"/>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57"/>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8" name="Google Shape;8038;p57"/>
            <p:cNvGrpSpPr/>
            <p:nvPr/>
          </p:nvGrpSpPr>
          <p:grpSpPr>
            <a:xfrm>
              <a:off x="1284601" y="2158168"/>
              <a:ext cx="495923" cy="310517"/>
              <a:chOff x="1284601" y="2158168"/>
              <a:chExt cx="495923" cy="310517"/>
            </a:xfrm>
          </p:grpSpPr>
          <p:sp>
            <p:nvSpPr>
              <p:cNvPr id="8039" name="Google Shape;8039;p57"/>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40" name="Google Shape;8040;p57"/>
              <p:cNvGrpSpPr/>
              <p:nvPr/>
            </p:nvGrpSpPr>
            <p:grpSpPr>
              <a:xfrm>
                <a:off x="1507666" y="2158168"/>
                <a:ext cx="272858" cy="310517"/>
                <a:chOff x="1507666" y="2158168"/>
                <a:chExt cx="272858" cy="310517"/>
              </a:xfrm>
            </p:grpSpPr>
            <p:grpSp>
              <p:nvGrpSpPr>
                <p:cNvPr id="8041" name="Google Shape;8041;p57"/>
                <p:cNvGrpSpPr/>
                <p:nvPr/>
              </p:nvGrpSpPr>
              <p:grpSpPr>
                <a:xfrm>
                  <a:off x="1507666" y="2176104"/>
                  <a:ext cx="166395" cy="273149"/>
                  <a:chOff x="1507666" y="2176104"/>
                  <a:chExt cx="166395" cy="273149"/>
                </a:xfrm>
              </p:grpSpPr>
              <p:sp>
                <p:nvSpPr>
                  <p:cNvPr id="8042" name="Google Shape;8042;p57"/>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57"/>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57"/>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57"/>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57"/>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57"/>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57"/>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49" name="Google Shape;8049;p57"/>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57"/>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51" name="Google Shape;8051;p57"/>
            <p:cNvGrpSpPr/>
            <p:nvPr/>
          </p:nvGrpSpPr>
          <p:grpSpPr>
            <a:xfrm>
              <a:off x="1284601" y="1681380"/>
              <a:ext cx="495923" cy="310517"/>
              <a:chOff x="1284601" y="1681380"/>
              <a:chExt cx="495923" cy="310517"/>
            </a:xfrm>
          </p:grpSpPr>
          <p:sp>
            <p:nvSpPr>
              <p:cNvPr id="8052" name="Google Shape;8052;p57"/>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53" name="Google Shape;8053;p57"/>
              <p:cNvGrpSpPr/>
              <p:nvPr/>
            </p:nvGrpSpPr>
            <p:grpSpPr>
              <a:xfrm>
                <a:off x="1507666" y="1681380"/>
                <a:ext cx="272858" cy="310517"/>
                <a:chOff x="1507666" y="1681380"/>
                <a:chExt cx="272858" cy="310517"/>
              </a:xfrm>
            </p:grpSpPr>
            <p:grpSp>
              <p:nvGrpSpPr>
                <p:cNvPr id="8054" name="Google Shape;8054;p57"/>
                <p:cNvGrpSpPr/>
                <p:nvPr/>
              </p:nvGrpSpPr>
              <p:grpSpPr>
                <a:xfrm>
                  <a:off x="1507666" y="1700120"/>
                  <a:ext cx="166395" cy="272984"/>
                  <a:chOff x="1507666" y="1700120"/>
                  <a:chExt cx="166395" cy="272984"/>
                </a:xfrm>
              </p:grpSpPr>
              <p:sp>
                <p:nvSpPr>
                  <p:cNvPr id="8055" name="Google Shape;8055;p57"/>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57"/>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57"/>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57"/>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57"/>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57"/>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57"/>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62" name="Google Shape;8062;p57"/>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57"/>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064" name="Google Shape;8064;p57"/>
          <p:cNvGrpSpPr/>
          <p:nvPr/>
        </p:nvGrpSpPr>
        <p:grpSpPr>
          <a:xfrm>
            <a:off x="6841403" y="2533512"/>
            <a:ext cx="1622269" cy="552443"/>
            <a:chOff x="6894650" y="2574740"/>
            <a:chExt cx="1445100" cy="492111"/>
          </a:xfrm>
        </p:grpSpPr>
        <p:sp>
          <p:nvSpPr>
            <p:cNvPr id="8065" name="Google Shape;8065;p57"/>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57"/>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57"/>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57"/>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57"/>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70" name="Google Shape;8070;p57"/>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8071" name="Google Shape;8071;p57"/>
          <p:cNvGrpSpPr/>
          <p:nvPr/>
        </p:nvGrpSpPr>
        <p:grpSpPr>
          <a:xfrm>
            <a:off x="6860946" y="3907768"/>
            <a:ext cx="1583206" cy="475705"/>
            <a:chOff x="6953919" y="3907920"/>
            <a:chExt cx="1377300" cy="475705"/>
          </a:xfrm>
        </p:grpSpPr>
        <p:cxnSp>
          <p:nvCxnSpPr>
            <p:cNvPr id="8072" name="Google Shape;8072;p57"/>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073" name="Google Shape;8073;p57"/>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8074" name="Google Shape;8074;p57"/>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075" name="Google Shape;8075;p57"/>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8076" name="Google Shape;8076;p57"/>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8077" name="Google Shape;8077;p57"/>
          <p:cNvGrpSpPr/>
          <p:nvPr/>
        </p:nvGrpSpPr>
        <p:grpSpPr>
          <a:xfrm>
            <a:off x="2364534" y="2668913"/>
            <a:ext cx="836286" cy="824529"/>
            <a:chOff x="2389399" y="2595741"/>
            <a:chExt cx="812796" cy="801369"/>
          </a:xfrm>
        </p:grpSpPr>
        <p:grpSp>
          <p:nvGrpSpPr>
            <p:cNvPr id="8078" name="Google Shape;8078;p57"/>
            <p:cNvGrpSpPr/>
            <p:nvPr/>
          </p:nvGrpSpPr>
          <p:grpSpPr>
            <a:xfrm>
              <a:off x="2492145" y="2881565"/>
              <a:ext cx="607300" cy="229751"/>
              <a:chOff x="2492145" y="2881565"/>
              <a:chExt cx="607300" cy="229751"/>
            </a:xfrm>
          </p:grpSpPr>
          <p:sp>
            <p:nvSpPr>
              <p:cNvPr id="8079" name="Google Shape;8079;p57"/>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57"/>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57"/>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2" name="Google Shape;8082;p57"/>
            <p:cNvGrpSpPr/>
            <p:nvPr/>
          </p:nvGrpSpPr>
          <p:grpSpPr>
            <a:xfrm>
              <a:off x="2389399" y="2595741"/>
              <a:ext cx="812796" cy="296825"/>
              <a:chOff x="2389399" y="2595741"/>
              <a:chExt cx="812796" cy="296825"/>
            </a:xfrm>
          </p:grpSpPr>
          <p:grpSp>
            <p:nvGrpSpPr>
              <p:cNvPr id="8083" name="Google Shape;8083;p57"/>
              <p:cNvGrpSpPr/>
              <p:nvPr/>
            </p:nvGrpSpPr>
            <p:grpSpPr>
              <a:xfrm>
                <a:off x="2389399" y="2595741"/>
                <a:ext cx="363638" cy="296825"/>
                <a:chOff x="2389399" y="2595741"/>
                <a:chExt cx="363638" cy="296825"/>
              </a:xfrm>
            </p:grpSpPr>
            <p:grpSp>
              <p:nvGrpSpPr>
                <p:cNvPr id="8084" name="Google Shape;8084;p57"/>
                <p:cNvGrpSpPr/>
                <p:nvPr/>
              </p:nvGrpSpPr>
              <p:grpSpPr>
                <a:xfrm>
                  <a:off x="2493852" y="2794333"/>
                  <a:ext cx="259185" cy="98232"/>
                  <a:chOff x="2493852" y="2794333"/>
                  <a:chExt cx="259185" cy="98232"/>
                </a:xfrm>
              </p:grpSpPr>
              <p:sp>
                <p:nvSpPr>
                  <p:cNvPr id="8085" name="Google Shape;8085;p57"/>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57"/>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57"/>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8" name="Google Shape;8088;p57"/>
                <p:cNvGrpSpPr/>
                <p:nvPr/>
              </p:nvGrpSpPr>
              <p:grpSpPr>
                <a:xfrm>
                  <a:off x="2389399" y="2595741"/>
                  <a:ext cx="224343" cy="182054"/>
                  <a:chOff x="2389399" y="2595741"/>
                  <a:chExt cx="224343" cy="182054"/>
                </a:xfrm>
              </p:grpSpPr>
              <p:sp>
                <p:nvSpPr>
                  <p:cNvPr id="8089" name="Google Shape;8089;p57"/>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57"/>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91" name="Google Shape;8091;p57"/>
              <p:cNvGrpSpPr/>
              <p:nvPr/>
            </p:nvGrpSpPr>
            <p:grpSpPr>
              <a:xfrm>
                <a:off x="2683630" y="2595741"/>
                <a:ext cx="224334" cy="296825"/>
                <a:chOff x="2683630" y="2595741"/>
                <a:chExt cx="224334" cy="296825"/>
              </a:xfrm>
            </p:grpSpPr>
            <p:grpSp>
              <p:nvGrpSpPr>
                <p:cNvPr id="8092" name="Google Shape;8092;p57"/>
                <p:cNvGrpSpPr/>
                <p:nvPr/>
              </p:nvGrpSpPr>
              <p:grpSpPr>
                <a:xfrm>
                  <a:off x="2788083" y="2794333"/>
                  <a:ext cx="15356" cy="98232"/>
                  <a:chOff x="2788083" y="2794333"/>
                  <a:chExt cx="15356" cy="98232"/>
                </a:xfrm>
              </p:grpSpPr>
              <p:sp>
                <p:nvSpPr>
                  <p:cNvPr id="8093" name="Google Shape;8093;p57"/>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57"/>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57"/>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6" name="Google Shape;8096;p57"/>
                <p:cNvGrpSpPr/>
                <p:nvPr/>
              </p:nvGrpSpPr>
              <p:grpSpPr>
                <a:xfrm>
                  <a:off x="2683630" y="2595741"/>
                  <a:ext cx="224334" cy="182054"/>
                  <a:chOff x="2683630" y="2595741"/>
                  <a:chExt cx="224334" cy="182054"/>
                </a:xfrm>
              </p:grpSpPr>
              <p:sp>
                <p:nvSpPr>
                  <p:cNvPr id="8097" name="Google Shape;8097;p57"/>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57"/>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99" name="Google Shape;8099;p57"/>
              <p:cNvGrpSpPr/>
              <p:nvPr/>
            </p:nvGrpSpPr>
            <p:grpSpPr>
              <a:xfrm>
                <a:off x="2838475" y="2595741"/>
                <a:ext cx="363719" cy="296825"/>
                <a:chOff x="2838475" y="2595741"/>
                <a:chExt cx="363719" cy="296825"/>
              </a:xfrm>
            </p:grpSpPr>
            <p:grpSp>
              <p:nvGrpSpPr>
                <p:cNvPr id="8100" name="Google Shape;8100;p57"/>
                <p:cNvGrpSpPr/>
                <p:nvPr/>
              </p:nvGrpSpPr>
              <p:grpSpPr>
                <a:xfrm>
                  <a:off x="2838475" y="2794333"/>
                  <a:ext cx="259185" cy="98232"/>
                  <a:chOff x="2838475" y="2794333"/>
                  <a:chExt cx="259185" cy="98232"/>
                </a:xfrm>
              </p:grpSpPr>
              <p:sp>
                <p:nvSpPr>
                  <p:cNvPr id="8101" name="Google Shape;8101;p57"/>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57"/>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57"/>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4" name="Google Shape;8104;p57"/>
                <p:cNvGrpSpPr/>
                <p:nvPr/>
              </p:nvGrpSpPr>
              <p:grpSpPr>
                <a:xfrm>
                  <a:off x="2977852" y="2595741"/>
                  <a:ext cx="224343" cy="182054"/>
                  <a:chOff x="2977852" y="2595741"/>
                  <a:chExt cx="224343" cy="182054"/>
                </a:xfrm>
              </p:grpSpPr>
              <p:sp>
                <p:nvSpPr>
                  <p:cNvPr id="8105" name="Google Shape;8105;p57"/>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57"/>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107" name="Google Shape;8107;p57"/>
            <p:cNvGrpSpPr/>
            <p:nvPr/>
          </p:nvGrpSpPr>
          <p:grpSpPr>
            <a:xfrm>
              <a:off x="2389399" y="3100241"/>
              <a:ext cx="812796" cy="296869"/>
              <a:chOff x="2389399" y="3100241"/>
              <a:chExt cx="812796" cy="296869"/>
            </a:xfrm>
          </p:grpSpPr>
          <p:grpSp>
            <p:nvGrpSpPr>
              <p:cNvPr id="8108" name="Google Shape;8108;p57"/>
              <p:cNvGrpSpPr/>
              <p:nvPr/>
            </p:nvGrpSpPr>
            <p:grpSpPr>
              <a:xfrm>
                <a:off x="2683630" y="3100241"/>
                <a:ext cx="224334" cy="296869"/>
                <a:chOff x="2683630" y="3100241"/>
                <a:chExt cx="224334" cy="296869"/>
              </a:xfrm>
            </p:grpSpPr>
            <p:grpSp>
              <p:nvGrpSpPr>
                <p:cNvPr id="8109" name="Google Shape;8109;p57"/>
                <p:cNvGrpSpPr/>
                <p:nvPr/>
              </p:nvGrpSpPr>
              <p:grpSpPr>
                <a:xfrm>
                  <a:off x="2788083" y="3100241"/>
                  <a:ext cx="15356" cy="98237"/>
                  <a:chOff x="2788083" y="3100241"/>
                  <a:chExt cx="15356" cy="98237"/>
                </a:xfrm>
              </p:grpSpPr>
              <p:sp>
                <p:nvSpPr>
                  <p:cNvPr id="8110" name="Google Shape;8110;p57"/>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57"/>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57"/>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3" name="Google Shape;8113;p57"/>
                <p:cNvGrpSpPr/>
                <p:nvPr/>
              </p:nvGrpSpPr>
              <p:grpSpPr>
                <a:xfrm>
                  <a:off x="2683630" y="3215065"/>
                  <a:ext cx="224334" cy="182045"/>
                  <a:chOff x="2683630" y="3215065"/>
                  <a:chExt cx="224334" cy="182045"/>
                </a:xfrm>
              </p:grpSpPr>
              <p:sp>
                <p:nvSpPr>
                  <p:cNvPr id="8114" name="Google Shape;8114;p57"/>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57"/>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16" name="Google Shape;8116;p57"/>
              <p:cNvGrpSpPr/>
              <p:nvPr/>
            </p:nvGrpSpPr>
            <p:grpSpPr>
              <a:xfrm>
                <a:off x="2389399" y="3100241"/>
                <a:ext cx="363638" cy="296869"/>
                <a:chOff x="2389399" y="3100241"/>
                <a:chExt cx="363638" cy="296869"/>
              </a:xfrm>
            </p:grpSpPr>
            <p:grpSp>
              <p:nvGrpSpPr>
                <p:cNvPr id="8117" name="Google Shape;8117;p57"/>
                <p:cNvGrpSpPr/>
                <p:nvPr/>
              </p:nvGrpSpPr>
              <p:grpSpPr>
                <a:xfrm>
                  <a:off x="2493852" y="3100241"/>
                  <a:ext cx="259185" cy="98237"/>
                  <a:chOff x="2493852" y="3100241"/>
                  <a:chExt cx="259185" cy="98237"/>
                </a:xfrm>
              </p:grpSpPr>
              <p:sp>
                <p:nvSpPr>
                  <p:cNvPr id="8118" name="Google Shape;8118;p57"/>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57"/>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57"/>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1" name="Google Shape;8121;p57"/>
                <p:cNvGrpSpPr/>
                <p:nvPr/>
              </p:nvGrpSpPr>
              <p:grpSpPr>
                <a:xfrm>
                  <a:off x="2389399" y="3215065"/>
                  <a:ext cx="224343" cy="182045"/>
                  <a:chOff x="2389399" y="3215065"/>
                  <a:chExt cx="224343" cy="182045"/>
                </a:xfrm>
              </p:grpSpPr>
              <p:sp>
                <p:nvSpPr>
                  <p:cNvPr id="8122" name="Google Shape;8122;p57"/>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57"/>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24" name="Google Shape;8124;p57"/>
              <p:cNvGrpSpPr/>
              <p:nvPr/>
            </p:nvGrpSpPr>
            <p:grpSpPr>
              <a:xfrm>
                <a:off x="2838475" y="3100241"/>
                <a:ext cx="363719" cy="296869"/>
                <a:chOff x="2838475" y="3100241"/>
                <a:chExt cx="363719" cy="296869"/>
              </a:xfrm>
            </p:grpSpPr>
            <p:grpSp>
              <p:nvGrpSpPr>
                <p:cNvPr id="8125" name="Google Shape;8125;p57"/>
                <p:cNvGrpSpPr/>
                <p:nvPr/>
              </p:nvGrpSpPr>
              <p:grpSpPr>
                <a:xfrm>
                  <a:off x="2838475" y="3100241"/>
                  <a:ext cx="259185" cy="98237"/>
                  <a:chOff x="2838475" y="3100241"/>
                  <a:chExt cx="259185" cy="98237"/>
                </a:xfrm>
              </p:grpSpPr>
              <p:sp>
                <p:nvSpPr>
                  <p:cNvPr id="8126" name="Google Shape;8126;p57"/>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57"/>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57"/>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9" name="Google Shape;8129;p57"/>
                <p:cNvGrpSpPr/>
                <p:nvPr/>
              </p:nvGrpSpPr>
              <p:grpSpPr>
                <a:xfrm>
                  <a:off x="2977852" y="3215065"/>
                  <a:ext cx="224343" cy="182045"/>
                  <a:chOff x="2977852" y="3215065"/>
                  <a:chExt cx="224343" cy="182045"/>
                </a:xfrm>
              </p:grpSpPr>
              <p:sp>
                <p:nvSpPr>
                  <p:cNvPr id="8130" name="Google Shape;8130;p57"/>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57"/>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35" name="Shape 8135"/>
        <p:cNvGrpSpPr/>
        <p:nvPr/>
      </p:nvGrpSpPr>
      <p:grpSpPr>
        <a:xfrm>
          <a:off x="0" y="0"/>
          <a:ext cx="0" cy="0"/>
          <a:chOff x="0" y="0"/>
          <a:chExt cx="0" cy="0"/>
        </a:xfrm>
      </p:grpSpPr>
      <p:grpSp>
        <p:nvGrpSpPr>
          <p:cNvPr id="8136" name="Google Shape;8136;p58"/>
          <p:cNvGrpSpPr/>
          <p:nvPr/>
        </p:nvGrpSpPr>
        <p:grpSpPr>
          <a:xfrm>
            <a:off x="718875" y="3363288"/>
            <a:ext cx="2390414" cy="1024800"/>
            <a:chOff x="728925" y="3296613"/>
            <a:chExt cx="2390414" cy="1024800"/>
          </a:xfrm>
        </p:grpSpPr>
        <p:grpSp>
          <p:nvGrpSpPr>
            <p:cNvPr id="8137" name="Google Shape;8137;p58"/>
            <p:cNvGrpSpPr/>
            <p:nvPr/>
          </p:nvGrpSpPr>
          <p:grpSpPr>
            <a:xfrm>
              <a:off x="728925" y="3619800"/>
              <a:ext cx="2390414" cy="500893"/>
              <a:chOff x="728925" y="3619800"/>
              <a:chExt cx="2390414" cy="500893"/>
            </a:xfrm>
          </p:grpSpPr>
          <p:sp>
            <p:nvSpPr>
              <p:cNvPr id="8138" name="Google Shape;8138;p58"/>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139" name="Google Shape;8139;p58"/>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140" name="Google Shape;8140;p58"/>
            <p:cNvGrpSpPr/>
            <p:nvPr/>
          </p:nvGrpSpPr>
          <p:grpSpPr>
            <a:xfrm>
              <a:off x="1348050" y="3296613"/>
              <a:ext cx="1706152" cy="1024800"/>
              <a:chOff x="1348050" y="3296613"/>
              <a:chExt cx="1706152" cy="1024800"/>
            </a:xfrm>
          </p:grpSpPr>
          <p:sp>
            <p:nvSpPr>
              <p:cNvPr id="8141" name="Google Shape;8141;p58"/>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142" name="Google Shape;8142;p58"/>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143" name="Google Shape;8143;p58"/>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144" name="Google Shape;8144;p58"/>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145" name="Google Shape;8145;p58"/>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146" name="Google Shape;8146;p58"/>
            <p:cNvGrpSpPr/>
            <p:nvPr/>
          </p:nvGrpSpPr>
          <p:grpSpPr>
            <a:xfrm>
              <a:off x="1455707" y="3654858"/>
              <a:ext cx="1491150" cy="417657"/>
              <a:chOff x="1455707" y="3654858"/>
              <a:chExt cx="1491150" cy="417657"/>
            </a:xfrm>
          </p:grpSpPr>
          <p:sp>
            <p:nvSpPr>
              <p:cNvPr id="8147" name="Google Shape;8147;p58"/>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58"/>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58"/>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58"/>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58"/>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58"/>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58"/>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58"/>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58"/>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58"/>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58"/>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58"/>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58"/>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58"/>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58"/>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58"/>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58"/>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58"/>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58"/>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58"/>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167" name="Google Shape;8167;p58"/>
          <p:cNvGraphicFramePr/>
          <p:nvPr/>
        </p:nvGraphicFramePr>
        <p:xfrm>
          <a:off x="5954575" y="2361200"/>
          <a:ext cx="3000000" cy="3000000"/>
        </p:xfrm>
        <a:graphic>
          <a:graphicData uri="http://schemas.openxmlformats.org/drawingml/2006/table">
            <a:tbl>
              <a:tblPr>
                <a:noFill/>
                <a:tableStyleId>{670CB5EE-FBBD-4B08-A6B7-6D6652537988}</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8168" name="Google Shape;8168;p58"/>
          <p:cNvGrpSpPr/>
          <p:nvPr/>
        </p:nvGrpSpPr>
        <p:grpSpPr>
          <a:xfrm>
            <a:off x="727251" y="1188964"/>
            <a:ext cx="2396505" cy="976502"/>
            <a:chOff x="749309" y="1112739"/>
            <a:chExt cx="2371603" cy="976502"/>
          </a:xfrm>
        </p:grpSpPr>
        <p:grpSp>
          <p:nvGrpSpPr>
            <p:cNvPr id="8169" name="Google Shape;8169;p58"/>
            <p:cNvGrpSpPr/>
            <p:nvPr/>
          </p:nvGrpSpPr>
          <p:grpSpPr>
            <a:xfrm>
              <a:off x="1092126" y="1112739"/>
              <a:ext cx="2028786" cy="975464"/>
              <a:chOff x="1092126" y="1112739"/>
              <a:chExt cx="2028786" cy="975464"/>
            </a:xfrm>
          </p:grpSpPr>
          <p:sp>
            <p:nvSpPr>
              <p:cNvPr id="8170" name="Google Shape;8170;p58"/>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58"/>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58"/>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58"/>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58"/>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58"/>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58"/>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58"/>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58"/>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58"/>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58"/>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58"/>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58"/>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58"/>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58"/>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58"/>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58"/>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58"/>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58"/>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58"/>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58"/>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58"/>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58"/>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58"/>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4" name="Google Shape;8194;p58"/>
            <p:cNvGrpSpPr/>
            <p:nvPr/>
          </p:nvGrpSpPr>
          <p:grpSpPr>
            <a:xfrm>
              <a:off x="749309" y="1112739"/>
              <a:ext cx="314700" cy="975464"/>
              <a:chOff x="749309" y="1112739"/>
              <a:chExt cx="314700" cy="975464"/>
            </a:xfrm>
          </p:grpSpPr>
          <p:sp>
            <p:nvSpPr>
              <p:cNvPr id="8195" name="Google Shape;8195;p58"/>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58"/>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58"/>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58"/>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99" name="Google Shape;8199;p58"/>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58"/>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58"/>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58"/>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203" name="Google Shape;8203;p58"/>
          <p:cNvGraphicFramePr/>
          <p:nvPr/>
        </p:nvGraphicFramePr>
        <p:xfrm>
          <a:off x="5954600" y="1188950"/>
          <a:ext cx="3000000" cy="3000000"/>
        </p:xfrm>
        <a:graphic>
          <a:graphicData uri="http://schemas.openxmlformats.org/drawingml/2006/table">
            <a:tbl>
              <a:tblPr>
                <a:noFill/>
                <a:tableStyleId>{670CB5EE-FBBD-4B08-A6B7-6D6652537988}</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8204" name="Google Shape;8204;p58"/>
          <p:cNvGraphicFramePr/>
          <p:nvPr/>
        </p:nvGraphicFramePr>
        <p:xfrm>
          <a:off x="3375463" y="2361200"/>
          <a:ext cx="3000000" cy="3000000"/>
        </p:xfrm>
        <a:graphic>
          <a:graphicData uri="http://schemas.openxmlformats.org/drawingml/2006/table">
            <a:tbl>
              <a:tblPr>
                <a:noFill/>
                <a:tableStyleId>{670CB5EE-FBBD-4B08-A6B7-6D6652537988}</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8205" name="Google Shape;8205;p58"/>
          <p:cNvGrpSpPr/>
          <p:nvPr/>
        </p:nvGrpSpPr>
        <p:grpSpPr>
          <a:xfrm>
            <a:off x="3377449" y="3352160"/>
            <a:ext cx="2363377" cy="1047062"/>
            <a:chOff x="3358399" y="3285485"/>
            <a:chExt cx="2363377" cy="1047062"/>
          </a:xfrm>
        </p:grpSpPr>
        <p:grpSp>
          <p:nvGrpSpPr>
            <p:cNvPr id="8206" name="Google Shape;8206;p58"/>
            <p:cNvGrpSpPr/>
            <p:nvPr/>
          </p:nvGrpSpPr>
          <p:grpSpPr>
            <a:xfrm>
              <a:off x="3358412" y="3285485"/>
              <a:ext cx="2363244" cy="139500"/>
              <a:chOff x="3358412" y="3285485"/>
              <a:chExt cx="2363244" cy="139500"/>
            </a:xfrm>
          </p:grpSpPr>
          <p:sp>
            <p:nvSpPr>
              <p:cNvPr id="8207" name="Google Shape;8207;p58"/>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58"/>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58"/>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58"/>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58"/>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2" name="Google Shape;8212;p58"/>
            <p:cNvGrpSpPr/>
            <p:nvPr/>
          </p:nvGrpSpPr>
          <p:grpSpPr>
            <a:xfrm>
              <a:off x="3358412" y="3466996"/>
              <a:ext cx="2363244" cy="139500"/>
              <a:chOff x="3358412" y="3466996"/>
              <a:chExt cx="2363244" cy="139500"/>
            </a:xfrm>
          </p:grpSpPr>
          <p:sp>
            <p:nvSpPr>
              <p:cNvPr id="8213" name="Google Shape;8213;p58"/>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58"/>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58"/>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58"/>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58"/>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8" name="Google Shape;8218;p58"/>
            <p:cNvGrpSpPr/>
            <p:nvPr/>
          </p:nvGrpSpPr>
          <p:grpSpPr>
            <a:xfrm>
              <a:off x="3358412" y="3648507"/>
              <a:ext cx="2363244" cy="139500"/>
              <a:chOff x="3358412" y="3648507"/>
              <a:chExt cx="2363244" cy="139500"/>
            </a:xfrm>
          </p:grpSpPr>
          <p:sp>
            <p:nvSpPr>
              <p:cNvPr id="8219" name="Google Shape;8219;p58"/>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58"/>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58"/>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58"/>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58"/>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4" name="Google Shape;8224;p58"/>
            <p:cNvGrpSpPr/>
            <p:nvPr/>
          </p:nvGrpSpPr>
          <p:grpSpPr>
            <a:xfrm>
              <a:off x="3358412" y="3830018"/>
              <a:ext cx="2363244" cy="139500"/>
              <a:chOff x="3358412" y="3830018"/>
              <a:chExt cx="2363244" cy="139500"/>
            </a:xfrm>
          </p:grpSpPr>
          <p:sp>
            <p:nvSpPr>
              <p:cNvPr id="8225" name="Google Shape;8225;p58"/>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58"/>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58"/>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58"/>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58"/>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0" name="Google Shape;8230;p58"/>
            <p:cNvGrpSpPr/>
            <p:nvPr/>
          </p:nvGrpSpPr>
          <p:grpSpPr>
            <a:xfrm>
              <a:off x="3358399" y="4011514"/>
              <a:ext cx="2363377" cy="139537"/>
              <a:chOff x="3294800" y="4134603"/>
              <a:chExt cx="2638876" cy="152400"/>
            </a:xfrm>
          </p:grpSpPr>
          <p:sp>
            <p:nvSpPr>
              <p:cNvPr id="8231" name="Google Shape;8231;p58"/>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58"/>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58"/>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58"/>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58"/>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6" name="Google Shape;8236;p58"/>
            <p:cNvGrpSpPr/>
            <p:nvPr/>
          </p:nvGrpSpPr>
          <p:grpSpPr>
            <a:xfrm>
              <a:off x="3358399" y="4193010"/>
              <a:ext cx="2363377" cy="139537"/>
              <a:chOff x="3294800" y="4134603"/>
              <a:chExt cx="2638876" cy="152400"/>
            </a:xfrm>
          </p:grpSpPr>
          <p:sp>
            <p:nvSpPr>
              <p:cNvPr id="8237" name="Google Shape;8237;p58"/>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58"/>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58"/>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58"/>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58"/>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242" name="Google Shape;8242;p58"/>
          <p:cNvGraphicFramePr/>
          <p:nvPr/>
        </p:nvGraphicFramePr>
        <p:xfrm>
          <a:off x="728250" y="2361200"/>
          <a:ext cx="3000000" cy="3000000"/>
        </p:xfrm>
        <a:graphic>
          <a:graphicData uri="http://schemas.openxmlformats.org/drawingml/2006/table">
            <a:tbl>
              <a:tblPr>
                <a:noFill/>
                <a:tableStyleId>{670CB5EE-FBBD-4B08-A6B7-6D6652537988}</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8243" name="Google Shape;8243;p58"/>
          <p:cNvGrpSpPr/>
          <p:nvPr/>
        </p:nvGrpSpPr>
        <p:grpSpPr>
          <a:xfrm>
            <a:off x="4177919" y="2765014"/>
            <a:ext cx="1302095" cy="60959"/>
            <a:chOff x="3558802" y="4011427"/>
            <a:chExt cx="1866000" cy="111300"/>
          </a:xfrm>
        </p:grpSpPr>
        <p:sp>
          <p:nvSpPr>
            <p:cNvPr id="8244" name="Google Shape;8244;p5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58"/>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6" name="Google Shape;8246;p58"/>
          <p:cNvGrpSpPr/>
          <p:nvPr/>
        </p:nvGrpSpPr>
        <p:grpSpPr>
          <a:xfrm>
            <a:off x="4723407" y="3047174"/>
            <a:ext cx="914340" cy="60959"/>
            <a:chOff x="3558802" y="4011427"/>
            <a:chExt cx="1866000" cy="111300"/>
          </a:xfrm>
        </p:grpSpPr>
        <p:sp>
          <p:nvSpPr>
            <p:cNvPr id="8247" name="Google Shape;8247;p5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58"/>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9" name="Google Shape;8249;p58"/>
          <p:cNvGrpSpPr/>
          <p:nvPr/>
        </p:nvGrpSpPr>
        <p:grpSpPr>
          <a:xfrm>
            <a:off x="5926924" y="3381697"/>
            <a:ext cx="2519825" cy="1001454"/>
            <a:chOff x="1906114" y="789980"/>
            <a:chExt cx="1487676" cy="606868"/>
          </a:xfrm>
        </p:grpSpPr>
        <p:cxnSp>
          <p:nvCxnSpPr>
            <p:cNvPr id="8250" name="Google Shape;8250;p58"/>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251" name="Google Shape;8251;p58"/>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252" name="Google Shape;8252;p58"/>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253" name="Google Shape;8253;p58"/>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8254" name="Google Shape;8254;p58"/>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8255" name="Google Shape;8255;p58"/>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8256" name="Google Shape;8256;p58"/>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8257" name="Google Shape;8257;p58"/>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58"/>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58"/>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58"/>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58"/>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58"/>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58"/>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8264" name="Google Shape;8264;p58"/>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8265" name="Google Shape;8265;p58"/>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8266" name="Google Shape;8266;p58"/>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7" name="Google Shape;8267;p58"/>
          <p:cNvGrpSpPr/>
          <p:nvPr/>
        </p:nvGrpSpPr>
        <p:grpSpPr>
          <a:xfrm>
            <a:off x="3372612" y="1159008"/>
            <a:ext cx="2363393" cy="1005865"/>
            <a:chOff x="3292400" y="1193188"/>
            <a:chExt cx="2615240" cy="1131075"/>
          </a:xfrm>
        </p:grpSpPr>
        <p:sp>
          <p:nvSpPr>
            <p:cNvPr id="8268" name="Google Shape;8268;p58"/>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69" name="Google Shape;8269;p58"/>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70" name="Google Shape;8270;p58"/>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8271" name="Google Shape;8271;p58"/>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8272" name="Google Shape;8272;p58"/>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8273" name="Google Shape;8273;p58"/>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8274" name="Google Shape;8274;p58"/>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8275" name="Google Shape;8275;p58"/>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8276" name="Google Shape;8276;p58"/>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8277" name="Google Shape;8277;p58"/>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8278" name="Google Shape;8278;p58"/>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279" name="Google Shape;8279;p58"/>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8280" name="Google Shape;8280;p58"/>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281" name="Google Shape;8281;p58"/>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8282" name="Google Shape;8282;p58"/>
            <p:cNvGrpSpPr/>
            <p:nvPr/>
          </p:nvGrpSpPr>
          <p:grpSpPr>
            <a:xfrm>
              <a:off x="3748438" y="1378608"/>
              <a:ext cx="2159202" cy="903971"/>
              <a:chOff x="1683525" y="2179850"/>
              <a:chExt cx="4519050" cy="2134525"/>
            </a:xfrm>
          </p:grpSpPr>
          <p:sp>
            <p:nvSpPr>
              <p:cNvPr id="8283" name="Google Shape;8283;p58"/>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84" name="Google Shape;8284;p58"/>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85" name="Google Shape;8285;p58"/>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86" name="Google Shape;8286;p58"/>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87" name="Google Shape;8287;p58"/>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88" name="Google Shape;8288;p58"/>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89" name="Google Shape;8289;p58"/>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90" name="Google Shape;8290;p58"/>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91" name="Google Shape;8291;p58"/>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92" name="Google Shape;8292;p58"/>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93" name="Google Shape;8293;p58"/>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94" name="Google Shape;8294;p58"/>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98" name="Shape 8298"/>
        <p:cNvGrpSpPr/>
        <p:nvPr/>
      </p:nvGrpSpPr>
      <p:grpSpPr>
        <a:xfrm>
          <a:off x="0" y="0"/>
          <a:ext cx="0" cy="0"/>
          <a:chOff x="0" y="0"/>
          <a:chExt cx="0" cy="0"/>
        </a:xfrm>
      </p:grpSpPr>
      <p:grpSp>
        <p:nvGrpSpPr>
          <p:cNvPr id="8299" name="Google Shape;8299;p59"/>
          <p:cNvGrpSpPr/>
          <p:nvPr/>
        </p:nvGrpSpPr>
        <p:grpSpPr>
          <a:xfrm>
            <a:off x="4814684" y="1191441"/>
            <a:ext cx="745431" cy="718863"/>
            <a:chOff x="4249973" y="1201875"/>
            <a:chExt cx="1958568" cy="1888762"/>
          </a:xfrm>
        </p:grpSpPr>
        <p:sp>
          <p:nvSpPr>
            <p:cNvPr id="8300" name="Google Shape;8300;p59"/>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01" name="Google Shape;8301;p59"/>
            <p:cNvGrpSpPr/>
            <p:nvPr/>
          </p:nvGrpSpPr>
          <p:grpSpPr>
            <a:xfrm>
              <a:off x="5853086" y="1789142"/>
              <a:ext cx="355454" cy="1048099"/>
              <a:chOff x="5576108" y="2016725"/>
              <a:chExt cx="565200" cy="1666560"/>
            </a:xfrm>
          </p:grpSpPr>
          <p:sp>
            <p:nvSpPr>
              <p:cNvPr id="8302" name="Google Shape;8302;p59"/>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303" name="Google Shape;8303;p59"/>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4" name="Google Shape;8304;p59"/>
            <p:cNvGrpSpPr/>
            <p:nvPr/>
          </p:nvGrpSpPr>
          <p:grpSpPr>
            <a:xfrm>
              <a:off x="4869455" y="2691676"/>
              <a:ext cx="1013897" cy="398961"/>
              <a:chOff x="4012057" y="3451825"/>
              <a:chExt cx="1612175" cy="634379"/>
            </a:xfrm>
          </p:grpSpPr>
          <p:sp>
            <p:nvSpPr>
              <p:cNvPr id="8305" name="Google Shape;8305;p59"/>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306" name="Google Shape;8306;p59"/>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7" name="Google Shape;8307;p59"/>
            <p:cNvGrpSpPr/>
            <p:nvPr/>
          </p:nvGrpSpPr>
          <p:grpSpPr>
            <a:xfrm>
              <a:off x="4276937" y="2155961"/>
              <a:ext cx="651965" cy="891358"/>
              <a:chOff x="3069908" y="2599997"/>
              <a:chExt cx="1036675" cy="1417328"/>
            </a:xfrm>
          </p:grpSpPr>
          <p:sp>
            <p:nvSpPr>
              <p:cNvPr id="8308" name="Google Shape;8308;p59"/>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309" name="Google Shape;8309;p59"/>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0" name="Google Shape;8310;p59"/>
            <p:cNvGrpSpPr/>
            <p:nvPr/>
          </p:nvGrpSpPr>
          <p:grpSpPr>
            <a:xfrm>
              <a:off x="5054918" y="1201875"/>
              <a:ext cx="999548" cy="602711"/>
              <a:chOff x="4306958" y="1082925"/>
              <a:chExt cx="1589359" cy="958358"/>
            </a:xfrm>
          </p:grpSpPr>
          <p:sp>
            <p:nvSpPr>
              <p:cNvPr id="8311" name="Google Shape;8311;p59"/>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312" name="Google Shape;8312;p59"/>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3" name="Google Shape;8313;p59"/>
            <p:cNvGrpSpPr/>
            <p:nvPr/>
          </p:nvGrpSpPr>
          <p:grpSpPr>
            <a:xfrm>
              <a:off x="4249973" y="1303451"/>
              <a:ext cx="799317" cy="841334"/>
              <a:chOff x="3027033" y="1244439"/>
              <a:chExt cx="1270977" cy="1337786"/>
            </a:xfrm>
          </p:grpSpPr>
          <p:sp>
            <p:nvSpPr>
              <p:cNvPr id="8314" name="Google Shape;8314;p59"/>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315" name="Google Shape;8315;p59"/>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16" name="Google Shape;8316;p59"/>
          <p:cNvGrpSpPr/>
          <p:nvPr/>
        </p:nvGrpSpPr>
        <p:grpSpPr>
          <a:xfrm>
            <a:off x="731057" y="2069890"/>
            <a:ext cx="761767" cy="729896"/>
            <a:chOff x="2657744" y="2337745"/>
            <a:chExt cx="832987" cy="798137"/>
          </a:xfrm>
        </p:grpSpPr>
        <p:sp>
          <p:nvSpPr>
            <p:cNvPr id="8317" name="Google Shape;8317;p59"/>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59"/>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59"/>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59"/>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59"/>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59"/>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3" name="Google Shape;8323;p59"/>
          <p:cNvGrpSpPr/>
          <p:nvPr/>
        </p:nvGrpSpPr>
        <p:grpSpPr>
          <a:xfrm>
            <a:off x="3242022" y="2073097"/>
            <a:ext cx="685569" cy="723586"/>
            <a:chOff x="3398134" y="2057755"/>
            <a:chExt cx="704087" cy="743130"/>
          </a:xfrm>
        </p:grpSpPr>
        <p:grpSp>
          <p:nvGrpSpPr>
            <p:cNvPr id="8324" name="Google Shape;8324;p59"/>
            <p:cNvGrpSpPr/>
            <p:nvPr/>
          </p:nvGrpSpPr>
          <p:grpSpPr>
            <a:xfrm>
              <a:off x="3398134" y="2290183"/>
              <a:ext cx="315300" cy="219900"/>
              <a:chOff x="3398134" y="2290183"/>
              <a:chExt cx="315300" cy="219900"/>
            </a:xfrm>
          </p:grpSpPr>
          <p:sp>
            <p:nvSpPr>
              <p:cNvPr id="8325" name="Google Shape;8325;p59"/>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326" name="Google Shape;8326;p59"/>
              <p:cNvCxnSpPr>
                <a:stCxn id="8325"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8327" name="Google Shape;8327;p59"/>
            <p:cNvGrpSpPr/>
            <p:nvPr/>
          </p:nvGrpSpPr>
          <p:grpSpPr>
            <a:xfrm>
              <a:off x="3547823" y="2467358"/>
              <a:ext cx="219900" cy="333527"/>
              <a:chOff x="3547823" y="2467358"/>
              <a:chExt cx="219900" cy="333527"/>
            </a:xfrm>
          </p:grpSpPr>
          <p:sp>
            <p:nvSpPr>
              <p:cNvPr id="8328" name="Google Shape;8328;p59"/>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329" name="Google Shape;8329;p59"/>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8330" name="Google Shape;8330;p59"/>
            <p:cNvGrpSpPr/>
            <p:nvPr/>
          </p:nvGrpSpPr>
          <p:grpSpPr>
            <a:xfrm>
              <a:off x="3734138" y="2467358"/>
              <a:ext cx="219900" cy="333527"/>
              <a:chOff x="3734138" y="2467358"/>
              <a:chExt cx="219900" cy="333527"/>
            </a:xfrm>
          </p:grpSpPr>
          <p:sp>
            <p:nvSpPr>
              <p:cNvPr id="8331" name="Google Shape;8331;p59"/>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332" name="Google Shape;8332;p59"/>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8333" name="Google Shape;8333;p59"/>
            <p:cNvGrpSpPr/>
            <p:nvPr/>
          </p:nvGrpSpPr>
          <p:grpSpPr>
            <a:xfrm>
              <a:off x="3787560" y="2288011"/>
              <a:ext cx="314661" cy="219900"/>
              <a:chOff x="3787560" y="2288011"/>
              <a:chExt cx="314661" cy="219900"/>
            </a:xfrm>
          </p:grpSpPr>
          <p:sp>
            <p:nvSpPr>
              <p:cNvPr id="8334" name="Google Shape;8334;p59"/>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335" name="Google Shape;8335;p59"/>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8336" name="Google Shape;8336;p59"/>
            <p:cNvGrpSpPr/>
            <p:nvPr/>
          </p:nvGrpSpPr>
          <p:grpSpPr>
            <a:xfrm>
              <a:off x="3637290" y="2057755"/>
              <a:ext cx="219900" cy="335499"/>
              <a:chOff x="3637290" y="2057755"/>
              <a:chExt cx="219900" cy="335499"/>
            </a:xfrm>
          </p:grpSpPr>
          <p:sp>
            <p:nvSpPr>
              <p:cNvPr id="8337" name="Google Shape;8337;p59"/>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338" name="Google Shape;8338;p59"/>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8339" name="Google Shape;8339;p59"/>
          <p:cNvGrpSpPr/>
          <p:nvPr/>
        </p:nvGrpSpPr>
        <p:grpSpPr>
          <a:xfrm>
            <a:off x="4917244" y="2079792"/>
            <a:ext cx="710153" cy="710153"/>
            <a:chOff x="5007123" y="2079403"/>
            <a:chExt cx="687600" cy="687600"/>
          </a:xfrm>
        </p:grpSpPr>
        <p:sp>
          <p:nvSpPr>
            <p:cNvPr id="8340" name="Google Shape;8340;p59"/>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59"/>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59"/>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59"/>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4" name="Google Shape;8344;p59"/>
          <p:cNvGrpSpPr/>
          <p:nvPr/>
        </p:nvGrpSpPr>
        <p:grpSpPr>
          <a:xfrm>
            <a:off x="5726681" y="2074299"/>
            <a:ext cx="720998" cy="721183"/>
            <a:chOff x="5797446" y="2063053"/>
            <a:chExt cx="698100" cy="698280"/>
          </a:xfrm>
        </p:grpSpPr>
        <p:sp>
          <p:nvSpPr>
            <p:cNvPr id="8345" name="Google Shape;8345;p59"/>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59"/>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59"/>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59"/>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9" name="Google Shape;8349;p59"/>
          <p:cNvGrpSpPr/>
          <p:nvPr/>
        </p:nvGrpSpPr>
        <p:grpSpPr>
          <a:xfrm>
            <a:off x="8171828" y="3719904"/>
            <a:ext cx="280585" cy="673164"/>
            <a:chOff x="8075075" y="3754290"/>
            <a:chExt cx="255612" cy="613194"/>
          </a:xfrm>
        </p:grpSpPr>
        <p:grpSp>
          <p:nvGrpSpPr>
            <p:cNvPr id="8350" name="Google Shape;8350;p59"/>
            <p:cNvGrpSpPr/>
            <p:nvPr/>
          </p:nvGrpSpPr>
          <p:grpSpPr>
            <a:xfrm>
              <a:off x="8075075" y="3754290"/>
              <a:ext cx="255612" cy="613194"/>
              <a:chOff x="8075075" y="3754290"/>
              <a:chExt cx="255612" cy="613194"/>
            </a:xfrm>
          </p:grpSpPr>
          <p:sp>
            <p:nvSpPr>
              <p:cNvPr id="8351" name="Google Shape;8351;p59"/>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59"/>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53" name="Google Shape;8353;p59"/>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4" name="Google Shape;8354;p59"/>
          <p:cNvGrpSpPr/>
          <p:nvPr/>
        </p:nvGrpSpPr>
        <p:grpSpPr>
          <a:xfrm>
            <a:off x="5288887" y="3708700"/>
            <a:ext cx="470352" cy="683745"/>
            <a:chOff x="1697726" y="3244179"/>
            <a:chExt cx="788124" cy="1146069"/>
          </a:xfrm>
        </p:grpSpPr>
        <p:sp>
          <p:nvSpPr>
            <p:cNvPr id="8355" name="Google Shape;8355;p59"/>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59"/>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57" name="Google Shape;8357;p59"/>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58" name="Google Shape;8358;p59"/>
          <p:cNvGrpSpPr/>
          <p:nvPr/>
        </p:nvGrpSpPr>
        <p:grpSpPr>
          <a:xfrm>
            <a:off x="5910037" y="3719902"/>
            <a:ext cx="293891" cy="293845"/>
            <a:chOff x="6134814" y="3754290"/>
            <a:chExt cx="293891" cy="293845"/>
          </a:xfrm>
        </p:grpSpPr>
        <p:sp>
          <p:nvSpPr>
            <p:cNvPr id="8359" name="Google Shape;8359;p59"/>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59"/>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1" name="Google Shape;8361;p59"/>
          <p:cNvGrpSpPr/>
          <p:nvPr/>
        </p:nvGrpSpPr>
        <p:grpSpPr>
          <a:xfrm>
            <a:off x="5910037" y="4098574"/>
            <a:ext cx="293891" cy="293891"/>
            <a:chOff x="6134814" y="4086186"/>
            <a:chExt cx="293891" cy="293891"/>
          </a:xfrm>
        </p:grpSpPr>
        <p:sp>
          <p:nvSpPr>
            <p:cNvPr id="8362" name="Google Shape;8362;p59"/>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59"/>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64" name="Google Shape;8364;p59"/>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59"/>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66" name="Google Shape;8366;p59"/>
          <p:cNvGrpSpPr/>
          <p:nvPr/>
        </p:nvGrpSpPr>
        <p:grpSpPr>
          <a:xfrm>
            <a:off x="7835013" y="2927266"/>
            <a:ext cx="622883" cy="621944"/>
            <a:chOff x="1187048" y="238125"/>
            <a:chExt cx="5256397" cy="5248476"/>
          </a:xfrm>
        </p:grpSpPr>
        <p:sp>
          <p:nvSpPr>
            <p:cNvPr id="8367" name="Google Shape;8367;p59"/>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59"/>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59"/>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59"/>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1" name="Google Shape;8371;p59"/>
          <p:cNvGrpSpPr/>
          <p:nvPr/>
        </p:nvGrpSpPr>
        <p:grpSpPr>
          <a:xfrm>
            <a:off x="2292118" y="2936875"/>
            <a:ext cx="1310987" cy="612407"/>
            <a:chOff x="238125" y="1188750"/>
            <a:chExt cx="7140450" cy="3335550"/>
          </a:xfrm>
        </p:grpSpPr>
        <p:sp>
          <p:nvSpPr>
            <p:cNvPr id="8372" name="Google Shape;8372;p59"/>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59"/>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59"/>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59"/>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59"/>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7" name="Google Shape;8377;p59"/>
          <p:cNvGrpSpPr/>
          <p:nvPr/>
        </p:nvGrpSpPr>
        <p:grpSpPr>
          <a:xfrm>
            <a:off x="6617990" y="2927430"/>
            <a:ext cx="1110299" cy="621702"/>
            <a:chOff x="238125" y="1335475"/>
            <a:chExt cx="5418735" cy="3034175"/>
          </a:xfrm>
        </p:grpSpPr>
        <p:sp>
          <p:nvSpPr>
            <p:cNvPr id="8378" name="Google Shape;8378;p59"/>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59"/>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59"/>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1" name="Google Shape;8381;p59"/>
          <p:cNvGrpSpPr/>
          <p:nvPr/>
        </p:nvGrpSpPr>
        <p:grpSpPr>
          <a:xfrm>
            <a:off x="5435649" y="2924327"/>
            <a:ext cx="1074451" cy="627181"/>
            <a:chOff x="5359127" y="2910889"/>
            <a:chExt cx="1097723" cy="640831"/>
          </a:xfrm>
        </p:grpSpPr>
        <p:grpSp>
          <p:nvGrpSpPr>
            <p:cNvPr id="8382" name="Google Shape;8382;p59"/>
            <p:cNvGrpSpPr/>
            <p:nvPr/>
          </p:nvGrpSpPr>
          <p:grpSpPr>
            <a:xfrm>
              <a:off x="5929791" y="3263088"/>
              <a:ext cx="527060" cy="287097"/>
              <a:chOff x="5929791" y="3263088"/>
              <a:chExt cx="527060" cy="287097"/>
            </a:xfrm>
          </p:grpSpPr>
          <p:sp>
            <p:nvSpPr>
              <p:cNvPr id="8383" name="Google Shape;8383;p59"/>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384" name="Google Shape;8384;p59"/>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385" name="Google Shape;8385;p59"/>
            <p:cNvGrpSpPr/>
            <p:nvPr/>
          </p:nvGrpSpPr>
          <p:grpSpPr>
            <a:xfrm>
              <a:off x="5359127" y="3263089"/>
              <a:ext cx="526428" cy="288631"/>
              <a:chOff x="5359127" y="3263089"/>
              <a:chExt cx="526428" cy="288631"/>
            </a:xfrm>
          </p:grpSpPr>
          <p:sp>
            <p:nvSpPr>
              <p:cNvPr id="8386" name="Google Shape;8386;p59"/>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387" name="Google Shape;8387;p59"/>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388" name="Google Shape;8388;p59"/>
            <p:cNvGrpSpPr/>
            <p:nvPr/>
          </p:nvGrpSpPr>
          <p:grpSpPr>
            <a:xfrm>
              <a:off x="5551525" y="2910889"/>
              <a:ext cx="520901" cy="610283"/>
              <a:chOff x="5551525" y="2910889"/>
              <a:chExt cx="520901" cy="610283"/>
            </a:xfrm>
          </p:grpSpPr>
          <p:sp>
            <p:nvSpPr>
              <p:cNvPr id="8389" name="Google Shape;8389;p59"/>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390" name="Google Shape;8390;p59"/>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391" name="Google Shape;8391;p59"/>
            <p:cNvGrpSpPr/>
            <p:nvPr/>
          </p:nvGrpSpPr>
          <p:grpSpPr>
            <a:xfrm>
              <a:off x="5743962" y="2919100"/>
              <a:ext cx="623674" cy="284502"/>
              <a:chOff x="5743962" y="2919100"/>
              <a:chExt cx="623674" cy="284502"/>
            </a:xfrm>
          </p:grpSpPr>
          <p:sp>
            <p:nvSpPr>
              <p:cNvPr id="8392" name="Google Shape;8392;p59"/>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393" name="Google Shape;8393;p59"/>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394" name="Google Shape;8394;p59"/>
          <p:cNvGrpSpPr/>
          <p:nvPr/>
        </p:nvGrpSpPr>
        <p:grpSpPr>
          <a:xfrm>
            <a:off x="7586863" y="2075038"/>
            <a:ext cx="874976" cy="719600"/>
            <a:chOff x="7608988" y="2093194"/>
            <a:chExt cx="817276" cy="672147"/>
          </a:xfrm>
        </p:grpSpPr>
        <p:cxnSp>
          <p:nvCxnSpPr>
            <p:cNvPr id="8395" name="Google Shape;8395;p59"/>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396" name="Google Shape;8396;p59"/>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397" name="Google Shape;8397;p59"/>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398" name="Google Shape;8398;p59"/>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399" name="Google Shape;8399;p59"/>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400" name="Google Shape;8400;p59"/>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401" name="Google Shape;8401;p59"/>
            <p:cNvGrpSpPr/>
            <p:nvPr/>
          </p:nvGrpSpPr>
          <p:grpSpPr>
            <a:xfrm>
              <a:off x="7721175" y="2093194"/>
              <a:ext cx="599587" cy="623846"/>
              <a:chOff x="7721175" y="2093194"/>
              <a:chExt cx="599587" cy="623846"/>
            </a:xfrm>
          </p:grpSpPr>
          <p:grpSp>
            <p:nvGrpSpPr>
              <p:cNvPr id="8402" name="Google Shape;8402;p59"/>
              <p:cNvGrpSpPr/>
              <p:nvPr/>
            </p:nvGrpSpPr>
            <p:grpSpPr>
              <a:xfrm>
                <a:off x="7721175" y="2093194"/>
                <a:ext cx="291605" cy="623846"/>
                <a:chOff x="9405575" y="2061418"/>
                <a:chExt cx="291605" cy="623846"/>
              </a:xfrm>
            </p:grpSpPr>
            <p:sp>
              <p:nvSpPr>
                <p:cNvPr id="8403" name="Google Shape;8403;p59"/>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59"/>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59"/>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59"/>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59"/>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59"/>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59"/>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0" name="Google Shape;8410;p59"/>
              <p:cNvGrpSpPr/>
              <p:nvPr/>
            </p:nvGrpSpPr>
            <p:grpSpPr>
              <a:xfrm flipH="1">
                <a:off x="8029157" y="2093194"/>
                <a:ext cx="291605" cy="623846"/>
                <a:chOff x="9405575" y="2061418"/>
                <a:chExt cx="291605" cy="623846"/>
              </a:xfrm>
            </p:grpSpPr>
            <p:sp>
              <p:nvSpPr>
                <p:cNvPr id="8411" name="Google Shape;8411;p59"/>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59"/>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59"/>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59"/>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59"/>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59"/>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59"/>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418" name="Google Shape;8418;p59"/>
          <p:cNvGrpSpPr/>
          <p:nvPr/>
        </p:nvGrpSpPr>
        <p:grpSpPr>
          <a:xfrm>
            <a:off x="4031299" y="1191441"/>
            <a:ext cx="712557" cy="785901"/>
            <a:chOff x="4206459" y="1191441"/>
            <a:chExt cx="712557" cy="785901"/>
          </a:xfrm>
        </p:grpSpPr>
        <p:sp>
          <p:nvSpPr>
            <p:cNvPr id="8419" name="Google Shape;8419;p59"/>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59"/>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59"/>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59"/>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23" name="Google Shape;8423;p59"/>
            <p:cNvGrpSpPr/>
            <p:nvPr/>
          </p:nvGrpSpPr>
          <p:grpSpPr>
            <a:xfrm>
              <a:off x="4644280" y="1290523"/>
              <a:ext cx="143716" cy="29463"/>
              <a:chOff x="4644280" y="1290523"/>
              <a:chExt cx="143716" cy="29463"/>
            </a:xfrm>
          </p:grpSpPr>
          <p:sp>
            <p:nvSpPr>
              <p:cNvPr id="8424" name="Google Shape;8424;p59"/>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59"/>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59"/>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59"/>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8" name="Google Shape;8428;p59"/>
            <p:cNvGrpSpPr/>
            <p:nvPr/>
          </p:nvGrpSpPr>
          <p:grpSpPr>
            <a:xfrm>
              <a:off x="4356567" y="1191441"/>
              <a:ext cx="143690" cy="29488"/>
              <a:chOff x="4356567" y="1191441"/>
              <a:chExt cx="143690" cy="29488"/>
            </a:xfrm>
          </p:grpSpPr>
          <p:sp>
            <p:nvSpPr>
              <p:cNvPr id="8429" name="Google Shape;8429;p59"/>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59"/>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59"/>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59"/>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3" name="Google Shape;8433;p59"/>
            <p:cNvGrpSpPr/>
            <p:nvPr/>
          </p:nvGrpSpPr>
          <p:grpSpPr>
            <a:xfrm>
              <a:off x="4339009" y="1863727"/>
              <a:ext cx="143703" cy="29476"/>
              <a:chOff x="4339009" y="1863727"/>
              <a:chExt cx="143703" cy="29476"/>
            </a:xfrm>
          </p:grpSpPr>
          <p:sp>
            <p:nvSpPr>
              <p:cNvPr id="8434" name="Google Shape;8434;p59"/>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59"/>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59"/>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59"/>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8" name="Google Shape;8438;p59"/>
            <p:cNvGrpSpPr/>
            <p:nvPr/>
          </p:nvGrpSpPr>
          <p:grpSpPr>
            <a:xfrm>
              <a:off x="4206459" y="1607315"/>
              <a:ext cx="29539" cy="142899"/>
              <a:chOff x="4206459" y="1607315"/>
              <a:chExt cx="29539" cy="142899"/>
            </a:xfrm>
          </p:grpSpPr>
          <p:sp>
            <p:nvSpPr>
              <p:cNvPr id="8439" name="Google Shape;8439;p59"/>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59"/>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59"/>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59"/>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43" name="Google Shape;8443;p59"/>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59"/>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59"/>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59"/>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47" name="Google Shape;8447;p59"/>
            <p:cNvGrpSpPr/>
            <p:nvPr/>
          </p:nvGrpSpPr>
          <p:grpSpPr>
            <a:xfrm>
              <a:off x="4889463" y="1423737"/>
              <a:ext cx="29552" cy="142899"/>
              <a:chOff x="4889463" y="1423737"/>
              <a:chExt cx="29552" cy="142899"/>
            </a:xfrm>
          </p:grpSpPr>
          <p:sp>
            <p:nvSpPr>
              <p:cNvPr id="8448" name="Google Shape;8448;p59"/>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59"/>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59"/>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59"/>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2" name="Google Shape;8452;p59"/>
            <p:cNvGrpSpPr/>
            <p:nvPr/>
          </p:nvGrpSpPr>
          <p:grpSpPr>
            <a:xfrm>
              <a:off x="4771663" y="1876896"/>
              <a:ext cx="108651" cy="100447"/>
              <a:chOff x="4771663" y="1876896"/>
              <a:chExt cx="108651" cy="100447"/>
            </a:xfrm>
          </p:grpSpPr>
          <p:sp>
            <p:nvSpPr>
              <p:cNvPr id="8453" name="Google Shape;8453;p59"/>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59"/>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59"/>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59"/>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57" name="Google Shape;8457;p59"/>
          <p:cNvGrpSpPr/>
          <p:nvPr/>
        </p:nvGrpSpPr>
        <p:grpSpPr>
          <a:xfrm>
            <a:off x="4026774" y="2074664"/>
            <a:ext cx="791287" cy="720350"/>
            <a:chOff x="267375" y="1071875"/>
            <a:chExt cx="470500" cy="428550"/>
          </a:xfrm>
        </p:grpSpPr>
        <p:sp>
          <p:nvSpPr>
            <p:cNvPr id="8458" name="Google Shape;8458;p59"/>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59"/>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59"/>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59"/>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59"/>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59"/>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59"/>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59"/>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6" name="Google Shape;8466;p59"/>
          <p:cNvGrpSpPr/>
          <p:nvPr/>
        </p:nvGrpSpPr>
        <p:grpSpPr>
          <a:xfrm>
            <a:off x="727269" y="3719294"/>
            <a:ext cx="1408444" cy="673166"/>
            <a:chOff x="712664" y="3693287"/>
            <a:chExt cx="1460738" cy="698160"/>
          </a:xfrm>
        </p:grpSpPr>
        <p:grpSp>
          <p:nvGrpSpPr>
            <p:cNvPr id="8467" name="Google Shape;8467;p59"/>
            <p:cNvGrpSpPr/>
            <p:nvPr/>
          </p:nvGrpSpPr>
          <p:grpSpPr>
            <a:xfrm>
              <a:off x="1380079" y="4133090"/>
              <a:ext cx="234048" cy="258099"/>
              <a:chOff x="1380079" y="4133090"/>
              <a:chExt cx="234048" cy="258099"/>
            </a:xfrm>
          </p:grpSpPr>
          <p:sp>
            <p:nvSpPr>
              <p:cNvPr id="8468" name="Google Shape;8468;p59"/>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59"/>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59"/>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1" name="Google Shape;8471;p59"/>
            <p:cNvGrpSpPr/>
            <p:nvPr/>
          </p:nvGrpSpPr>
          <p:grpSpPr>
            <a:xfrm>
              <a:off x="884610" y="3864082"/>
              <a:ext cx="1118566" cy="527275"/>
              <a:chOff x="890961" y="3865463"/>
              <a:chExt cx="1115221" cy="525698"/>
            </a:xfrm>
          </p:grpSpPr>
          <p:sp>
            <p:nvSpPr>
              <p:cNvPr id="8472" name="Google Shape;8472;p59"/>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59"/>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59"/>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5" name="Google Shape;8475;p59"/>
            <p:cNvGrpSpPr/>
            <p:nvPr/>
          </p:nvGrpSpPr>
          <p:grpSpPr>
            <a:xfrm>
              <a:off x="712664" y="3693287"/>
              <a:ext cx="1460738" cy="698160"/>
              <a:chOff x="712664" y="3693025"/>
              <a:chExt cx="1460738" cy="698160"/>
            </a:xfrm>
          </p:grpSpPr>
          <p:sp>
            <p:nvSpPr>
              <p:cNvPr id="8476" name="Google Shape;8476;p59"/>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59"/>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59"/>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59"/>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59"/>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59"/>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82" name="Google Shape;8482;p59"/>
          <p:cNvGrpSpPr/>
          <p:nvPr/>
        </p:nvGrpSpPr>
        <p:grpSpPr>
          <a:xfrm>
            <a:off x="3164985" y="1191441"/>
            <a:ext cx="795485" cy="738831"/>
            <a:chOff x="3348603" y="1236445"/>
            <a:chExt cx="749256" cy="695894"/>
          </a:xfrm>
        </p:grpSpPr>
        <p:grpSp>
          <p:nvGrpSpPr>
            <p:cNvPr id="8483" name="Google Shape;8483;p59"/>
            <p:cNvGrpSpPr/>
            <p:nvPr/>
          </p:nvGrpSpPr>
          <p:grpSpPr>
            <a:xfrm>
              <a:off x="3583779" y="1236445"/>
              <a:ext cx="293795" cy="285811"/>
              <a:chOff x="3750225" y="1774000"/>
              <a:chExt cx="149575" cy="145525"/>
            </a:xfrm>
          </p:grpSpPr>
          <p:sp>
            <p:nvSpPr>
              <p:cNvPr id="8484" name="Google Shape;8484;p59"/>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59"/>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6" name="Google Shape;8486;p59"/>
            <p:cNvGrpSpPr/>
            <p:nvPr/>
          </p:nvGrpSpPr>
          <p:grpSpPr>
            <a:xfrm>
              <a:off x="3775534" y="1462599"/>
              <a:ext cx="322325" cy="285958"/>
              <a:chOff x="3847850" y="1889150"/>
              <a:chExt cx="164100" cy="145600"/>
            </a:xfrm>
          </p:grpSpPr>
          <p:sp>
            <p:nvSpPr>
              <p:cNvPr id="8487" name="Google Shape;8487;p59"/>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59"/>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9" name="Google Shape;8489;p59"/>
            <p:cNvGrpSpPr/>
            <p:nvPr/>
          </p:nvGrpSpPr>
          <p:grpSpPr>
            <a:xfrm>
              <a:off x="3545329" y="1646528"/>
              <a:ext cx="293746" cy="285811"/>
              <a:chOff x="3730650" y="1982800"/>
              <a:chExt cx="149550" cy="145525"/>
            </a:xfrm>
          </p:grpSpPr>
          <p:sp>
            <p:nvSpPr>
              <p:cNvPr id="8490" name="Google Shape;8490;p59"/>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59"/>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2" name="Google Shape;8492;p59"/>
            <p:cNvGrpSpPr/>
            <p:nvPr/>
          </p:nvGrpSpPr>
          <p:grpSpPr>
            <a:xfrm>
              <a:off x="3348603" y="1415046"/>
              <a:ext cx="294384" cy="284387"/>
              <a:chOff x="3630494" y="1864938"/>
              <a:chExt cx="149875" cy="144800"/>
            </a:xfrm>
          </p:grpSpPr>
          <p:sp>
            <p:nvSpPr>
              <p:cNvPr id="8493" name="Google Shape;8493;p59"/>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59"/>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95" name="Google Shape;8495;p59"/>
          <p:cNvGrpSpPr/>
          <p:nvPr/>
        </p:nvGrpSpPr>
        <p:grpSpPr>
          <a:xfrm>
            <a:off x="2286512" y="3714337"/>
            <a:ext cx="1324924" cy="678083"/>
            <a:chOff x="2413923" y="3711366"/>
            <a:chExt cx="1374117" cy="703260"/>
          </a:xfrm>
        </p:grpSpPr>
        <p:grpSp>
          <p:nvGrpSpPr>
            <p:cNvPr id="8496" name="Google Shape;8496;p59"/>
            <p:cNvGrpSpPr/>
            <p:nvPr/>
          </p:nvGrpSpPr>
          <p:grpSpPr>
            <a:xfrm>
              <a:off x="2413923" y="3711366"/>
              <a:ext cx="1374117" cy="703260"/>
              <a:chOff x="2413923" y="3711366"/>
              <a:chExt cx="1374117" cy="703260"/>
            </a:xfrm>
          </p:grpSpPr>
          <p:sp>
            <p:nvSpPr>
              <p:cNvPr id="8497" name="Google Shape;8497;p59"/>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8" name="Google Shape;8498;p59"/>
              <p:cNvGrpSpPr/>
              <p:nvPr/>
            </p:nvGrpSpPr>
            <p:grpSpPr>
              <a:xfrm>
                <a:off x="2600284" y="3808654"/>
                <a:ext cx="234506" cy="138009"/>
                <a:chOff x="2600284" y="3808654"/>
                <a:chExt cx="234506" cy="138009"/>
              </a:xfrm>
            </p:grpSpPr>
            <p:sp>
              <p:nvSpPr>
                <p:cNvPr id="8499" name="Google Shape;8499;p59"/>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00" name="Google Shape;8500;p59"/>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501" name="Google Shape;8501;p59"/>
              <p:cNvGrpSpPr/>
              <p:nvPr/>
            </p:nvGrpSpPr>
            <p:grpSpPr>
              <a:xfrm>
                <a:off x="3359659" y="3805664"/>
                <a:ext cx="232294" cy="141000"/>
                <a:chOff x="3359659" y="3805664"/>
                <a:chExt cx="232294" cy="141000"/>
              </a:xfrm>
            </p:grpSpPr>
            <p:sp>
              <p:nvSpPr>
                <p:cNvPr id="8502" name="Google Shape;8502;p59"/>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03" name="Google Shape;8503;p59"/>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504" name="Google Shape;8504;p59"/>
              <p:cNvGrpSpPr/>
              <p:nvPr/>
            </p:nvGrpSpPr>
            <p:grpSpPr>
              <a:xfrm>
                <a:off x="3067316" y="3711366"/>
                <a:ext cx="66900" cy="166809"/>
                <a:chOff x="3067316" y="3711366"/>
                <a:chExt cx="66900" cy="166809"/>
              </a:xfrm>
            </p:grpSpPr>
            <p:sp>
              <p:nvSpPr>
                <p:cNvPr id="8505" name="Google Shape;8505;p59"/>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06" name="Google Shape;8506;p59"/>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507" name="Google Shape;8507;p59"/>
              <p:cNvGrpSpPr/>
              <p:nvPr/>
            </p:nvGrpSpPr>
            <p:grpSpPr>
              <a:xfrm>
                <a:off x="2413923" y="4058666"/>
                <a:ext cx="224119" cy="66900"/>
                <a:chOff x="2413923" y="4058666"/>
                <a:chExt cx="224119" cy="66900"/>
              </a:xfrm>
            </p:grpSpPr>
            <p:sp>
              <p:nvSpPr>
                <p:cNvPr id="8508" name="Google Shape;8508;p59"/>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09" name="Google Shape;8509;p59"/>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510" name="Google Shape;8510;p59"/>
              <p:cNvGrpSpPr/>
              <p:nvPr/>
            </p:nvGrpSpPr>
            <p:grpSpPr>
              <a:xfrm>
                <a:off x="3564643" y="4058666"/>
                <a:ext cx="223397" cy="66900"/>
                <a:chOff x="3564643" y="4058666"/>
                <a:chExt cx="223397" cy="66900"/>
              </a:xfrm>
            </p:grpSpPr>
            <p:sp>
              <p:nvSpPr>
                <p:cNvPr id="8511" name="Google Shape;8511;p59"/>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12" name="Google Shape;8512;p59"/>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513" name="Google Shape;8513;p59"/>
            <p:cNvGrpSpPr/>
            <p:nvPr/>
          </p:nvGrpSpPr>
          <p:grpSpPr>
            <a:xfrm>
              <a:off x="2633353" y="3965763"/>
              <a:ext cx="933975" cy="445687"/>
              <a:chOff x="2633353" y="3965763"/>
              <a:chExt cx="933975" cy="445687"/>
            </a:xfrm>
          </p:grpSpPr>
          <p:sp>
            <p:nvSpPr>
              <p:cNvPr id="8514" name="Google Shape;8514;p59"/>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59"/>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16" name="Google Shape;8516;p59"/>
          <p:cNvGrpSpPr/>
          <p:nvPr/>
        </p:nvGrpSpPr>
        <p:grpSpPr>
          <a:xfrm>
            <a:off x="6410784" y="1264884"/>
            <a:ext cx="1131087" cy="587383"/>
            <a:chOff x="238125" y="999450"/>
            <a:chExt cx="7140700" cy="3708225"/>
          </a:xfrm>
        </p:grpSpPr>
        <p:sp>
          <p:nvSpPr>
            <p:cNvPr id="8517" name="Google Shape;8517;p59"/>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59"/>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59"/>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59"/>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59"/>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59"/>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59"/>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59"/>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59"/>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6" name="Google Shape;8526;p59"/>
          <p:cNvGrpSpPr/>
          <p:nvPr/>
        </p:nvGrpSpPr>
        <p:grpSpPr>
          <a:xfrm>
            <a:off x="3762234" y="3714379"/>
            <a:ext cx="1375854" cy="678131"/>
            <a:chOff x="3913765" y="3641905"/>
            <a:chExt cx="1522805" cy="750560"/>
          </a:xfrm>
        </p:grpSpPr>
        <p:grpSp>
          <p:nvGrpSpPr>
            <p:cNvPr id="8527" name="Google Shape;8527;p59"/>
            <p:cNvGrpSpPr/>
            <p:nvPr/>
          </p:nvGrpSpPr>
          <p:grpSpPr>
            <a:xfrm>
              <a:off x="3913765" y="3997002"/>
              <a:ext cx="1522805" cy="395463"/>
              <a:chOff x="3913765" y="3997002"/>
              <a:chExt cx="1522805" cy="395463"/>
            </a:xfrm>
          </p:grpSpPr>
          <p:grpSp>
            <p:nvGrpSpPr>
              <p:cNvPr id="8528" name="Google Shape;8528;p59"/>
              <p:cNvGrpSpPr/>
              <p:nvPr/>
            </p:nvGrpSpPr>
            <p:grpSpPr>
              <a:xfrm>
                <a:off x="3913765" y="4138659"/>
                <a:ext cx="507602" cy="253806"/>
                <a:chOff x="3913765" y="4138659"/>
                <a:chExt cx="507602" cy="253806"/>
              </a:xfrm>
            </p:grpSpPr>
            <p:sp>
              <p:nvSpPr>
                <p:cNvPr id="8529" name="Google Shape;8529;p59"/>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59"/>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531" name="Google Shape;8531;p59"/>
              <p:cNvGrpSpPr/>
              <p:nvPr/>
            </p:nvGrpSpPr>
            <p:grpSpPr>
              <a:xfrm>
                <a:off x="4421361" y="3997002"/>
                <a:ext cx="507618" cy="395463"/>
                <a:chOff x="4421361" y="3997002"/>
                <a:chExt cx="507618" cy="395463"/>
              </a:xfrm>
            </p:grpSpPr>
            <p:sp>
              <p:nvSpPr>
                <p:cNvPr id="8532" name="Google Shape;8532;p59"/>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59"/>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4" name="Google Shape;8534;p59"/>
              <p:cNvGrpSpPr/>
              <p:nvPr/>
            </p:nvGrpSpPr>
            <p:grpSpPr>
              <a:xfrm>
                <a:off x="4928973" y="4189418"/>
                <a:ext cx="507596" cy="203047"/>
                <a:chOff x="4928973" y="4189418"/>
                <a:chExt cx="507596" cy="203047"/>
              </a:xfrm>
            </p:grpSpPr>
            <p:sp>
              <p:nvSpPr>
                <p:cNvPr id="8535" name="Google Shape;8535;p59"/>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59"/>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37" name="Google Shape;8537;p59"/>
            <p:cNvGrpSpPr/>
            <p:nvPr/>
          </p:nvGrpSpPr>
          <p:grpSpPr>
            <a:xfrm>
              <a:off x="4482186" y="3641905"/>
              <a:ext cx="397605" cy="349784"/>
              <a:chOff x="2906375" y="1159725"/>
              <a:chExt cx="1860575" cy="1636800"/>
            </a:xfrm>
          </p:grpSpPr>
          <p:sp>
            <p:nvSpPr>
              <p:cNvPr id="8538" name="Google Shape;8538;p59"/>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59"/>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59"/>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59"/>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42" name="Google Shape;8542;p59"/>
          <p:cNvGrpSpPr/>
          <p:nvPr/>
        </p:nvGrpSpPr>
        <p:grpSpPr>
          <a:xfrm>
            <a:off x="6546943" y="2074305"/>
            <a:ext cx="940737" cy="721067"/>
            <a:chOff x="6599718" y="2068734"/>
            <a:chExt cx="940737" cy="721067"/>
          </a:xfrm>
        </p:grpSpPr>
        <p:sp>
          <p:nvSpPr>
            <p:cNvPr id="8543" name="Google Shape;8543;p59"/>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59"/>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59"/>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59"/>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59"/>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59"/>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49" name="Google Shape;8549;p59"/>
            <p:cNvGrpSpPr/>
            <p:nvPr/>
          </p:nvGrpSpPr>
          <p:grpSpPr>
            <a:xfrm>
              <a:off x="6836957" y="2068734"/>
              <a:ext cx="461892" cy="721067"/>
              <a:chOff x="6836957" y="2068734"/>
              <a:chExt cx="461892" cy="721067"/>
            </a:xfrm>
          </p:grpSpPr>
          <p:sp>
            <p:nvSpPr>
              <p:cNvPr id="8550" name="Google Shape;8550;p59"/>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59"/>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59"/>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59"/>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59"/>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59"/>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56" name="Google Shape;8556;p59"/>
              <p:cNvGrpSpPr/>
              <p:nvPr/>
            </p:nvGrpSpPr>
            <p:grpSpPr>
              <a:xfrm>
                <a:off x="6836957" y="2068734"/>
                <a:ext cx="461892" cy="721067"/>
                <a:chOff x="6836957" y="2068734"/>
                <a:chExt cx="461892" cy="721067"/>
              </a:xfrm>
            </p:grpSpPr>
            <p:sp>
              <p:nvSpPr>
                <p:cNvPr id="8557" name="Google Shape;8557;p59"/>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59"/>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59"/>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59"/>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59"/>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59"/>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59"/>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564" name="Google Shape;8564;p59"/>
          <p:cNvGrpSpPr/>
          <p:nvPr/>
        </p:nvGrpSpPr>
        <p:grpSpPr>
          <a:xfrm>
            <a:off x="2430262" y="2078652"/>
            <a:ext cx="712577" cy="712374"/>
            <a:chOff x="2559249" y="2069323"/>
            <a:chExt cx="685566" cy="685634"/>
          </a:xfrm>
        </p:grpSpPr>
        <p:sp>
          <p:nvSpPr>
            <p:cNvPr id="8565" name="Google Shape;8565;p59"/>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59"/>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59"/>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59"/>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59"/>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59"/>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59"/>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59"/>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59"/>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59"/>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59"/>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59"/>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59"/>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8" name="Google Shape;8578;p59"/>
          <p:cNvGrpSpPr/>
          <p:nvPr/>
        </p:nvGrpSpPr>
        <p:grpSpPr>
          <a:xfrm>
            <a:off x="7612699" y="1191441"/>
            <a:ext cx="845645" cy="711911"/>
            <a:chOff x="951975" y="315800"/>
            <a:chExt cx="5860325" cy="4933550"/>
          </a:xfrm>
        </p:grpSpPr>
        <p:sp>
          <p:nvSpPr>
            <p:cNvPr id="8579" name="Google Shape;8579;p59"/>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59"/>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59"/>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59"/>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59"/>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59"/>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59"/>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59"/>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7" name="Google Shape;8587;p59"/>
          <p:cNvGrpSpPr/>
          <p:nvPr/>
        </p:nvGrpSpPr>
        <p:grpSpPr>
          <a:xfrm>
            <a:off x="3709828" y="2927550"/>
            <a:ext cx="1617932" cy="621724"/>
            <a:chOff x="3862800" y="3038525"/>
            <a:chExt cx="1329006" cy="510698"/>
          </a:xfrm>
        </p:grpSpPr>
        <p:sp>
          <p:nvSpPr>
            <p:cNvPr id="8588" name="Google Shape;8588;p59"/>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59"/>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90" name="Google Shape;8590;p59"/>
            <p:cNvGrpSpPr/>
            <p:nvPr/>
          </p:nvGrpSpPr>
          <p:grpSpPr>
            <a:xfrm>
              <a:off x="3967075" y="3040337"/>
              <a:ext cx="1019927" cy="402126"/>
              <a:chOff x="3967075" y="3040337"/>
              <a:chExt cx="1019927" cy="402126"/>
            </a:xfrm>
          </p:grpSpPr>
          <p:sp>
            <p:nvSpPr>
              <p:cNvPr id="8591" name="Google Shape;8591;p59"/>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59"/>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3" name="Google Shape;8593;p59"/>
            <p:cNvGrpSpPr/>
            <p:nvPr/>
          </p:nvGrpSpPr>
          <p:grpSpPr>
            <a:xfrm>
              <a:off x="4186700" y="3040337"/>
              <a:ext cx="390475" cy="183289"/>
              <a:chOff x="4186700" y="3040337"/>
              <a:chExt cx="390475" cy="183289"/>
            </a:xfrm>
          </p:grpSpPr>
          <p:sp>
            <p:nvSpPr>
              <p:cNvPr id="8594" name="Google Shape;8594;p59"/>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59"/>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6" name="Google Shape;8596;p59"/>
            <p:cNvGrpSpPr/>
            <p:nvPr/>
          </p:nvGrpSpPr>
          <p:grpSpPr>
            <a:xfrm>
              <a:off x="4073727" y="3040337"/>
              <a:ext cx="697794" cy="296263"/>
              <a:chOff x="4073727" y="3040337"/>
              <a:chExt cx="697794" cy="296263"/>
            </a:xfrm>
          </p:grpSpPr>
          <p:sp>
            <p:nvSpPr>
              <p:cNvPr id="8597" name="Google Shape;8597;p59"/>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59"/>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9" name="Google Shape;8599;p59"/>
            <p:cNvGrpSpPr/>
            <p:nvPr/>
          </p:nvGrpSpPr>
          <p:grpSpPr>
            <a:xfrm>
              <a:off x="3862800" y="3038525"/>
              <a:ext cx="1329006" cy="510698"/>
              <a:chOff x="3862800" y="3038525"/>
              <a:chExt cx="1329006" cy="510698"/>
            </a:xfrm>
          </p:grpSpPr>
          <p:sp>
            <p:nvSpPr>
              <p:cNvPr id="8600" name="Google Shape;8600;p59"/>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59"/>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02" name="Google Shape;8602;p59"/>
          <p:cNvGrpSpPr/>
          <p:nvPr/>
        </p:nvGrpSpPr>
        <p:grpSpPr>
          <a:xfrm>
            <a:off x="718150" y="1191441"/>
            <a:ext cx="883205" cy="775176"/>
            <a:chOff x="649648" y="271400"/>
            <a:chExt cx="6215377" cy="5455143"/>
          </a:xfrm>
        </p:grpSpPr>
        <p:sp>
          <p:nvSpPr>
            <p:cNvPr id="8603" name="Google Shape;8603;p59"/>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59"/>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59"/>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59"/>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59"/>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59"/>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59"/>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59"/>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59"/>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59"/>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59"/>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59"/>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5" name="Google Shape;8615;p59"/>
          <p:cNvGrpSpPr/>
          <p:nvPr/>
        </p:nvGrpSpPr>
        <p:grpSpPr>
          <a:xfrm>
            <a:off x="2326452" y="1191441"/>
            <a:ext cx="767704" cy="815489"/>
            <a:chOff x="2499700" y="1135950"/>
            <a:chExt cx="732402" cy="777990"/>
          </a:xfrm>
        </p:grpSpPr>
        <p:grpSp>
          <p:nvGrpSpPr>
            <p:cNvPr id="8616" name="Google Shape;8616;p59"/>
            <p:cNvGrpSpPr/>
            <p:nvPr/>
          </p:nvGrpSpPr>
          <p:grpSpPr>
            <a:xfrm>
              <a:off x="2499700" y="1135950"/>
              <a:ext cx="732402" cy="694705"/>
              <a:chOff x="2499700" y="1135950"/>
              <a:chExt cx="732402" cy="694705"/>
            </a:xfrm>
          </p:grpSpPr>
          <p:sp>
            <p:nvSpPr>
              <p:cNvPr id="8617" name="Google Shape;8617;p59"/>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59"/>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59"/>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59"/>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59"/>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59"/>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59"/>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59"/>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59"/>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59"/>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59"/>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59"/>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59"/>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59"/>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59"/>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59"/>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59"/>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59"/>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59"/>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59"/>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59"/>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59"/>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59"/>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59"/>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59"/>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59"/>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59"/>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4" name="Google Shape;8644;p59"/>
            <p:cNvGrpSpPr/>
            <p:nvPr/>
          </p:nvGrpSpPr>
          <p:grpSpPr>
            <a:xfrm>
              <a:off x="2517909" y="1188726"/>
              <a:ext cx="702702" cy="725214"/>
              <a:chOff x="2517909" y="1188726"/>
              <a:chExt cx="702702" cy="725214"/>
            </a:xfrm>
          </p:grpSpPr>
          <p:sp>
            <p:nvSpPr>
              <p:cNvPr id="8645" name="Google Shape;8645;p59"/>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59"/>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59"/>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59"/>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59"/>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50" name="Google Shape;8650;p59"/>
          <p:cNvGrpSpPr/>
          <p:nvPr/>
        </p:nvGrpSpPr>
        <p:grpSpPr>
          <a:xfrm>
            <a:off x="1672184" y="1191441"/>
            <a:ext cx="583439" cy="870229"/>
            <a:chOff x="1716825" y="1121550"/>
            <a:chExt cx="622800" cy="928938"/>
          </a:xfrm>
        </p:grpSpPr>
        <p:grpSp>
          <p:nvGrpSpPr>
            <p:cNvPr id="8651" name="Google Shape;8651;p59"/>
            <p:cNvGrpSpPr/>
            <p:nvPr/>
          </p:nvGrpSpPr>
          <p:grpSpPr>
            <a:xfrm>
              <a:off x="1716825" y="1121550"/>
              <a:ext cx="622800" cy="928938"/>
              <a:chOff x="1716825" y="1121550"/>
              <a:chExt cx="622800" cy="928938"/>
            </a:xfrm>
          </p:grpSpPr>
          <p:cxnSp>
            <p:nvCxnSpPr>
              <p:cNvPr id="8652" name="Google Shape;8652;p59"/>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653" name="Google Shape;8653;p59"/>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4" name="Google Shape;8654;p59"/>
            <p:cNvGrpSpPr/>
            <p:nvPr/>
          </p:nvGrpSpPr>
          <p:grpSpPr>
            <a:xfrm>
              <a:off x="1768050" y="1172775"/>
              <a:ext cx="520200" cy="832000"/>
              <a:chOff x="1768050" y="1172775"/>
              <a:chExt cx="520200" cy="832000"/>
            </a:xfrm>
          </p:grpSpPr>
          <p:cxnSp>
            <p:nvCxnSpPr>
              <p:cNvPr id="8655" name="Google Shape;8655;p59"/>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656" name="Google Shape;8656;p59"/>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7" name="Google Shape;8657;p59"/>
            <p:cNvGrpSpPr/>
            <p:nvPr/>
          </p:nvGrpSpPr>
          <p:grpSpPr>
            <a:xfrm>
              <a:off x="1820100" y="1225475"/>
              <a:ext cx="416400" cy="729575"/>
              <a:chOff x="1820100" y="1225475"/>
              <a:chExt cx="416400" cy="729575"/>
            </a:xfrm>
          </p:grpSpPr>
          <p:cxnSp>
            <p:nvCxnSpPr>
              <p:cNvPr id="8658" name="Google Shape;8658;p59"/>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659" name="Google Shape;8659;p59"/>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0" name="Google Shape;8660;p59"/>
            <p:cNvGrpSpPr/>
            <p:nvPr/>
          </p:nvGrpSpPr>
          <p:grpSpPr>
            <a:xfrm>
              <a:off x="1874250" y="1278825"/>
              <a:ext cx="308100" cy="605275"/>
              <a:chOff x="1874250" y="1278825"/>
              <a:chExt cx="308100" cy="605275"/>
            </a:xfrm>
          </p:grpSpPr>
          <p:cxnSp>
            <p:nvCxnSpPr>
              <p:cNvPr id="8661" name="Google Shape;8661;p59"/>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662" name="Google Shape;8662;p59"/>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63" name="Google Shape;8663;p59"/>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4" name="Google Shape;8664;p59"/>
          <p:cNvGrpSpPr/>
          <p:nvPr/>
        </p:nvGrpSpPr>
        <p:grpSpPr>
          <a:xfrm>
            <a:off x="1592007" y="2077763"/>
            <a:ext cx="739072" cy="714152"/>
            <a:chOff x="4334725" y="1355875"/>
            <a:chExt cx="3106650" cy="3001900"/>
          </a:xfrm>
        </p:grpSpPr>
        <p:grpSp>
          <p:nvGrpSpPr>
            <p:cNvPr id="8665" name="Google Shape;8665;p59"/>
            <p:cNvGrpSpPr/>
            <p:nvPr/>
          </p:nvGrpSpPr>
          <p:grpSpPr>
            <a:xfrm>
              <a:off x="4516050" y="1724875"/>
              <a:ext cx="2693725" cy="2632900"/>
              <a:chOff x="4516050" y="1724875"/>
              <a:chExt cx="2693725" cy="2632900"/>
            </a:xfrm>
          </p:grpSpPr>
          <p:sp>
            <p:nvSpPr>
              <p:cNvPr id="8666" name="Google Shape;8666;p59"/>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59"/>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59"/>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9" name="Google Shape;8669;p59"/>
            <p:cNvGrpSpPr/>
            <p:nvPr/>
          </p:nvGrpSpPr>
          <p:grpSpPr>
            <a:xfrm>
              <a:off x="4334725" y="1355875"/>
              <a:ext cx="3106650" cy="2709650"/>
              <a:chOff x="4334725" y="1355875"/>
              <a:chExt cx="3106650" cy="2709650"/>
            </a:xfrm>
          </p:grpSpPr>
          <p:sp>
            <p:nvSpPr>
              <p:cNvPr id="8670" name="Google Shape;8670;p59"/>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59"/>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59"/>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73" name="Google Shape;8673;p59"/>
          <p:cNvGrpSpPr/>
          <p:nvPr/>
        </p:nvGrpSpPr>
        <p:grpSpPr>
          <a:xfrm>
            <a:off x="7708956" y="3708534"/>
            <a:ext cx="312074" cy="684173"/>
            <a:chOff x="7645573" y="3754300"/>
            <a:chExt cx="293855" cy="644170"/>
          </a:xfrm>
        </p:grpSpPr>
        <p:sp>
          <p:nvSpPr>
            <p:cNvPr id="8674" name="Google Shape;8674;p59"/>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59"/>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6" name="Google Shape;8676;p59"/>
          <p:cNvGrpSpPr/>
          <p:nvPr/>
        </p:nvGrpSpPr>
        <p:grpSpPr>
          <a:xfrm>
            <a:off x="5630944" y="1191441"/>
            <a:ext cx="709011" cy="739359"/>
            <a:chOff x="5830645" y="1256617"/>
            <a:chExt cx="530340" cy="553040"/>
          </a:xfrm>
        </p:grpSpPr>
        <p:grpSp>
          <p:nvGrpSpPr>
            <p:cNvPr id="8677" name="Google Shape;8677;p59"/>
            <p:cNvGrpSpPr/>
            <p:nvPr/>
          </p:nvGrpSpPr>
          <p:grpSpPr>
            <a:xfrm>
              <a:off x="5830645" y="1256617"/>
              <a:ext cx="259743" cy="269909"/>
              <a:chOff x="5830645" y="1256617"/>
              <a:chExt cx="259743" cy="269909"/>
            </a:xfrm>
          </p:grpSpPr>
          <p:sp>
            <p:nvSpPr>
              <p:cNvPr id="8678" name="Google Shape;8678;p59"/>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59"/>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0" name="Google Shape;8680;p59"/>
            <p:cNvGrpSpPr/>
            <p:nvPr/>
          </p:nvGrpSpPr>
          <p:grpSpPr>
            <a:xfrm>
              <a:off x="6101293" y="1256617"/>
              <a:ext cx="259692" cy="269909"/>
              <a:chOff x="6101293" y="1256617"/>
              <a:chExt cx="259692" cy="269909"/>
            </a:xfrm>
          </p:grpSpPr>
          <p:sp>
            <p:nvSpPr>
              <p:cNvPr id="8681" name="Google Shape;8681;p59"/>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59"/>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3" name="Google Shape;8683;p59"/>
            <p:cNvGrpSpPr/>
            <p:nvPr/>
          </p:nvGrpSpPr>
          <p:grpSpPr>
            <a:xfrm>
              <a:off x="5830645" y="1539749"/>
              <a:ext cx="259692" cy="269909"/>
              <a:chOff x="5830645" y="1539749"/>
              <a:chExt cx="259692" cy="269909"/>
            </a:xfrm>
          </p:grpSpPr>
          <p:sp>
            <p:nvSpPr>
              <p:cNvPr id="8684" name="Google Shape;8684;p59"/>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59"/>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6" name="Google Shape;8686;p59"/>
            <p:cNvGrpSpPr/>
            <p:nvPr/>
          </p:nvGrpSpPr>
          <p:grpSpPr>
            <a:xfrm>
              <a:off x="6101293" y="1539749"/>
              <a:ext cx="259692" cy="269909"/>
              <a:chOff x="6101293" y="1539749"/>
              <a:chExt cx="259692" cy="269909"/>
            </a:xfrm>
          </p:grpSpPr>
          <p:sp>
            <p:nvSpPr>
              <p:cNvPr id="8687" name="Google Shape;8687;p59"/>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59"/>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89" name="Google Shape;8689;p59"/>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0" name="Google Shape;8690;p59"/>
          <p:cNvGrpSpPr/>
          <p:nvPr/>
        </p:nvGrpSpPr>
        <p:grpSpPr>
          <a:xfrm>
            <a:off x="732438" y="2927557"/>
            <a:ext cx="1452955" cy="621360"/>
            <a:chOff x="732422" y="2990152"/>
            <a:chExt cx="1337773" cy="572102"/>
          </a:xfrm>
        </p:grpSpPr>
        <p:sp>
          <p:nvSpPr>
            <p:cNvPr id="8691" name="Google Shape;8691;p59"/>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59"/>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59"/>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59"/>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59"/>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59"/>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00" name="Shape 8700"/>
        <p:cNvGrpSpPr/>
        <p:nvPr/>
      </p:nvGrpSpPr>
      <p:grpSpPr>
        <a:xfrm>
          <a:off x="0" y="0"/>
          <a:ext cx="0" cy="0"/>
          <a:chOff x="0" y="0"/>
          <a:chExt cx="0" cy="0"/>
        </a:xfrm>
      </p:grpSpPr>
      <p:grpSp>
        <p:nvGrpSpPr>
          <p:cNvPr id="8701" name="Google Shape;8701;p60"/>
          <p:cNvGrpSpPr/>
          <p:nvPr/>
        </p:nvGrpSpPr>
        <p:grpSpPr>
          <a:xfrm>
            <a:off x="729238" y="1179665"/>
            <a:ext cx="1636117" cy="1526144"/>
            <a:chOff x="729238" y="1179665"/>
            <a:chExt cx="1636117" cy="1526144"/>
          </a:xfrm>
        </p:grpSpPr>
        <p:grpSp>
          <p:nvGrpSpPr>
            <p:cNvPr id="8702" name="Google Shape;8702;p60"/>
            <p:cNvGrpSpPr/>
            <p:nvPr/>
          </p:nvGrpSpPr>
          <p:grpSpPr>
            <a:xfrm>
              <a:off x="729238" y="1179665"/>
              <a:ext cx="80700" cy="1526144"/>
              <a:chOff x="729238" y="1179665"/>
              <a:chExt cx="80700" cy="1526144"/>
            </a:xfrm>
          </p:grpSpPr>
          <p:sp>
            <p:nvSpPr>
              <p:cNvPr id="8703" name="Google Shape;8703;p60"/>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60"/>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60"/>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0"/>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0"/>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60"/>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60"/>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0"/>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0"/>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60"/>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3" name="Google Shape;8713;p60"/>
            <p:cNvGrpSpPr/>
            <p:nvPr/>
          </p:nvGrpSpPr>
          <p:grpSpPr>
            <a:xfrm>
              <a:off x="903098" y="1179665"/>
              <a:ext cx="80700" cy="1526144"/>
              <a:chOff x="903098" y="1179665"/>
              <a:chExt cx="80700" cy="1526144"/>
            </a:xfrm>
          </p:grpSpPr>
          <p:sp>
            <p:nvSpPr>
              <p:cNvPr id="8714" name="Google Shape;8714;p60"/>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60"/>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60"/>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60"/>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0"/>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0"/>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0"/>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60"/>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60"/>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60"/>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4" name="Google Shape;8724;p60"/>
            <p:cNvGrpSpPr/>
            <p:nvPr/>
          </p:nvGrpSpPr>
          <p:grpSpPr>
            <a:xfrm>
              <a:off x="1076958" y="1179665"/>
              <a:ext cx="80700" cy="1526144"/>
              <a:chOff x="1076958" y="1179665"/>
              <a:chExt cx="80700" cy="1526144"/>
            </a:xfrm>
          </p:grpSpPr>
          <p:sp>
            <p:nvSpPr>
              <p:cNvPr id="8725" name="Google Shape;8725;p60"/>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60"/>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60"/>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0"/>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60"/>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60"/>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0"/>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60"/>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0"/>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0"/>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5" name="Google Shape;8735;p60"/>
            <p:cNvGrpSpPr/>
            <p:nvPr/>
          </p:nvGrpSpPr>
          <p:grpSpPr>
            <a:xfrm>
              <a:off x="1247707" y="1179665"/>
              <a:ext cx="80700" cy="1526144"/>
              <a:chOff x="1247707" y="1179665"/>
              <a:chExt cx="80700" cy="1526144"/>
            </a:xfrm>
          </p:grpSpPr>
          <p:sp>
            <p:nvSpPr>
              <p:cNvPr id="8736" name="Google Shape;8736;p60"/>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60"/>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60"/>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0"/>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0"/>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60"/>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60"/>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60"/>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60"/>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60"/>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6" name="Google Shape;8746;p60"/>
            <p:cNvGrpSpPr/>
            <p:nvPr/>
          </p:nvGrpSpPr>
          <p:grpSpPr>
            <a:xfrm>
              <a:off x="1421567" y="1179665"/>
              <a:ext cx="80700" cy="1526144"/>
              <a:chOff x="1421567" y="1179665"/>
              <a:chExt cx="80700" cy="1526144"/>
            </a:xfrm>
          </p:grpSpPr>
          <p:sp>
            <p:nvSpPr>
              <p:cNvPr id="8747" name="Google Shape;8747;p60"/>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60"/>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0"/>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60"/>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0"/>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60"/>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60"/>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60"/>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60"/>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60"/>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7" name="Google Shape;8757;p60"/>
            <p:cNvGrpSpPr/>
            <p:nvPr/>
          </p:nvGrpSpPr>
          <p:grpSpPr>
            <a:xfrm>
              <a:off x="1592327" y="1179665"/>
              <a:ext cx="80700" cy="1526144"/>
              <a:chOff x="1592327" y="1179665"/>
              <a:chExt cx="80700" cy="1526144"/>
            </a:xfrm>
          </p:grpSpPr>
          <p:sp>
            <p:nvSpPr>
              <p:cNvPr id="8758" name="Google Shape;8758;p60"/>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0"/>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60"/>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60"/>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0"/>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0"/>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0"/>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60"/>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60"/>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0"/>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8" name="Google Shape;8768;p60"/>
            <p:cNvGrpSpPr/>
            <p:nvPr/>
          </p:nvGrpSpPr>
          <p:grpSpPr>
            <a:xfrm>
              <a:off x="1766187" y="1179665"/>
              <a:ext cx="80700" cy="1526144"/>
              <a:chOff x="1766187" y="1179665"/>
              <a:chExt cx="80700" cy="1526144"/>
            </a:xfrm>
          </p:grpSpPr>
          <p:sp>
            <p:nvSpPr>
              <p:cNvPr id="8769" name="Google Shape;8769;p60"/>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60"/>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60"/>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60"/>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60"/>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0"/>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0"/>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0"/>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0"/>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0"/>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9" name="Google Shape;8779;p60"/>
            <p:cNvGrpSpPr/>
            <p:nvPr/>
          </p:nvGrpSpPr>
          <p:grpSpPr>
            <a:xfrm>
              <a:off x="1936935" y="1179665"/>
              <a:ext cx="80700" cy="1526144"/>
              <a:chOff x="1936935" y="1179665"/>
              <a:chExt cx="80700" cy="1526144"/>
            </a:xfrm>
          </p:grpSpPr>
          <p:sp>
            <p:nvSpPr>
              <p:cNvPr id="8780" name="Google Shape;8780;p60"/>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60"/>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0"/>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0"/>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60"/>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60"/>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60"/>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60"/>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60"/>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0"/>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0" name="Google Shape;8790;p60"/>
            <p:cNvGrpSpPr/>
            <p:nvPr/>
          </p:nvGrpSpPr>
          <p:grpSpPr>
            <a:xfrm>
              <a:off x="2110795" y="1179665"/>
              <a:ext cx="80700" cy="1526144"/>
              <a:chOff x="2110795" y="1179665"/>
              <a:chExt cx="80700" cy="1526144"/>
            </a:xfrm>
          </p:grpSpPr>
          <p:sp>
            <p:nvSpPr>
              <p:cNvPr id="8791" name="Google Shape;8791;p60"/>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0"/>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60"/>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60"/>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0"/>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0"/>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0"/>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60"/>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60"/>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0"/>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1" name="Google Shape;8801;p60"/>
            <p:cNvGrpSpPr/>
            <p:nvPr/>
          </p:nvGrpSpPr>
          <p:grpSpPr>
            <a:xfrm>
              <a:off x="2284655" y="1179665"/>
              <a:ext cx="80700" cy="1526144"/>
              <a:chOff x="2284655" y="1179665"/>
              <a:chExt cx="80700" cy="1526144"/>
            </a:xfrm>
          </p:grpSpPr>
          <p:sp>
            <p:nvSpPr>
              <p:cNvPr id="8802" name="Google Shape;8802;p60"/>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0"/>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0"/>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0"/>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60"/>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60"/>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0"/>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0"/>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0"/>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0"/>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12" name="Google Shape;8812;p60"/>
          <p:cNvGrpSpPr/>
          <p:nvPr/>
        </p:nvGrpSpPr>
        <p:grpSpPr>
          <a:xfrm>
            <a:off x="2623904" y="1198803"/>
            <a:ext cx="1364248" cy="1102133"/>
            <a:chOff x="2623904" y="1198803"/>
            <a:chExt cx="1364248" cy="1102133"/>
          </a:xfrm>
        </p:grpSpPr>
        <p:grpSp>
          <p:nvGrpSpPr>
            <p:cNvPr id="8813" name="Google Shape;8813;p60"/>
            <p:cNvGrpSpPr/>
            <p:nvPr/>
          </p:nvGrpSpPr>
          <p:grpSpPr>
            <a:xfrm>
              <a:off x="2623907" y="1198803"/>
              <a:ext cx="1364245" cy="273000"/>
              <a:chOff x="2623907" y="1198803"/>
              <a:chExt cx="1364245" cy="273000"/>
            </a:xfrm>
          </p:grpSpPr>
          <p:sp>
            <p:nvSpPr>
              <p:cNvPr id="8814" name="Google Shape;8814;p60"/>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0"/>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0"/>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0"/>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60"/>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9" name="Google Shape;8819;p60"/>
            <p:cNvGrpSpPr/>
            <p:nvPr/>
          </p:nvGrpSpPr>
          <p:grpSpPr>
            <a:xfrm>
              <a:off x="2623904" y="1476964"/>
              <a:ext cx="1364245" cy="273000"/>
              <a:chOff x="2623904" y="1476964"/>
              <a:chExt cx="1364245" cy="273000"/>
            </a:xfrm>
          </p:grpSpPr>
          <p:sp>
            <p:nvSpPr>
              <p:cNvPr id="8820" name="Google Shape;8820;p60"/>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60"/>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0"/>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60"/>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60"/>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5" name="Google Shape;8825;p60"/>
            <p:cNvGrpSpPr/>
            <p:nvPr/>
          </p:nvGrpSpPr>
          <p:grpSpPr>
            <a:xfrm>
              <a:off x="2623907" y="1749775"/>
              <a:ext cx="1364245" cy="273000"/>
              <a:chOff x="2623907" y="1749775"/>
              <a:chExt cx="1364245" cy="273000"/>
            </a:xfrm>
          </p:grpSpPr>
          <p:sp>
            <p:nvSpPr>
              <p:cNvPr id="8826" name="Google Shape;8826;p60"/>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60"/>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0"/>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0"/>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0"/>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1" name="Google Shape;8831;p60"/>
            <p:cNvGrpSpPr/>
            <p:nvPr/>
          </p:nvGrpSpPr>
          <p:grpSpPr>
            <a:xfrm>
              <a:off x="2623904" y="2027936"/>
              <a:ext cx="1364245" cy="273000"/>
              <a:chOff x="2623904" y="2027936"/>
              <a:chExt cx="1364245" cy="273000"/>
            </a:xfrm>
          </p:grpSpPr>
          <p:sp>
            <p:nvSpPr>
              <p:cNvPr id="8832" name="Google Shape;8832;p60"/>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0"/>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0"/>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0"/>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0"/>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37" name="Google Shape;8837;p60"/>
          <p:cNvGrpSpPr/>
          <p:nvPr/>
        </p:nvGrpSpPr>
        <p:grpSpPr>
          <a:xfrm>
            <a:off x="2613365" y="2657986"/>
            <a:ext cx="1387541" cy="159124"/>
            <a:chOff x="3200660" y="2180272"/>
            <a:chExt cx="2563824" cy="378237"/>
          </a:xfrm>
        </p:grpSpPr>
        <p:sp>
          <p:nvSpPr>
            <p:cNvPr id="8838" name="Google Shape;8838;p60"/>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60"/>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60"/>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60"/>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60"/>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0"/>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60"/>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60"/>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0"/>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0"/>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0"/>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0"/>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0"/>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0"/>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0"/>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0"/>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60"/>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0"/>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6" name="Google Shape;8856;p60"/>
          <p:cNvGrpSpPr/>
          <p:nvPr/>
        </p:nvGrpSpPr>
        <p:grpSpPr>
          <a:xfrm>
            <a:off x="2609890" y="2935811"/>
            <a:ext cx="1390502" cy="159625"/>
            <a:chOff x="3530150" y="2790075"/>
            <a:chExt cx="1962600" cy="225300"/>
          </a:xfrm>
        </p:grpSpPr>
        <p:sp>
          <p:nvSpPr>
            <p:cNvPr id="8857" name="Google Shape;8857;p60"/>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60"/>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9" name="Google Shape;8859;p60"/>
          <p:cNvGrpSpPr/>
          <p:nvPr/>
        </p:nvGrpSpPr>
        <p:grpSpPr>
          <a:xfrm>
            <a:off x="2610543" y="3214137"/>
            <a:ext cx="1411629" cy="153761"/>
            <a:chOff x="3558802" y="4011427"/>
            <a:chExt cx="1866000" cy="111300"/>
          </a:xfrm>
        </p:grpSpPr>
        <p:sp>
          <p:nvSpPr>
            <p:cNvPr id="8860" name="Google Shape;8860;p60"/>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60"/>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2" name="Google Shape;8862;p60"/>
          <p:cNvGrpSpPr/>
          <p:nvPr/>
        </p:nvGrpSpPr>
        <p:grpSpPr>
          <a:xfrm>
            <a:off x="2610235" y="2419536"/>
            <a:ext cx="1383503" cy="119749"/>
            <a:chOff x="3465975" y="2270276"/>
            <a:chExt cx="1986364" cy="171929"/>
          </a:xfrm>
        </p:grpSpPr>
        <p:sp>
          <p:nvSpPr>
            <p:cNvPr id="8863" name="Google Shape;8863;p60"/>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60"/>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60"/>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60"/>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0"/>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60"/>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60"/>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0"/>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1" name="Google Shape;8871;p60"/>
          <p:cNvGrpSpPr/>
          <p:nvPr/>
        </p:nvGrpSpPr>
        <p:grpSpPr>
          <a:xfrm>
            <a:off x="2621243" y="3783187"/>
            <a:ext cx="1369531" cy="195460"/>
            <a:chOff x="723300" y="4253549"/>
            <a:chExt cx="2276482" cy="324900"/>
          </a:xfrm>
        </p:grpSpPr>
        <p:sp>
          <p:nvSpPr>
            <p:cNvPr id="8872" name="Google Shape;8872;p60"/>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60"/>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60"/>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60"/>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0"/>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7" name="Google Shape;8877;p60"/>
          <p:cNvGrpSpPr/>
          <p:nvPr/>
        </p:nvGrpSpPr>
        <p:grpSpPr>
          <a:xfrm>
            <a:off x="2610803" y="3484367"/>
            <a:ext cx="1389066" cy="180119"/>
            <a:chOff x="705948" y="3788465"/>
            <a:chExt cx="2308953" cy="299400"/>
          </a:xfrm>
        </p:grpSpPr>
        <p:sp>
          <p:nvSpPr>
            <p:cNvPr id="8878" name="Google Shape;8878;p60"/>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0"/>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0"/>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0"/>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0"/>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3" name="Google Shape;8883;p60"/>
          <p:cNvGrpSpPr/>
          <p:nvPr/>
        </p:nvGrpSpPr>
        <p:grpSpPr>
          <a:xfrm>
            <a:off x="2658741" y="4097347"/>
            <a:ext cx="1304609" cy="294074"/>
            <a:chOff x="2658741" y="4097347"/>
            <a:chExt cx="1304609" cy="294074"/>
          </a:xfrm>
        </p:grpSpPr>
        <p:grpSp>
          <p:nvGrpSpPr>
            <p:cNvPr id="8884" name="Google Shape;8884;p60"/>
            <p:cNvGrpSpPr/>
            <p:nvPr/>
          </p:nvGrpSpPr>
          <p:grpSpPr>
            <a:xfrm>
              <a:off x="2658741" y="4097347"/>
              <a:ext cx="118572" cy="294074"/>
              <a:chOff x="3343310" y="4475555"/>
              <a:chExt cx="127717" cy="316753"/>
            </a:xfrm>
          </p:grpSpPr>
          <p:sp>
            <p:nvSpPr>
              <p:cNvPr id="8885" name="Google Shape;8885;p6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6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7" name="Google Shape;8887;p60"/>
            <p:cNvGrpSpPr/>
            <p:nvPr/>
          </p:nvGrpSpPr>
          <p:grpSpPr>
            <a:xfrm>
              <a:off x="3815519" y="4098388"/>
              <a:ext cx="147831" cy="291991"/>
              <a:chOff x="3527539" y="4476677"/>
              <a:chExt cx="159232" cy="314510"/>
            </a:xfrm>
          </p:grpSpPr>
          <p:sp>
            <p:nvSpPr>
              <p:cNvPr id="8888" name="Google Shape;8888;p6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0" name="Google Shape;8890;p60"/>
            <p:cNvGrpSpPr/>
            <p:nvPr/>
          </p:nvGrpSpPr>
          <p:grpSpPr>
            <a:xfrm>
              <a:off x="3511696" y="4098388"/>
              <a:ext cx="147831" cy="291991"/>
              <a:chOff x="3527539" y="4476677"/>
              <a:chExt cx="159232" cy="314510"/>
            </a:xfrm>
          </p:grpSpPr>
          <p:sp>
            <p:nvSpPr>
              <p:cNvPr id="8891" name="Google Shape;8891;p6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6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3" name="Google Shape;8893;p60"/>
            <p:cNvGrpSpPr/>
            <p:nvPr/>
          </p:nvGrpSpPr>
          <p:grpSpPr>
            <a:xfrm>
              <a:off x="3207874" y="4098388"/>
              <a:ext cx="147831" cy="291991"/>
              <a:chOff x="3527539" y="4476677"/>
              <a:chExt cx="159232" cy="314510"/>
            </a:xfrm>
          </p:grpSpPr>
          <p:sp>
            <p:nvSpPr>
              <p:cNvPr id="8894" name="Google Shape;8894;p6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6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6" name="Google Shape;8896;p60"/>
            <p:cNvGrpSpPr/>
            <p:nvPr/>
          </p:nvGrpSpPr>
          <p:grpSpPr>
            <a:xfrm>
              <a:off x="2933305" y="4097347"/>
              <a:ext cx="118572" cy="294074"/>
              <a:chOff x="3343310" y="4475555"/>
              <a:chExt cx="127717" cy="316753"/>
            </a:xfrm>
          </p:grpSpPr>
          <p:sp>
            <p:nvSpPr>
              <p:cNvPr id="8897" name="Google Shape;8897;p6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6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99" name="Google Shape;8899;p60"/>
          <p:cNvGrpSpPr/>
          <p:nvPr/>
        </p:nvGrpSpPr>
        <p:grpSpPr>
          <a:xfrm>
            <a:off x="4277571" y="2080469"/>
            <a:ext cx="1433821" cy="191501"/>
            <a:chOff x="4273350" y="2080469"/>
            <a:chExt cx="1433821" cy="191501"/>
          </a:xfrm>
        </p:grpSpPr>
        <p:grpSp>
          <p:nvGrpSpPr>
            <p:cNvPr id="8900" name="Google Shape;8900;p60"/>
            <p:cNvGrpSpPr/>
            <p:nvPr/>
          </p:nvGrpSpPr>
          <p:grpSpPr>
            <a:xfrm>
              <a:off x="4273350" y="2080469"/>
              <a:ext cx="1433821" cy="0"/>
              <a:chOff x="5224975" y="2962250"/>
              <a:chExt cx="1544400" cy="0"/>
            </a:xfrm>
          </p:grpSpPr>
          <p:cxnSp>
            <p:nvCxnSpPr>
              <p:cNvPr id="8901" name="Google Shape;8901;p60"/>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902" name="Google Shape;8902;p60"/>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903" name="Google Shape;8903;p60"/>
            <p:cNvGrpSpPr/>
            <p:nvPr/>
          </p:nvGrpSpPr>
          <p:grpSpPr>
            <a:xfrm>
              <a:off x="4273350" y="2271969"/>
              <a:ext cx="1433821" cy="0"/>
              <a:chOff x="5224975" y="2962250"/>
              <a:chExt cx="1544400" cy="0"/>
            </a:xfrm>
          </p:grpSpPr>
          <p:cxnSp>
            <p:nvCxnSpPr>
              <p:cNvPr id="8904" name="Google Shape;8904;p60"/>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905" name="Google Shape;8905;p60"/>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906" name="Google Shape;8906;p60"/>
          <p:cNvGrpSpPr/>
          <p:nvPr/>
        </p:nvGrpSpPr>
        <p:grpSpPr>
          <a:xfrm>
            <a:off x="4279126" y="1183036"/>
            <a:ext cx="1430711" cy="743389"/>
            <a:chOff x="5159450" y="1919950"/>
            <a:chExt cx="1541050" cy="862500"/>
          </a:xfrm>
        </p:grpSpPr>
        <p:sp>
          <p:nvSpPr>
            <p:cNvPr id="8907" name="Google Shape;8907;p60"/>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908" name="Google Shape;8908;p60"/>
            <p:cNvGrpSpPr/>
            <p:nvPr/>
          </p:nvGrpSpPr>
          <p:grpSpPr>
            <a:xfrm>
              <a:off x="5159450" y="1919950"/>
              <a:ext cx="1541050" cy="862500"/>
              <a:chOff x="5159450" y="1919950"/>
              <a:chExt cx="1541050" cy="862500"/>
            </a:xfrm>
          </p:grpSpPr>
          <p:cxnSp>
            <p:nvCxnSpPr>
              <p:cNvPr id="8909" name="Google Shape;8909;p60"/>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910" name="Google Shape;8910;p60"/>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911" name="Google Shape;8911;p60"/>
          <p:cNvGrpSpPr/>
          <p:nvPr/>
        </p:nvGrpSpPr>
        <p:grpSpPr>
          <a:xfrm>
            <a:off x="4269239" y="2406364"/>
            <a:ext cx="1450484" cy="1052087"/>
            <a:chOff x="5230575" y="1554475"/>
            <a:chExt cx="2137150" cy="1550150"/>
          </a:xfrm>
        </p:grpSpPr>
        <p:sp>
          <p:nvSpPr>
            <p:cNvPr id="8912" name="Google Shape;8912;p60"/>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60"/>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60"/>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60"/>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60"/>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0"/>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60"/>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60"/>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60"/>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0"/>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0"/>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60"/>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60"/>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5" name="Google Shape;8925;p60"/>
          <p:cNvGrpSpPr/>
          <p:nvPr/>
        </p:nvGrpSpPr>
        <p:grpSpPr>
          <a:xfrm rot="10800000">
            <a:off x="4285790" y="3498553"/>
            <a:ext cx="1417383" cy="887946"/>
            <a:chOff x="5645403" y="2920021"/>
            <a:chExt cx="2650800" cy="2180614"/>
          </a:xfrm>
        </p:grpSpPr>
        <p:sp>
          <p:nvSpPr>
            <p:cNvPr id="8926" name="Google Shape;8926;p60"/>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27" name="Google Shape;8927;p60"/>
            <p:cNvCxnSpPr>
              <a:stCxn id="8926"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928" name="Google Shape;8928;p60"/>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29" name="Google Shape;8929;p60"/>
            <p:cNvCxnSpPr>
              <a:endCxn id="8928"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8930" name="Google Shape;8930;p60"/>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31" name="Google Shape;8931;p60"/>
            <p:cNvCxnSpPr>
              <a:stCxn id="8930"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932" name="Google Shape;8932;p60"/>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33" name="Google Shape;8933;p60"/>
            <p:cNvCxnSpPr>
              <a:endCxn id="8932"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934" name="Google Shape;8934;p60"/>
          <p:cNvGrpSpPr/>
          <p:nvPr/>
        </p:nvGrpSpPr>
        <p:grpSpPr>
          <a:xfrm>
            <a:off x="7386150" y="2401908"/>
            <a:ext cx="1071743" cy="1021579"/>
            <a:chOff x="7189833" y="2022667"/>
            <a:chExt cx="1251159" cy="1192597"/>
          </a:xfrm>
        </p:grpSpPr>
        <p:sp>
          <p:nvSpPr>
            <p:cNvPr id="8935" name="Google Shape;8935;p60"/>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60"/>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60"/>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0"/>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9" name="Google Shape;8939;p60"/>
          <p:cNvGrpSpPr/>
          <p:nvPr/>
        </p:nvGrpSpPr>
        <p:grpSpPr>
          <a:xfrm>
            <a:off x="727421" y="2828315"/>
            <a:ext cx="1695374" cy="1560837"/>
            <a:chOff x="727421" y="2828315"/>
            <a:chExt cx="1695374" cy="1560837"/>
          </a:xfrm>
        </p:grpSpPr>
        <p:grpSp>
          <p:nvGrpSpPr>
            <p:cNvPr id="8940" name="Google Shape;8940;p60"/>
            <p:cNvGrpSpPr/>
            <p:nvPr/>
          </p:nvGrpSpPr>
          <p:grpSpPr>
            <a:xfrm>
              <a:off x="819108" y="2882501"/>
              <a:ext cx="103104" cy="1426186"/>
              <a:chOff x="4674013" y="3100904"/>
              <a:chExt cx="122758" cy="1698043"/>
            </a:xfrm>
          </p:grpSpPr>
          <p:sp>
            <p:nvSpPr>
              <p:cNvPr id="8941" name="Google Shape;8941;p60"/>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0"/>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60"/>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60"/>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60"/>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0"/>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60"/>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8" name="Google Shape;8948;p60"/>
            <p:cNvGrpSpPr/>
            <p:nvPr/>
          </p:nvGrpSpPr>
          <p:grpSpPr>
            <a:xfrm>
              <a:off x="1062475" y="2882501"/>
              <a:ext cx="103104" cy="1426186"/>
              <a:chOff x="4940438" y="3100904"/>
              <a:chExt cx="122758" cy="1698043"/>
            </a:xfrm>
          </p:grpSpPr>
          <p:sp>
            <p:nvSpPr>
              <p:cNvPr id="8949" name="Google Shape;8949;p60"/>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0"/>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60"/>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60"/>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60"/>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60"/>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60"/>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6" name="Google Shape;8956;p60"/>
            <p:cNvGrpSpPr/>
            <p:nvPr/>
          </p:nvGrpSpPr>
          <p:grpSpPr>
            <a:xfrm>
              <a:off x="1299324" y="2882501"/>
              <a:ext cx="103104" cy="1426186"/>
              <a:chOff x="5206863" y="3100904"/>
              <a:chExt cx="122758" cy="1698043"/>
            </a:xfrm>
          </p:grpSpPr>
          <p:sp>
            <p:nvSpPr>
              <p:cNvPr id="8957" name="Google Shape;8957;p6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6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6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6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4" name="Google Shape;8964;p60"/>
            <p:cNvGrpSpPr/>
            <p:nvPr/>
          </p:nvGrpSpPr>
          <p:grpSpPr>
            <a:xfrm>
              <a:off x="1786057" y="2882501"/>
              <a:ext cx="103104" cy="1426186"/>
              <a:chOff x="6006138" y="3143629"/>
              <a:chExt cx="122758" cy="1698043"/>
            </a:xfrm>
          </p:grpSpPr>
          <p:sp>
            <p:nvSpPr>
              <p:cNvPr id="8965" name="Google Shape;8965;p6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6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6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2" name="Google Shape;8972;p60"/>
            <p:cNvGrpSpPr/>
            <p:nvPr/>
          </p:nvGrpSpPr>
          <p:grpSpPr>
            <a:xfrm>
              <a:off x="2029422" y="2882501"/>
              <a:ext cx="103104" cy="1426186"/>
              <a:chOff x="6805413" y="3100904"/>
              <a:chExt cx="122758" cy="1698043"/>
            </a:xfrm>
          </p:grpSpPr>
          <p:sp>
            <p:nvSpPr>
              <p:cNvPr id="8973" name="Google Shape;8973;p60"/>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0"/>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0"/>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60"/>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60"/>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0"/>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60"/>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0" name="Google Shape;8980;p60"/>
            <p:cNvGrpSpPr/>
            <p:nvPr/>
          </p:nvGrpSpPr>
          <p:grpSpPr>
            <a:xfrm>
              <a:off x="727421" y="2828315"/>
              <a:ext cx="1695374" cy="1560837"/>
              <a:chOff x="734799" y="2782450"/>
              <a:chExt cx="1571100" cy="1577400"/>
            </a:xfrm>
          </p:grpSpPr>
          <p:cxnSp>
            <p:nvCxnSpPr>
              <p:cNvPr id="8981" name="Google Shape;8981;p60"/>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982" name="Google Shape;8982;p60"/>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983" name="Google Shape;8983;p60"/>
            <p:cNvGrpSpPr/>
            <p:nvPr/>
          </p:nvGrpSpPr>
          <p:grpSpPr>
            <a:xfrm>
              <a:off x="2272795" y="2882501"/>
              <a:ext cx="103104" cy="1426186"/>
              <a:chOff x="5206863" y="3100904"/>
              <a:chExt cx="122758" cy="1698043"/>
            </a:xfrm>
          </p:grpSpPr>
          <p:sp>
            <p:nvSpPr>
              <p:cNvPr id="8984" name="Google Shape;8984;p6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6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6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6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6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6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1" name="Google Shape;8991;p60"/>
            <p:cNvGrpSpPr/>
            <p:nvPr/>
          </p:nvGrpSpPr>
          <p:grpSpPr>
            <a:xfrm>
              <a:off x="1542694" y="2882501"/>
              <a:ext cx="103104" cy="1426186"/>
              <a:chOff x="6006138" y="3143629"/>
              <a:chExt cx="122758" cy="1698043"/>
            </a:xfrm>
          </p:grpSpPr>
          <p:sp>
            <p:nvSpPr>
              <p:cNvPr id="8992" name="Google Shape;8992;p6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6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6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6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99" name="Google Shape;8999;p60"/>
          <p:cNvGrpSpPr/>
          <p:nvPr/>
        </p:nvGrpSpPr>
        <p:grpSpPr>
          <a:xfrm>
            <a:off x="5936000" y="2405887"/>
            <a:ext cx="1248543" cy="1025319"/>
            <a:chOff x="5183758" y="1210600"/>
            <a:chExt cx="3605380" cy="2960783"/>
          </a:xfrm>
        </p:grpSpPr>
        <p:sp>
          <p:nvSpPr>
            <p:cNvPr id="9000" name="Google Shape;9000;p60"/>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60"/>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60"/>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60"/>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04" name="Google Shape;9004;p60"/>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9005" name="Google Shape;9005;p60"/>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9006" name="Google Shape;9006;p60"/>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9007" name="Google Shape;9007;p60"/>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9008" name="Google Shape;9008;p60"/>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9" name="Google Shape;9009;p60"/>
          <p:cNvGrpSpPr/>
          <p:nvPr/>
        </p:nvGrpSpPr>
        <p:grpSpPr>
          <a:xfrm>
            <a:off x="5793062" y="3544204"/>
            <a:ext cx="2664831" cy="843440"/>
            <a:chOff x="5916567" y="1099697"/>
            <a:chExt cx="2556683" cy="809211"/>
          </a:xfrm>
        </p:grpSpPr>
        <p:sp>
          <p:nvSpPr>
            <p:cNvPr id="9010" name="Google Shape;9010;p60"/>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60"/>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60"/>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60"/>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60"/>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60"/>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60"/>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60"/>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8" name="Google Shape;9018;p60"/>
          <p:cNvGrpSpPr/>
          <p:nvPr/>
        </p:nvGrpSpPr>
        <p:grpSpPr>
          <a:xfrm>
            <a:off x="5900602" y="1193063"/>
            <a:ext cx="1299851" cy="1023338"/>
            <a:chOff x="5900602" y="1193063"/>
            <a:chExt cx="1299851" cy="1023338"/>
          </a:xfrm>
        </p:grpSpPr>
        <p:grpSp>
          <p:nvGrpSpPr>
            <p:cNvPr id="9019" name="Google Shape;9019;p60"/>
            <p:cNvGrpSpPr/>
            <p:nvPr/>
          </p:nvGrpSpPr>
          <p:grpSpPr>
            <a:xfrm>
              <a:off x="6743564" y="1193063"/>
              <a:ext cx="456889" cy="700379"/>
              <a:chOff x="6743564" y="1193063"/>
              <a:chExt cx="456889" cy="700379"/>
            </a:xfrm>
          </p:grpSpPr>
          <p:grpSp>
            <p:nvGrpSpPr>
              <p:cNvPr id="9020" name="Google Shape;9020;p60"/>
              <p:cNvGrpSpPr/>
              <p:nvPr/>
            </p:nvGrpSpPr>
            <p:grpSpPr>
              <a:xfrm>
                <a:off x="6743564" y="1690731"/>
                <a:ext cx="214402" cy="202710"/>
                <a:chOff x="6743564" y="1690731"/>
                <a:chExt cx="214402" cy="202710"/>
              </a:xfrm>
            </p:grpSpPr>
            <p:sp>
              <p:nvSpPr>
                <p:cNvPr id="9021" name="Google Shape;9021;p60"/>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0"/>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3" name="Google Shape;9023;p60"/>
              <p:cNvGrpSpPr/>
              <p:nvPr/>
            </p:nvGrpSpPr>
            <p:grpSpPr>
              <a:xfrm>
                <a:off x="6915505" y="1193063"/>
                <a:ext cx="284947" cy="589637"/>
                <a:chOff x="6915505" y="1193063"/>
                <a:chExt cx="284947" cy="589637"/>
              </a:xfrm>
            </p:grpSpPr>
            <p:sp>
              <p:nvSpPr>
                <p:cNvPr id="9024" name="Google Shape;9024;p60"/>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25" name="Google Shape;9025;p60"/>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9026" name="Google Shape;9026;p60"/>
            <p:cNvGrpSpPr/>
            <p:nvPr/>
          </p:nvGrpSpPr>
          <p:grpSpPr>
            <a:xfrm>
              <a:off x="6520337" y="1193063"/>
              <a:ext cx="341815" cy="801589"/>
              <a:chOff x="6520337" y="1193063"/>
              <a:chExt cx="341815" cy="801589"/>
            </a:xfrm>
          </p:grpSpPr>
          <p:grpSp>
            <p:nvGrpSpPr>
              <p:cNvPr id="9027" name="Google Shape;9027;p60"/>
              <p:cNvGrpSpPr/>
              <p:nvPr/>
            </p:nvGrpSpPr>
            <p:grpSpPr>
              <a:xfrm>
                <a:off x="6520337" y="1589527"/>
                <a:ext cx="213950" cy="405125"/>
                <a:chOff x="6520337" y="1589527"/>
                <a:chExt cx="213950" cy="405125"/>
              </a:xfrm>
            </p:grpSpPr>
            <p:sp>
              <p:nvSpPr>
                <p:cNvPr id="9028" name="Google Shape;9028;p60"/>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60"/>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0" name="Google Shape;9030;p60"/>
              <p:cNvGrpSpPr/>
              <p:nvPr/>
            </p:nvGrpSpPr>
            <p:grpSpPr>
              <a:xfrm>
                <a:off x="6577204" y="1193063"/>
                <a:ext cx="284947" cy="453562"/>
                <a:chOff x="6577204" y="1193063"/>
                <a:chExt cx="284947" cy="453562"/>
              </a:xfrm>
            </p:grpSpPr>
            <p:sp>
              <p:nvSpPr>
                <p:cNvPr id="9031" name="Google Shape;9031;p60"/>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32" name="Google Shape;9032;p60"/>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9033" name="Google Shape;9033;p60"/>
            <p:cNvGrpSpPr/>
            <p:nvPr/>
          </p:nvGrpSpPr>
          <p:grpSpPr>
            <a:xfrm>
              <a:off x="6238903" y="1193063"/>
              <a:ext cx="300475" cy="901782"/>
              <a:chOff x="6238903" y="1193063"/>
              <a:chExt cx="300475" cy="901782"/>
            </a:xfrm>
          </p:grpSpPr>
          <p:grpSp>
            <p:nvGrpSpPr>
              <p:cNvPr id="9034" name="Google Shape;9034;p60"/>
              <p:cNvGrpSpPr/>
              <p:nvPr/>
            </p:nvGrpSpPr>
            <p:grpSpPr>
              <a:xfrm>
                <a:off x="6290865" y="1489315"/>
                <a:ext cx="248514" cy="605530"/>
                <a:chOff x="6290865" y="1489315"/>
                <a:chExt cx="248514" cy="605530"/>
              </a:xfrm>
            </p:grpSpPr>
            <p:sp>
              <p:nvSpPr>
                <p:cNvPr id="9035" name="Google Shape;9035;p60"/>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60"/>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7" name="Google Shape;9037;p60"/>
              <p:cNvGrpSpPr/>
              <p:nvPr/>
            </p:nvGrpSpPr>
            <p:grpSpPr>
              <a:xfrm>
                <a:off x="6238903" y="1193063"/>
                <a:ext cx="284947" cy="327512"/>
                <a:chOff x="6238903" y="1193063"/>
                <a:chExt cx="284947" cy="327512"/>
              </a:xfrm>
            </p:grpSpPr>
            <p:sp>
              <p:nvSpPr>
                <p:cNvPr id="9038" name="Google Shape;9038;p60"/>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39" name="Google Shape;9039;p60"/>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9040" name="Google Shape;9040;p60"/>
            <p:cNvGrpSpPr/>
            <p:nvPr/>
          </p:nvGrpSpPr>
          <p:grpSpPr>
            <a:xfrm>
              <a:off x="5900602" y="1193063"/>
              <a:ext cx="444345" cy="1023338"/>
              <a:chOff x="5900602" y="1193063"/>
              <a:chExt cx="444345" cy="1023338"/>
            </a:xfrm>
          </p:grpSpPr>
          <p:grpSp>
            <p:nvGrpSpPr>
              <p:cNvPr id="9041" name="Google Shape;9041;p60"/>
              <p:cNvGrpSpPr/>
              <p:nvPr/>
            </p:nvGrpSpPr>
            <p:grpSpPr>
              <a:xfrm>
                <a:off x="6046501" y="1367785"/>
                <a:ext cx="298446" cy="848616"/>
                <a:chOff x="6046501" y="1367785"/>
                <a:chExt cx="298446" cy="848616"/>
              </a:xfrm>
            </p:grpSpPr>
            <p:sp>
              <p:nvSpPr>
                <p:cNvPr id="9042" name="Google Shape;9042;p60"/>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60"/>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4" name="Google Shape;9044;p60"/>
              <p:cNvGrpSpPr/>
              <p:nvPr/>
            </p:nvGrpSpPr>
            <p:grpSpPr>
              <a:xfrm>
                <a:off x="5900602" y="1193063"/>
                <a:ext cx="284947" cy="182312"/>
                <a:chOff x="5900602" y="1193063"/>
                <a:chExt cx="284947" cy="182312"/>
              </a:xfrm>
            </p:grpSpPr>
            <p:sp>
              <p:nvSpPr>
                <p:cNvPr id="9045" name="Google Shape;9045;p60"/>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46" name="Google Shape;9046;p60"/>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9047" name="Google Shape;9047;p60"/>
          <p:cNvGrpSpPr/>
          <p:nvPr/>
        </p:nvGrpSpPr>
        <p:grpSpPr>
          <a:xfrm>
            <a:off x="7238484" y="1193208"/>
            <a:ext cx="1219413" cy="1051365"/>
            <a:chOff x="7287122" y="1165658"/>
            <a:chExt cx="1219413" cy="1051365"/>
          </a:xfrm>
        </p:grpSpPr>
        <p:grpSp>
          <p:nvGrpSpPr>
            <p:cNvPr id="9048" name="Google Shape;9048;p60"/>
            <p:cNvGrpSpPr/>
            <p:nvPr/>
          </p:nvGrpSpPr>
          <p:grpSpPr>
            <a:xfrm>
              <a:off x="7287122" y="1969723"/>
              <a:ext cx="1219413" cy="247300"/>
              <a:chOff x="7287122" y="1969723"/>
              <a:chExt cx="1219413" cy="247300"/>
            </a:xfrm>
          </p:grpSpPr>
          <p:sp>
            <p:nvSpPr>
              <p:cNvPr id="9049" name="Google Shape;9049;p60"/>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50" name="Google Shape;9050;p60"/>
              <p:cNvGrpSpPr/>
              <p:nvPr/>
            </p:nvGrpSpPr>
            <p:grpSpPr>
              <a:xfrm>
                <a:off x="7287122" y="2063892"/>
                <a:ext cx="1151753" cy="73428"/>
                <a:chOff x="7287122" y="2063892"/>
                <a:chExt cx="1151753" cy="73428"/>
              </a:xfrm>
            </p:grpSpPr>
            <p:sp>
              <p:nvSpPr>
                <p:cNvPr id="9051" name="Google Shape;9051;p60"/>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52" name="Google Shape;9052;p60"/>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9053" name="Google Shape;9053;p60"/>
            <p:cNvGrpSpPr/>
            <p:nvPr/>
          </p:nvGrpSpPr>
          <p:grpSpPr>
            <a:xfrm>
              <a:off x="7287122" y="1712201"/>
              <a:ext cx="1219403" cy="246767"/>
              <a:chOff x="7287122" y="1712201"/>
              <a:chExt cx="1219403" cy="246767"/>
            </a:xfrm>
          </p:grpSpPr>
          <p:sp>
            <p:nvSpPr>
              <p:cNvPr id="9054" name="Google Shape;9054;p60"/>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55" name="Google Shape;9055;p60"/>
              <p:cNvGrpSpPr/>
              <p:nvPr/>
            </p:nvGrpSpPr>
            <p:grpSpPr>
              <a:xfrm>
                <a:off x="7287122" y="1842861"/>
                <a:ext cx="1005303" cy="73419"/>
                <a:chOff x="7287122" y="1842861"/>
                <a:chExt cx="1005303" cy="73419"/>
              </a:xfrm>
            </p:grpSpPr>
            <p:sp>
              <p:nvSpPr>
                <p:cNvPr id="9056" name="Google Shape;9056;p60"/>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57" name="Google Shape;9057;p60"/>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9058" name="Google Shape;9058;p60"/>
            <p:cNvGrpSpPr/>
            <p:nvPr/>
          </p:nvGrpSpPr>
          <p:grpSpPr>
            <a:xfrm>
              <a:off x="7287122" y="1447520"/>
              <a:ext cx="1219403" cy="286667"/>
              <a:chOff x="7287122" y="1447520"/>
              <a:chExt cx="1219403" cy="286667"/>
            </a:xfrm>
          </p:grpSpPr>
          <p:sp>
            <p:nvSpPr>
              <p:cNvPr id="9059" name="Google Shape;9059;p60"/>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60" name="Google Shape;9060;p60"/>
              <p:cNvGrpSpPr/>
              <p:nvPr/>
            </p:nvGrpSpPr>
            <p:grpSpPr>
              <a:xfrm>
                <a:off x="7287122" y="1581977"/>
                <a:ext cx="852803" cy="73428"/>
                <a:chOff x="7287122" y="1581977"/>
                <a:chExt cx="852803" cy="73428"/>
              </a:xfrm>
            </p:grpSpPr>
            <p:sp>
              <p:nvSpPr>
                <p:cNvPr id="9061" name="Google Shape;9061;p60"/>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62" name="Google Shape;9062;p60"/>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9063" name="Google Shape;9063;p60"/>
            <p:cNvGrpSpPr/>
            <p:nvPr/>
          </p:nvGrpSpPr>
          <p:grpSpPr>
            <a:xfrm>
              <a:off x="7287122" y="1165658"/>
              <a:ext cx="1219403" cy="344253"/>
              <a:chOff x="7287122" y="1165658"/>
              <a:chExt cx="1219403" cy="344253"/>
            </a:xfrm>
          </p:grpSpPr>
          <p:sp>
            <p:nvSpPr>
              <p:cNvPr id="9064" name="Google Shape;9064;p60"/>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65" name="Google Shape;9065;p60"/>
              <p:cNvGrpSpPr/>
              <p:nvPr/>
            </p:nvGrpSpPr>
            <p:grpSpPr>
              <a:xfrm>
                <a:off x="7287122" y="1341025"/>
                <a:ext cx="695703" cy="73419"/>
                <a:chOff x="7287122" y="1341025"/>
                <a:chExt cx="695703" cy="73419"/>
              </a:xfrm>
            </p:grpSpPr>
            <p:sp>
              <p:nvSpPr>
                <p:cNvPr id="9066" name="Google Shape;9066;p60"/>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67" name="Google Shape;9067;p60"/>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071" name="Shape 9071"/>
        <p:cNvGrpSpPr/>
        <p:nvPr/>
      </p:nvGrpSpPr>
      <p:grpSpPr>
        <a:xfrm>
          <a:off x="0" y="0"/>
          <a:ext cx="0" cy="0"/>
          <a:chOff x="0" y="0"/>
          <a:chExt cx="0" cy="0"/>
        </a:xfrm>
      </p:grpSpPr>
      <p:sp>
        <p:nvSpPr>
          <p:cNvPr id="9072" name="Google Shape;9072;p6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9073" name="Google Shape;9073;p61"/>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9074" name="Google Shape;9074;p61"/>
          <p:cNvGrpSpPr/>
          <p:nvPr/>
        </p:nvGrpSpPr>
        <p:grpSpPr>
          <a:xfrm>
            <a:off x="866243" y="2291587"/>
            <a:ext cx="415546" cy="355053"/>
            <a:chOff x="866243" y="2291587"/>
            <a:chExt cx="415546" cy="355053"/>
          </a:xfrm>
        </p:grpSpPr>
        <p:sp>
          <p:nvSpPr>
            <p:cNvPr id="9075" name="Google Shape;9075;p61"/>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1"/>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61"/>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61"/>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61"/>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0" name="Google Shape;9080;p61"/>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1" name="Google Shape;9081;p61"/>
          <p:cNvGrpSpPr/>
          <p:nvPr/>
        </p:nvGrpSpPr>
        <p:grpSpPr>
          <a:xfrm>
            <a:off x="1958520" y="2302574"/>
            <a:ext cx="359213" cy="327807"/>
            <a:chOff x="1958520" y="2302574"/>
            <a:chExt cx="359213" cy="327807"/>
          </a:xfrm>
        </p:grpSpPr>
        <p:sp>
          <p:nvSpPr>
            <p:cNvPr id="9082" name="Google Shape;9082;p61"/>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61"/>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1"/>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5" name="Google Shape;9085;p61"/>
          <p:cNvGrpSpPr/>
          <p:nvPr/>
        </p:nvGrpSpPr>
        <p:grpSpPr>
          <a:xfrm>
            <a:off x="2579882" y="2287427"/>
            <a:ext cx="207582" cy="359594"/>
            <a:chOff x="2656082" y="2287427"/>
            <a:chExt cx="207582" cy="359594"/>
          </a:xfrm>
        </p:grpSpPr>
        <p:sp>
          <p:nvSpPr>
            <p:cNvPr id="9086" name="Google Shape;9086;p61"/>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61"/>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1"/>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61"/>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0" name="Google Shape;9090;p61"/>
          <p:cNvGrpSpPr/>
          <p:nvPr/>
        </p:nvGrpSpPr>
        <p:grpSpPr>
          <a:xfrm>
            <a:off x="3049653" y="2321468"/>
            <a:ext cx="362991" cy="290018"/>
            <a:chOff x="3049653" y="2321468"/>
            <a:chExt cx="362991" cy="290018"/>
          </a:xfrm>
        </p:grpSpPr>
        <p:sp>
          <p:nvSpPr>
            <p:cNvPr id="9091" name="Google Shape;9091;p61"/>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61"/>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1"/>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61"/>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5" name="Google Shape;9095;p61"/>
          <p:cNvGrpSpPr/>
          <p:nvPr/>
        </p:nvGrpSpPr>
        <p:grpSpPr>
          <a:xfrm>
            <a:off x="3564243" y="2289904"/>
            <a:ext cx="422342" cy="355243"/>
            <a:chOff x="3564243" y="2289904"/>
            <a:chExt cx="422342" cy="355243"/>
          </a:xfrm>
        </p:grpSpPr>
        <p:sp>
          <p:nvSpPr>
            <p:cNvPr id="9096" name="Google Shape;9096;p61"/>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61"/>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61"/>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61"/>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61"/>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1" name="Google Shape;9101;p61"/>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2" name="Google Shape;9102;p61"/>
          <p:cNvGrpSpPr/>
          <p:nvPr/>
        </p:nvGrpSpPr>
        <p:grpSpPr>
          <a:xfrm>
            <a:off x="4687894" y="2289713"/>
            <a:ext cx="359594" cy="353909"/>
            <a:chOff x="4687894" y="2289713"/>
            <a:chExt cx="359594" cy="353909"/>
          </a:xfrm>
        </p:grpSpPr>
        <p:sp>
          <p:nvSpPr>
            <p:cNvPr id="9103" name="Google Shape;9103;p61"/>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61"/>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1"/>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6" name="Google Shape;9106;p61"/>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7" name="Google Shape;9107;p61"/>
          <p:cNvGrpSpPr/>
          <p:nvPr/>
        </p:nvGrpSpPr>
        <p:grpSpPr>
          <a:xfrm>
            <a:off x="6372624" y="2308227"/>
            <a:ext cx="263567" cy="317614"/>
            <a:chOff x="6421399" y="2308227"/>
            <a:chExt cx="263567" cy="317614"/>
          </a:xfrm>
        </p:grpSpPr>
        <p:sp>
          <p:nvSpPr>
            <p:cNvPr id="9108" name="Google Shape;9108;p61"/>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61"/>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61"/>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61"/>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2" name="Google Shape;9112;p61"/>
          <p:cNvGrpSpPr/>
          <p:nvPr/>
        </p:nvGrpSpPr>
        <p:grpSpPr>
          <a:xfrm>
            <a:off x="6870193" y="2295620"/>
            <a:ext cx="360356" cy="343462"/>
            <a:chOff x="6870193" y="2295620"/>
            <a:chExt cx="360356" cy="343462"/>
          </a:xfrm>
        </p:grpSpPr>
        <p:sp>
          <p:nvSpPr>
            <p:cNvPr id="9113" name="Google Shape;9113;p61"/>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61"/>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5" name="Google Shape;9115;p61"/>
          <p:cNvGrpSpPr/>
          <p:nvPr/>
        </p:nvGrpSpPr>
        <p:grpSpPr>
          <a:xfrm>
            <a:off x="7441465" y="2302860"/>
            <a:ext cx="342192" cy="327140"/>
            <a:chOff x="7441465" y="2302860"/>
            <a:chExt cx="342192" cy="327140"/>
          </a:xfrm>
        </p:grpSpPr>
        <p:sp>
          <p:nvSpPr>
            <p:cNvPr id="9116" name="Google Shape;9116;p61"/>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61"/>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8" name="Google Shape;9118;p61"/>
          <p:cNvGrpSpPr/>
          <p:nvPr/>
        </p:nvGrpSpPr>
        <p:grpSpPr>
          <a:xfrm>
            <a:off x="7989683" y="2350207"/>
            <a:ext cx="332761" cy="234066"/>
            <a:chOff x="7989683" y="2350207"/>
            <a:chExt cx="332761" cy="234066"/>
          </a:xfrm>
        </p:grpSpPr>
        <p:sp>
          <p:nvSpPr>
            <p:cNvPr id="9119" name="Google Shape;9119;p61"/>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61"/>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61"/>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61"/>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1"/>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61"/>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5" name="Google Shape;9125;p61"/>
          <p:cNvGrpSpPr/>
          <p:nvPr/>
        </p:nvGrpSpPr>
        <p:grpSpPr>
          <a:xfrm>
            <a:off x="5823294" y="2309751"/>
            <a:ext cx="315327" cy="314978"/>
            <a:chOff x="5823294" y="2309751"/>
            <a:chExt cx="315327" cy="314978"/>
          </a:xfrm>
        </p:grpSpPr>
        <p:sp>
          <p:nvSpPr>
            <p:cNvPr id="9126" name="Google Shape;9126;p61"/>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1"/>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61"/>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61"/>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61"/>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61"/>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61"/>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61"/>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1"/>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1"/>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61"/>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61"/>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1"/>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61"/>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61"/>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61"/>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61"/>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3" name="Google Shape;9143;p61"/>
          <p:cNvGrpSpPr/>
          <p:nvPr/>
        </p:nvGrpSpPr>
        <p:grpSpPr>
          <a:xfrm>
            <a:off x="2497275" y="2744159"/>
            <a:ext cx="370930" cy="370549"/>
            <a:chOff x="2497275" y="2744159"/>
            <a:chExt cx="370930" cy="370549"/>
          </a:xfrm>
        </p:grpSpPr>
        <p:sp>
          <p:nvSpPr>
            <p:cNvPr id="9144" name="Google Shape;9144;p61"/>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61"/>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61"/>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61"/>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61"/>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61"/>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0" name="Google Shape;9150;p61"/>
          <p:cNvGrpSpPr/>
          <p:nvPr/>
        </p:nvGrpSpPr>
        <p:grpSpPr>
          <a:xfrm>
            <a:off x="860940" y="2746477"/>
            <a:ext cx="371883" cy="365691"/>
            <a:chOff x="860940" y="2746477"/>
            <a:chExt cx="371883" cy="365691"/>
          </a:xfrm>
        </p:grpSpPr>
        <p:sp>
          <p:nvSpPr>
            <p:cNvPr id="9151" name="Google Shape;9151;p61"/>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61"/>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61"/>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61"/>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1"/>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6" name="Google Shape;9156;p61"/>
          <p:cNvGrpSpPr/>
          <p:nvPr/>
        </p:nvGrpSpPr>
        <p:grpSpPr>
          <a:xfrm>
            <a:off x="1493849" y="2775533"/>
            <a:ext cx="283985" cy="341080"/>
            <a:chOff x="1493849" y="2775533"/>
            <a:chExt cx="283985" cy="341080"/>
          </a:xfrm>
        </p:grpSpPr>
        <p:sp>
          <p:nvSpPr>
            <p:cNvPr id="9157" name="Google Shape;9157;p61"/>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61"/>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9" name="Google Shape;9159;p61"/>
          <p:cNvGrpSpPr/>
          <p:nvPr/>
        </p:nvGrpSpPr>
        <p:grpSpPr>
          <a:xfrm>
            <a:off x="1952836" y="2774422"/>
            <a:ext cx="372835" cy="342573"/>
            <a:chOff x="1952836" y="2774422"/>
            <a:chExt cx="372835" cy="342573"/>
          </a:xfrm>
        </p:grpSpPr>
        <p:sp>
          <p:nvSpPr>
            <p:cNvPr id="9160" name="Google Shape;9160;p61"/>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1"/>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1"/>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3" name="Google Shape;9163;p61"/>
          <p:cNvGrpSpPr/>
          <p:nvPr/>
        </p:nvGrpSpPr>
        <p:grpSpPr>
          <a:xfrm>
            <a:off x="3079916" y="2744477"/>
            <a:ext cx="332729" cy="372518"/>
            <a:chOff x="3079916" y="2744477"/>
            <a:chExt cx="332729" cy="372518"/>
          </a:xfrm>
        </p:grpSpPr>
        <p:sp>
          <p:nvSpPr>
            <p:cNvPr id="9164" name="Google Shape;9164;p61"/>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61"/>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1"/>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7" name="Google Shape;9167;p61"/>
          <p:cNvGrpSpPr/>
          <p:nvPr/>
        </p:nvGrpSpPr>
        <p:grpSpPr>
          <a:xfrm>
            <a:off x="3620576" y="2745525"/>
            <a:ext cx="336889" cy="355592"/>
            <a:chOff x="3620576" y="2745525"/>
            <a:chExt cx="336889" cy="355592"/>
          </a:xfrm>
        </p:grpSpPr>
        <p:sp>
          <p:nvSpPr>
            <p:cNvPr id="9168" name="Google Shape;9168;p61"/>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1"/>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0" name="Google Shape;9170;p61"/>
          <p:cNvGrpSpPr/>
          <p:nvPr/>
        </p:nvGrpSpPr>
        <p:grpSpPr>
          <a:xfrm>
            <a:off x="4126815" y="2760704"/>
            <a:ext cx="380393" cy="363118"/>
            <a:chOff x="4126815" y="2760704"/>
            <a:chExt cx="380393" cy="363118"/>
          </a:xfrm>
        </p:grpSpPr>
        <p:sp>
          <p:nvSpPr>
            <p:cNvPr id="9171" name="Google Shape;9171;p61"/>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61"/>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61"/>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61"/>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5" name="Google Shape;9175;p61"/>
          <p:cNvGrpSpPr/>
          <p:nvPr/>
        </p:nvGrpSpPr>
        <p:grpSpPr>
          <a:xfrm>
            <a:off x="4675986" y="2745684"/>
            <a:ext cx="381346" cy="368644"/>
            <a:chOff x="4675986" y="2745684"/>
            <a:chExt cx="381346" cy="368644"/>
          </a:xfrm>
        </p:grpSpPr>
        <p:sp>
          <p:nvSpPr>
            <p:cNvPr id="9176" name="Google Shape;9176;p61"/>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61"/>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8" name="Google Shape;9178;p61"/>
          <p:cNvGrpSpPr/>
          <p:nvPr/>
        </p:nvGrpSpPr>
        <p:grpSpPr>
          <a:xfrm>
            <a:off x="5220616" y="2791061"/>
            <a:ext cx="373185" cy="302466"/>
            <a:chOff x="5220616" y="2791061"/>
            <a:chExt cx="373185" cy="302466"/>
          </a:xfrm>
        </p:grpSpPr>
        <p:sp>
          <p:nvSpPr>
            <p:cNvPr id="9179" name="Google Shape;9179;p61"/>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61"/>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1"/>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1"/>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61"/>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1"/>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1"/>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61"/>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61"/>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61"/>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61"/>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1"/>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61"/>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61"/>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1"/>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1"/>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1"/>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1"/>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7" name="Google Shape;9197;p61"/>
          <p:cNvGrpSpPr/>
          <p:nvPr/>
        </p:nvGrpSpPr>
        <p:grpSpPr>
          <a:xfrm>
            <a:off x="5788661" y="2772517"/>
            <a:ext cx="284366" cy="344097"/>
            <a:chOff x="5864861" y="2772517"/>
            <a:chExt cx="284366" cy="344097"/>
          </a:xfrm>
        </p:grpSpPr>
        <p:sp>
          <p:nvSpPr>
            <p:cNvPr id="9198" name="Google Shape;9198;p61"/>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1"/>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61"/>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61"/>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1"/>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1"/>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04" name="Google Shape;9204;p61"/>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05" name="Google Shape;9205;p61"/>
          <p:cNvGrpSpPr/>
          <p:nvPr/>
        </p:nvGrpSpPr>
        <p:grpSpPr>
          <a:xfrm>
            <a:off x="6974158" y="2789537"/>
            <a:ext cx="255247" cy="327458"/>
            <a:chOff x="6974158" y="2789537"/>
            <a:chExt cx="255247" cy="327458"/>
          </a:xfrm>
        </p:grpSpPr>
        <p:sp>
          <p:nvSpPr>
            <p:cNvPr id="9206" name="Google Shape;9206;p61"/>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1"/>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1"/>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1"/>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1"/>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61"/>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2" name="Google Shape;9212;p61"/>
          <p:cNvGrpSpPr/>
          <p:nvPr/>
        </p:nvGrpSpPr>
        <p:grpSpPr>
          <a:xfrm>
            <a:off x="7530697" y="2790299"/>
            <a:ext cx="244291" cy="326314"/>
            <a:chOff x="7530697" y="2790299"/>
            <a:chExt cx="244291" cy="326314"/>
          </a:xfrm>
        </p:grpSpPr>
        <p:sp>
          <p:nvSpPr>
            <p:cNvPr id="9213" name="Google Shape;9213;p61"/>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61"/>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61"/>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1"/>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1"/>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61"/>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9" name="Google Shape;9219;p61"/>
          <p:cNvGrpSpPr/>
          <p:nvPr/>
        </p:nvGrpSpPr>
        <p:grpSpPr>
          <a:xfrm>
            <a:off x="7988191" y="2832248"/>
            <a:ext cx="332348" cy="283985"/>
            <a:chOff x="7988191" y="2832248"/>
            <a:chExt cx="332348" cy="283985"/>
          </a:xfrm>
        </p:grpSpPr>
        <p:sp>
          <p:nvSpPr>
            <p:cNvPr id="9220" name="Google Shape;9220;p61"/>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1"/>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61"/>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23" name="Google Shape;9223;p61"/>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24" name="Google Shape;9224;p61"/>
          <p:cNvGrpSpPr/>
          <p:nvPr/>
        </p:nvGrpSpPr>
        <p:grpSpPr>
          <a:xfrm>
            <a:off x="3588440" y="3258368"/>
            <a:ext cx="364484" cy="262423"/>
            <a:chOff x="3588440" y="3258368"/>
            <a:chExt cx="364484" cy="262423"/>
          </a:xfrm>
        </p:grpSpPr>
        <p:sp>
          <p:nvSpPr>
            <p:cNvPr id="9225" name="Google Shape;9225;p61"/>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1"/>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1"/>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61"/>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1"/>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1"/>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31" name="Google Shape;9231;p61"/>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32" name="Google Shape;9232;p61"/>
          <p:cNvGrpSpPr/>
          <p:nvPr/>
        </p:nvGrpSpPr>
        <p:grpSpPr>
          <a:xfrm>
            <a:off x="5765817" y="3227724"/>
            <a:ext cx="364865" cy="324822"/>
            <a:chOff x="5765817" y="3227724"/>
            <a:chExt cx="364865" cy="324822"/>
          </a:xfrm>
        </p:grpSpPr>
        <p:sp>
          <p:nvSpPr>
            <p:cNvPr id="9233" name="Google Shape;9233;p61"/>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1"/>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1"/>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6" name="Google Shape;9236;p61"/>
          <p:cNvGrpSpPr/>
          <p:nvPr/>
        </p:nvGrpSpPr>
        <p:grpSpPr>
          <a:xfrm>
            <a:off x="6228583" y="3237664"/>
            <a:ext cx="446539" cy="303895"/>
            <a:chOff x="6228583" y="3237664"/>
            <a:chExt cx="446539" cy="303895"/>
          </a:xfrm>
        </p:grpSpPr>
        <p:sp>
          <p:nvSpPr>
            <p:cNvPr id="9237" name="Google Shape;9237;p61"/>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1"/>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61"/>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61"/>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1"/>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1"/>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1"/>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1"/>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1"/>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1"/>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1"/>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1"/>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61"/>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61"/>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61"/>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1"/>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61"/>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4" name="Google Shape;9254;p61"/>
          <p:cNvGrpSpPr/>
          <p:nvPr/>
        </p:nvGrpSpPr>
        <p:grpSpPr>
          <a:xfrm>
            <a:off x="865862" y="3207306"/>
            <a:ext cx="364484" cy="364897"/>
            <a:chOff x="865862" y="3207306"/>
            <a:chExt cx="364484" cy="364897"/>
          </a:xfrm>
        </p:grpSpPr>
        <p:sp>
          <p:nvSpPr>
            <p:cNvPr id="9255" name="Google Shape;9255;p61"/>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1"/>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61"/>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61"/>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1"/>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61"/>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61"/>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1"/>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61"/>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61"/>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61"/>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61"/>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1"/>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1"/>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9" name="Google Shape;9269;p61"/>
          <p:cNvGrpSpPr/>
          <p:nvPr/>
        </p:nvGrpSpPr>
        <p:grpSpPr>
          <a:xfrm>
            <a:off x="1404617" y="3226962"/>
            <a:ext cx="370168" cy="325965"/>
            <a:chOff x="1404617" y="3226962"/>
            <a:chExt cx="370168" cy="325965"/>
          </a:xfrm>
        </p:grpSpPr>
        <p:sp>
          <p:nvSpPr>
            <p:cNvPr id="9270" name="Google Shape;9270;p61"/>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1"/>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1"/>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61"/>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61"/>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61"/>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61"/>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61"/>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1"/>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9" name="Google Shape;9279;p61"/>
          <p:cNvGrpSpPr/>
          <p:nvPr/>
        </p:nvGrpSpPr>
        <p:grpSpPr>
          <a:xfrm>
            <a:off x="1954741" y="3212419"/>
            <a:ext cx="366389" cy="354481"/>
            <a:chOff x="1954741" y="3212419"/>
            <a:chExt cx="366389" cy="354481"/>
          </a:xfrm>
        </p:grpSpPr>
        <p:sp>
          <p:nvSpPr>
            <p:cNvPr id="9280" name="Google Shape;9280;p61"/>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1"/>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1"/>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61"/>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61"/>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61"/>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61"/>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7" name="Google Shape;9287;p61"/>
          <p:cNvGrpSpPr/>
          <p:nvPr/>
        </p:nvGrpSpPr>
        <p:grpSpPr>
          <a:xfrm>
            <a:off x="3043239" y="3215626"/>
            <a:ext cx="366008" cy="348670"/>
            <a:chOff x="3043239" y="3215626"/>
            <a:chExt cx="366008" cy="348670"/>
          </a:xfrm>
        </p:grpSpPr>
        <p:sp>
          <p:nvSpPr>
            <p:cNvPr id="9288" name="Google Shape;9288;p61"/>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61"/>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0" name="Google Shape;9290;p61"/>
          <p:cNvGrpSpPr/>
          <p:nvPr/>
        </p:nvGrpSpPr>
        <p:grpSpPr>
          <a:xfrm>
            <a:off x="4218333" y="3184982"/>
            <a:ext cx="209107" cy="383442"/>
            <a:chOff x="4218333" y="3184982"/>
            <a:chExt cx="209107" cy="383442"/>
          </a:xfrm>
        </p:grpSpPr>
        <p:sp>
          <p:nvSpPr>
            <p:cNvPr id="9291" name="Google Shape;9291;p61"/>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61"/>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3" name="Google Shape;9293;p61"/>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4" name="Google Shape;9294;p61"/>
          <p:cNvGrpSpPr/>
          <p:nvPr/>
        </p:nvGrpSpPr>
        <p:grpSpPr>
          <a:xfrm>
            <a:off x="6896644" y="3216007"/>
            <a:ext cx="322917" cy="347876"/>
            <a:chOff x="6896644" y="3216007"/>
            <a:chExt cx="322917" cy="347876"/>
          </a:xfrm>
        </p:grpSpPr>
        <p:sp>
          <p:nvSpPr>
            <p:cNvPr id="9295" name="Google Shape;9295;p61"/>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1"/>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1"/>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1"/>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1"/>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61"/>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61"/>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2" name="Google Shape;9302;p61"/>
          <p:cNvGrpSpPr/>
          <p:nvPr/>
        </p:nvGrpSpPr>
        <p:grpSpPr>
          <a:xfrm>
            <a:off x="7429366" y="3223183"/>
            <a:ext cx="334634" cy="333904"/>
            <a:chOff x="7429366" y="3223183"/>
            <a:chExt cx="334634" cy="333904"/>
          </a:xfrm>
        </p:grpSpPr>
        <p:sp>
          <p:nvSpPr>
            <p:cNvPr id="9303" name="Google Shape;9303;p61"/>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1"/>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05" name="Google Shape;9305;p61"/>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06" name="Google Shape;9306;p61"/>
          <p:cNvGrpSpPr/>
          <p:nvPr/>
        </p:nvGrpSpPr>
        <p:grpSpPr>
          <a:xfrm>
            <a:off x="5216456" y="3725484"/>
            <a:ext cx="356196" cy="265631"/>
            <a:chOff x="5216456" y="3725484"/>
            <a:chExt cx="356196" cy="265631"/>
          </a:xfrm>
        </p:grpSpPr>
        <p:sp>
          <p:nvSpPr>
            <p:cNvPr id="9307" name="Google Shape;9307;p61"/>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61"/>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9" name="Google Shape;9309;p61"/>
          <p:cNvGrpSpPr/>
          <p:nvPr/>
        </p:nvGrpSpPr>
        <p:grpSpPr>
          <a:xfrm>
            <a:off x="6849393" y="3733994"/>
            <a:ext cx="355053" cy="248038"/>
            <a:chOff x="6849393" y="3733994"/>
            <a:chExt cx="355053" cy="248038"/>
          </a:xfrm>
        </p:grpSpPr>
        <p:sp>
          <p:nvSpPr>
            <p:cNvPr id="9310" name="Google Shape;9310;p61"/>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1"/>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61"/>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1"/>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1"/>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5" name="Google Shape;9315;p61"/>
          <p:cNvGrpSpPr/>
          <p:nvPr/>
        </p:nvGrpSpPr>
        <p:grpSpPr>
          <a:xfrm>
            <a:off x="7918997" y="3714687"/>
            <a:ext cx="392111" cy="280206"/>
            <a:chOff x="7918997" y="3714687"/>
            <a:chExt cx="392111" cy="280206"/>
          </a:xfrm>
        </p:grpSpPr>
        <p:sp>
          <p:nvSpPr>
            <p:cNvPr id="9316" name="Google Shape;9316;p61"/>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61"/>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1"/>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1"/>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1"/>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21" name="Google Shape;9321;p61"/>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22" name="Google Shape;9322;p61"/>
          <p:cNvGrpSpPr/>
          <p:nvPr/>
        </p:nvGrpSpPr>
        <p:grpSpPr>
          <a:xfrm>
            <a:off x="1408777" y="3680964"/>
            <a:ext cx="357720" cy="355148"/>
            <a:chOff x="1408777" y="3680964"/>
            <a:chExt cx="357720" cy="355148"/>
          </a:xfrm>
        </p:grpSpPr>
        <p:sp>
          <p:nvSpPr>
            <p:cNvPr id="9323" name="Google Shape;9323;p61"/>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1"/>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61"/>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61"/>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61"/>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8" name="Google Shape;9328;p61"/>
          <p:cNvGrpSpPr/>
          <p:nvPr/>
        </p:nvGrpSpPr>
        <p:grpSpPr>
          <a:xfrm>
            <a:off x="1952836" y="3680964"/>
            <a:ext cx="357720" cy="355148"/>
            <a:chOff x="1952836" y="3680964"/>
            <a:chExt cx="357720" cy="355148"/>
          </a:xfrm>
        </p:grpSpPr>
        <p:sp>
          <p:nvSpPr>
            <p:cNvPr id="9329" name="Google Shape;9329;p61"/>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61"/>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61"/>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61"/>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1"/>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4" name="Google Shape;9334;p61"/>
          <p:cNvGrpSpPr/>
          <p:nvPr/>
        </p:nvGrpSpPr>
        <p:grpSpPr>
          <a:xfrm>
            <a:off x="2496894" y="3680964"/>
            <a:ext cx="357720" cy="355148"/>
            <a:chOff x="2496894" y="3680964"/>
            <a:chExt cx="357720" cy="355148"/>
          </a:xfrm>
        </p:grpSpPr>
        <p:sp>
          <p:nvSpPr>
            <p:cNvPr id="9335" name="Google Shape;9335;p61"/>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61"/>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61"/>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61"/>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1"/>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0" name="Google Shape;9340;p61"/>
          <p:cNvGrpSpPr/>
          <p:nvPr/>
        </p:nvGrpSpPr>
        <p:grpSpPr>
          <a:xfrm>
            <a:off x="3040984" y="3681059"/>
            <a:ext cx="356164" cy="355815"/>
            <a:chOff x="3040984" y="3681059"/>
            <a:chExt cx="356164" cy="355815"/>
          </a:xfrm>
        </p:grpSpPr>
        <p:sp>
          <p:nvSpPr>
            <p:cNvPr id="9341" name="Google Shape;9341;p61"/>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1"/>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1"/>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4" name="Google Shape;9344;p61"/>
          <p:cNvGrpSpPr/>
          <p:nvPr/>
        </p:nvGrpSpPr>
        <p:grpSpPr>
          <a:xfrm>
            <a:off x="3584280" y="3699191"/>
            <a:ext cx="358069" cy="317995"/>
            <a:chOff x="3584280" y="3699191"/>
            <a:chExt cx="358069" cy="317995"/>
          </a:xfrm>
        </p:grpSpPr>
        <p:sp>
          <p:nvSpPr>
            <p:cNvPr id="9345" name="Google Shape;9345;p61"/>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61"/>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1"/>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1"/>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9" name="Google Shape;9349;p61"/>
          <p:cNvGrpSpPr/>
          <p:nvPr/>
        </p:nvGrpSpPr>
        <p:grpSpPr>
          <a:xfrm>
            <a:off x="4129482" y="3681059"/>
            <a:ext cx="355402" cy="354291"/>
            <a:chOff x="4129482" y="3681059"/>
            <a:chExt cx="355402" cy="354291"/>
          </a:xfrm>
        </p:grpSpPr>
        <p:sp>
          <p:nvSpPr>
            <p:cNvPr id="9350" name="Google Shape;9350;p61"/>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61"/>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1"/>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1"/>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4" name="Google Shape;9354;p61"/>
          <p:cNvGrpSpPr/>
          <p:nvPr/>
        </p:nvGrpSpPr>
        <p:grpSpPr>
          <a:xfrm>
            <a:off x="4673540" y="3680297"/>
            <a:ext cx="355434" cy="355815"/>
            <a:chOff x="4673540" y="3680297"/>
            <a:chExt cx="355434" cy="355815"/>
          </a:xfrm>
        </p:grpSpPr>
        <p:sp>
          <p:nvSpPr>
            <p:cNvPr id="9355" name="Google Shape;9355;p61"/>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1"/>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1"/>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8" name="Google Shape;9358;p61"/>
          <p:cNvGrpSpPr/>
          <p:nvPr/>
        </p:nvGrpSpPr>
        <p:grpSpPr>
          <a:xfrm>
            <a:off x="5779408" y="3699191"/>
            <a:ext cx="317645" cy="318757"/>
            <a:chOff x="5779408" y="3699191"/>
            <a:chExt cx="317645" cy="318757"/>
          </a:xfrm>
        </p:grpSpPr>
        <p:sp>
          <p:nvSpPr>
            <p:cNvPr id="9359" name="Google Shape;9359;p61"/>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61"/>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61" name="Google Shape;9361;p61"/>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62" name="Google Shape;9362;p61"/>
          <p:cNvGrpSpPr/>
          <p:nvPr/>
        </p:nvGrpSpPr>
        <p:grpSpPr>
          <a:xfrm>
            <a:off x="7390435" y="3680868"/>
            <a:ext cx="372073" cy="355243"/>
            <a:chOff x="7390435" y="3680868"/>
            <a:chExt cx="372073" cy="355243"/>
          </a:xfrm>
        </p:grpSpPr>
        <p:sp>
          <p:nvSpPr>
            <p:cNvPr id="9363" name="Google Shape;9363;p61"/>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1"/>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61"/>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61"/>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61"/>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61"/>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9" name="Google Shape;9369;p61"/>
          <p:cNvGrpSpPr/>
          <p:nvPr/>
        </p:nvGrpSpPr>
        <p:grpSpPr>
          <a:xfrm>
            <a:off x="1421638" y="4125629"/>
            <a:ext cx="374709" cy="374010"/>
            <a:chOff x="1421638" y="4125629"/>
            <a:chExt cx="374709" cy="374010"/>
          </a:xfrm>
        </p:grpSpPr>
        <p:sp>
          <p:nvSpPr>
            <p:cNvPr id="9370" name="Google Shape;9370;p61"/>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61"/>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2" name="Google Shape;9372;p61"/>
          <p:cNvGrpSpPr/>
          <p:nvPr/>
        </p:nvGrpSpPr>
        <p:grpSpPr>
          <a:xfrm>
            <a:off x="1973254" y="4156304"/>
            <a:ext cx="357720" cy="342192"/>
            <a:chOff x="1973254" y="4156304"/>
            <a:chExt cx="357720" cy="342192"/>
          </a:xfrm>
        </p:grpSpPr>
        <p:sp>
          <p:nvSpPr>
            <p:cNvPr id="9373" name="Google Shape;9373;p61"/>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61"/>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61"/>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1"/>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1"/>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1"/>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9" name="Google Shape;9379;p61"/>
          <p:cNvGrpSpPr/>
          <p:nvPr/>
        </p:nvGrpSpPr>
        <p:grpSpPr>
          <a:xfrm>
            <a:off x="2523759" y="4135505"/>
            <a:ext cx="341049" cy="340318"/>
            <a:chOff x="2523759" y="4135505"/>
            <a:chExt cx="341049" cy="340318"/>
          </a:xfrm>
        </p:grpSpPr>
        <p:sp>
          <p:nvSpPr>
            <p:cNvPr id="9380" name="Google Shape;9380;p61"/>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61"/>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2" name="Google Shape;9382;p61"/>
          <p:cNvGrpSpPr/>
          <p:nvPr/>
        </p:nvGrpSpPr>
        <p:grpSpPr>
          <a:xfrm>
            <a:off x="3040603" y="4130360"/>
            <a:ext cx="392079" cy="350353"/>
            <a:chOff x="3040603" y="4130360"/>
            <a:chExt cx="392079" cy="350353"/>
          </a:xfrm>
        </p:grpSpPr>
        <p:sp>
          <p:nvSpPr>
            <p:cNvPr id="9383" name="Google Shape;9383;p61"/>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1"/>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1"/>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61"/>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61"/>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1"/>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1"/>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1"/>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1"/>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61"/>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3" name="Google Shape;9393;p61"/>
          <p:cNvGrpSpPr/>
          <p:nvPr/>
        </p:nvGrpSpPr>
        <p:grpSpPr>
          <a:xfrm>
            <a:off x="3662144" y="4135505"/>
            <a:ext cx="232955" cy="340318"/>
            <a:chOff x="3662144" y="4135505"/>
            <a:chExt cx="232955" cy="340318"/>
          </a:xfrm>
        </p:grpSpPr>
        <p:sp>
          <p:nvSpPr>
            <p:cNvPr id="9394" name="Google Shape;9394;p61"/>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1"/>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61"/>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61"/>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8" name="Google Shape;9398;p61"/>
          <p:cNvGrpSpPr/>
          <p:nvPr/>
        </p:nvGrpSpPr>
        <p:grpSpPr>
          <a:xfrm>
            <a:off x="4149138" y="4121151"/>
            <a:ext cx="344065" cy="368644"/>
            <a:chOff x="4149138" y="4121151"/>
            <a:chExt cx="344065" cy="368644"/>
          </a:xfrm>
        </p:grpSpPr>
        <p:sp>
          <p:nvSpPr>
            <p:cNvPr id="9399" name="Google Shape;9399;p61"/>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61"/>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61"/>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1"/>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1"/>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1"/>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61"/>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61"/>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61"/>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1"/>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1"/>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61"/>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11" name="Google Shape;9411;p61"/>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12" name="Google Shape;9412;p61"/>
          <p:cNvGrpSpPr/>
          <p:nvPr/>
        </p:nvGrpSpPr>
        <p:grpSpPr>
          <a:xfrm>
            <a:off x="5206262" y="4174817"/>
            <a:ext cx="397763" cy="262804"/>
            <a:chOff x="5206262" y="4174817"/>
            <a:chExt cx="397763" cy="262804"/>
          </a:xfrm>
        </p:grpSpPr>
        <p:sp>
          <p:nvSpPr>
            <p:cNvPr id="9413" name="Google Shape;9413;p61"/>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1"/>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61"/>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61"/>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61"/>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1"/>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61"/>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0" name="Google Shape;9420;p61"/>
          <p:cNvGrpSpPr/>
          <p:nvPr/>
        </p:nvGrpSpPr>
        <p:grpSpPr>
          <a:xfrm>
            <a:off x="5727616" y="4204699"/>
            <a:ext cx="440505" cy="290018"/>
            <a:chOff x="5727616" y="4204699"/>
            <a:chExt cx="440505" cy="290018"/>
          </a:xfrm>
        </p:grpSpPr>
        <p:sp>
          <p:nvSpPr>
            <p:cNvPr id="9421" name="Google Shape;9421;p61"/>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61"/>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1"/>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61"/>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61"/>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1"/>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61"/>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1"/>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9" name="Google Shape;9429;p61"/>
          <p:cNvGrpSpPr/>
          <p:nvPr/>
        </p:nvGrpSpPr>
        <p:grpSpPr>
          <a:xfrm>
            <a:off x="6410063" y="4135124"/>
            <a:ext cx="159950" cy="364516"/>
            <a:chOff x="6410063" y="4135124"/>
            <a:chExt cx="159950" cy="364516"/>
          </a:xfrm>
        </p:grpSpPr>
        <p:sp>
          <p:nvSpPr>
            <p:cNvPr id="9430" name="Google Shape;9430;p61"/>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61"/>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1"/>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1"/>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4" name="Google Shape;9434;p61"/>
          <p:cNvGrpSpPr/>
          <p:nvPr/>
        </p:nvGrpSpPr>
        <p:grpSpPr>
          <a:xfrm>
            <a:off x="6924652" y="4135505"/>
            <a:ext cx="214378" cy="364135"/>
            <a:chOff x="6924652" y="4135505"/>
            <a:chExt cx="214378" cy="364135"/>
          </a:xfrm>
        </p:grpSpPr>
        <p:sp>
          <p:nvSpPr>
            <p:cNvPr id="9435" name="Google Shape;9435;p61"/>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1"/>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61"/>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61"/>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9" name="Google Shape;9439;p61"/>
          <p:cNvGrpSpPr/>
          <p:nvPr/>
        </p:nvGrpSpPr>
        <p:grpSpPr>
          <a:xfrm>
            <a:off x="7384751" y="4147984"/>
            <a:ext cx="380012" cy="351274"/>
            <a:chOff x="7384751" y="4147984"/>
            <a:chExt cx="380012" cy="351274"/>
          </a:xfrm>
        </p:grpSpPr>
        <p:sp>
          <p:nvSpPr>
            <p:cNvPr id="9440" name="Google Shape;9440;p61"/>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61"/>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1"/>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61"/>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61"/>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48" name="Shape 9448"/>
        <p:cNvGrpSpPr/>
        <p:nvPr/>
      </p:nvGrpSpPr>
      <p:grpSpPr>
        <a:xfrm>
          <a:off x="0" y="0"/>
          <a:ext cx="0" cy="0"/>
          <a:chOff x="0" y="0"/>
          <a:chExt cx="0" cy="0"/>
        </a:xfrm>
      </p:grpSpPr>
      <p:sp>
        <p:nvSpPr>
          <p:cNvPr id="9449" name="Google Shape;9449;p62"/>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450" name="Google Shape;9450;p62"/>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9451" name="Google Shape;9451;p62"/>
          <p:cNvGrpSpPr/>
          <p:nvPr/>
        </p:nvGrpSpPr>
        <p:grpSpPr>
          <a:xfrm>
            <a:off x="1989449" y="4282269"/>
            <a:ext cx="374774" cy="346073"/>
            <a:chOff x="1989449" y="4282269"/>
            <a:chExt cx="374774" cy="346073"/>
          </a:xfrm>
        </p:grpSpPr>
        <p:sp>
          <p:nvSpPr>
            <p:cNvPr id="9452" name="Google Shape;9452;p62"/>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2"/>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2"/>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62"/>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62"/>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7" name="Google Shape;9457;p62"/>
          <p:cNvGrpSpPr/>
          <p:nvPr/>
        </p:nvGrpSpPr>
        <p:grpSpPr>
          <a:xfrm>
            <a:off x="2487439" y="4280740"/>
            <a:ext cx="198775" cy="348972"/>
            <a:chOff x="2487439" y="4280740"/>
            <a:chExt cx="198775" cy="348972"/>
          </a:xfrm>
        </p:grpSpPr>
        <p:sp>
          <p:nvSpPr>
            <p:cNvPr id="9458" name="Google Shape;9458;p62"/>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62"/>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62"/>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62"/>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2" name="Google Shape;9462;p62"/>
          <p:cNvGrpSpPr/>
          <p:nvPr/>
        </p:nvGrpSpPr>
        <p:grpSpPr>
          <a:xfrm>
            <a:off x="2810958" y="4273923"/>
            <a:ext cx="353145" cy="361873"/>
            <a:chOff x="2810958" y="4273923"/>
            <a:chExt cx="353145" cy="361873"/>
          </a:xfrm>
        </p:grpSpPr>
        <p:sp>
          <p:nvSpPr>
            <p:cNvPr id="9463" name="Google Shape;9463;p62"/>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2"/>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62"/>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2"/>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2"/>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62"/>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62"/>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0" name="Google Shape;9470;p62"/>
          <p:cNvGrpSpPr/>
          <p:nvPr/>
        </p:nvGrpSpPr>
        <p:grpSpPr>
          <a:xfrm>
            <a:off x="6275635" y="4282651"/>
            <a:ext cx="209383" cy="366778"/>
            <a:chOff x="6275635" y="4282651"/>
            <a:chExt cx="209383" cy="366778"/>
          </a:xfrm>
        </p:grpSpPr>
        <p:sp>
          <p:nvSpPr>
            <p:cNvPr id="9471" name="Google Shape;9471;p62"/>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62"/>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3" name="Google Shape;9473;p62"/>
          <p:cNvGrpSpPr/>
          <p:nvPr/>
        </p:nvGrpSpPr>
        <p:grpSpPr>
          <a:xfrm>
            <a:off x="6701186" y="4283033"/>
            <a:ext cx="280292" cy="366396"/>
            <a:chOff x="6701186" y="4283033"/>
            <a:chExt cx="280292" cy="366396"/>
          </a:xfrm>
        </p:grpSpPr>
        <p:sp>
          <p:nvSpPr>
            <p:cNvPr id="9474" name="Google Shape;9474;p62"/>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2"/>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6" name="Google Shape;9476;p62"/>
          <p:cNvGrpSpPr/>
          <p:nvPr/>
        </p:nvGrpSpPr>
        <p:grpSpPr>
          <a:xfrm>
            <a:off x="2609571" y="3824958"/>
            <a:ext cx="373627" cy="347347"/>
            <a:chOff x="2609571" y="3824958"/>
            <a:chExt cx="373627" cy="347347"/>
          </a:xfrm>
        </p:grpSpPr>
        <p:sp>
          <p:nvSpPr>
            <p:cNvPr id="9477" name="Google Shape;9477;p62"/>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2"/>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79" name="Google Shape;9479;p62"/>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80" name="Google Shape;9480;p62"/>
          <p:cNvGrpSpPr/>
          <p:nvPr/>
        </p:nvGrpSpPr>
        <p:grpSpPr>
          <a:xfrm>
            <a:off x="916127" y="3807056"/>
            <a:ext cx="221902" cy="380795"/>
            <a:chOff x="916127" y="3807056"/>
            <a:chExt cx="221902" cy="380795"/>
          </a:xfrm>
        </p:grpSpPr>
        <p:sp>
          <p:nvSpPr>
            <p:cNvPr id="9481" name="Google Shape;9481;p62"/>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62"/>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2"/>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2"/>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85" name="Google Shape;9485;p62"/>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62"/>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87" name="Google Shape;9487;p62"/>
          <p:cNvGrpSpPr/>
          <p:nvPr/>
        </p:nvGrpSpPr>
        <p:grpSpPr>
          <a:xfrm>
            <a:off x="3513010" y="3816134"/>
            <a:ext cx="362223" cy="361108"/>
            <a:chOff x="3513010" y="3816134"/>
            <a:chExt cx="362223" cy="361108"/>
          </a:xfrm>
        </p:grpSpPr>
        <p:sp>
          <p:nvSpPr>
            <p:cNvPr id="9488" name="Google Shape;9488;p62"/>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2"/>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2"/>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62"/>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2" name="Google Shape;9492;p62"/>
          <p:cNvGrpSpPr/>
          <p:nvPr/>
        </p:nvGrpSpPr>
        <p:grpSpPr>
          <a:xfrm>
            <a:off x="3950316" y="3820307"/>
            <a:ext cx="369805" cy="353782"/>
            <a:chOff x="3950316" y="3820307"/>
            <a:chExt cx="369805" cy="353782"/>
          </a:xfrm>
        </p:grpSpPr>
        <p:sp>
          <p:nvSpPr>
            <p:cNvPr id="9493" name="Google Shape;9493;p62"/>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2"/>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2"/>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62"/>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7" name="Google Shape;9497;p62"/>
          <p:cNvGrpSpPr/>
          <p:nvPr/>
        </p:nvGrpSpPr>
        <p:grpSpPr>
          <a:xfrm>
            <a:off x="1761909" y="3811961"/>
            <a:ext cx="307974" cy="371716"/>
            <a:chOff x="1761909" y="3811961"/>
            <a:chExt cx="307974" cy="371716"/>
          </a:xfrm>
        </p:grpSpPr>
        <p:sp>
          <p:nvSpPr>
            <p:cNvPr id="9498" name="Google Shape;9498;p62"/>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62"/>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2"/>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2"/>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2"/>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62"/>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62"/>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62"/>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62"/>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62"/>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8" name="Google Shape;9508;p62"/>
          <p:cNvGrpSpPr/>
          <p:nvPr/>
        </p:nvGrpSpPr>
        <p:grpSpPr>
          <a:xfrm>
            <a:off x="5373342" y="3808935"/>
            <a:ext cx="231395" cy="353145"/>
            <a:chOff x="5373342" y="3808935"/>
            <a:chExt cx="231395" cy="353145"/>
          </a:xfrm>
        </p:grpSpPr>
        <p:sp>
          <p:nvSpPr>
            <p:cNvPr id="9509" name="Google Shape;9509;p62"/>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62"/>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2"/>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62"/>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62"/>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62"/>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62"/>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62"/>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62"/>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18" name="Google Shape;9518;p62"/>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19" name="Google Shape;9519;p62"/>
          <p:cNvGrpSpPr/>
          <p:nvPr/>
        </p:nvGrpSpPr>
        <p:grpSpPr>
          <a:xfrm>
            <a:off x="5833775" y="3809445"/>
            <a:ext cx="235185" cy="352253"/>
            <a:chOff x="5833775" y="3809445"/>
            <a:chExt cx="235185" cy="352253"/>
          </a:xfrm>
        </p:grpSpPr>
        <p:sp>
          <p:nvSpPr>
            <p:cNvPr id="9520" name="Google Shape;9520;p62"/>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62"/>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62"/>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3" name="Google Shape;9523;p62"/>
          <p:cNvGrpSpPr/>
          <p:nvPr/>
        </p:nvGrpSpPr>
        <p:grpSpPr>
          <a:xfrm>
            <a:off x="4942472" y="3809318"/>
            <a:ext cx="238976" cy="352762"/>
            <a:chOff x="4942472" y="3809318"/>
            <a:chExt cx="238976" cy="352762"/>
          </a:xfrm>
        </p:grpSpPr>
        <p:sp>
          <p:nvSpPr>
            <p:cNvPr id="9524" name="Google Shape;9524;p62"/>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62"/>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62"/>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62"/>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62"/>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62"/>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62"/>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1" name="Google Shape;9531;p62"/>
          <p:cNvGrpSpPr/>
          <p:nvPr/>
        </p:nvGrpSpPr>
        <p:grpSpPr>
          <a:xfrm>
            <a:off x="6266525" y="3807788"/>
            <a:ext cx="260223" cy="353527"/>
            <a:chOff x="6266525" y="3807788"/>
            <a:chExt cx="260223" cy="353527"/>
          </a:xfrm>
        </p:grpSpPr>
        <p:sp>
          <p:nvSpPr>
            <p:cNvPr id="9532" name="Google Shape;9532;p62"/>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62"/>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62"/>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62"/>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36" name="Google Shape;9536;p62"/>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37" name="Google Shape;9537;p62"/>
          <p:cNvGrpSpPr/>
          <p:nvPr/>
        </p:nvGrpSpPr>
        <p:grpSpPr>
          <a:xfrm>
            <a:off x="7184363" y="3809604"/>
            <a:ext cx="202184" cy="352762"/>
            <a:chOff x="7184363" y="3809604"/>
            <a:chExt cx="202184" cy="352762"/>
          </a:xfrm>
        </p:grpSpPr>
        <p:sp>
          <p:nvSpPr>
            <p:cNvPr id="9538" name="Google Shape;9538;p62"/>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62"/>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0" name="Google Shape;9540;p62"/>
          <p:cNvGrpSpPr/>
          <p:nvPr/>
        </p:nvGrpSpPr>
        <p:grpSpPr>
          <a:xfrm>
            <a:off x="7571624" y="3808935"/>
            <a:ext cx="292047" cy="352762"/>
            <a:chOff x="7571624" y="3808935"/>
            <a:chExt cx="292047" cy="352762"/>
          </a:xfrm>
        </p:grpSpPr>
        <p:sp>
          <p:nvSpPr>
            <p:cNvPr id="9541" name="Google Shape;9541;p62"/>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62"/>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62"/>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62"/>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62"/>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62"/>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7" name="Google Shape;9547;p62"/>
          <p:cNvGrpSpPr/>
          <p:nvPr/>
        </p:nvGrpSpPr>
        <p:grpSpPr>
          <a:xfrm>
            <a:off x="2174559" y="3356116"/>
            <a:ext cx="364135" cy="359930"/>
            <a:chOff x="2174559" y="3356116"/>
            <a:chExt cx="364135" cy="359930"/>
          </a:xfrm>
        </p:grpSpPr>
        <p:sp>
          <p:nvSpPr>
            <p:cNvPr id="9548" name="Google Shape;9548;p62"/>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62"/>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0" name="Google Shape;9550;p62"/>
          <p:cNvGrpSpPr/>
          <p:nvPr/>
        </p:nvGrpSpPr>
        <p:grpSpPr>
          <a:xfrm>
            <a:off x="1731934" y="3355639"/>
            <a:ext cx="368371" cy="361554"/>
            <a:chOff x="1731934" y="3355639"/>
            <a:chExt cx="368371" cy="361554"/>
          </a:xfrm>
        </p:grpSpPr>
        <p:sp>
          <p:nvSpPr>
            <p:cNvPr id="9551" name="Google Shape;9551;p62"/>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62"/>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3" name="Google Shape;9553;p62"/>
          <p:cNvGrpSpPr/>
          <p:nvPr/>
        </p:nvGrpSpPr>
        <p:grpSpPr>
          <a:xfrm>
            <a:off x="3990517" y="3354173"/>
            <a:ext cx="279559" cy="363402"/>
            <a:chOff x="3990517" y="3354173"/>
            <a:chExt cx="279559" cy="363402"/>
          </a:xfrm>
        </p:grpSpPr>
        <p:sp>
          <p:nvSpPr>
            <p:cNvPr id="9554" name="Google Shape;9554;p62"/>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62"/>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62"/>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7" name="Google Shape;9557;p62"/>
          <p:cNvGrpSpPr/>
          <p:nvPr/>
        </p:nvGrpSpPr>
        <p:grpSpPr>
          <a:xfrm>
            <a:off x="3497847" y="3417374"/>
            <a:ext cx="379680" cy="237606"/>
            <a:chOff x="3497847" y="3417374"/>
            <a:chExt cx="379680" cy="237606"/>
          </a:xfrm>
        </p:grpSpPr>
        <p:sp>
          <p:nvSpPr>
            <p:cNvPr id="9558" name="Google Shape;9558;p62"/>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62"/>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62"/>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62"/>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2" name="Google Shape;9562;p62"/>
          <p:cNvGrpSpPr/>
          <p:nvPr/>
        </p:nvGrpSpPr>
        <p:grpSpPr>
          <a:xfrm>
            <a:off x="2612597" y="3367075"/>
            <a:ext cx="376271" cy="337982"/>
            <a:chOff x="2612597" y="3367075"/>
            <a:chExt cx="376271" cy="337982"/>
          </a:xfrm>
        </p:grpSpPr>
        <p:sp>
          <p:nvSpPr>
            <p:cNvPr id="9563" name="Google Shape;9563;p62"/>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62"/>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5" name="Google Shape;9565;p62"/>
          <p:cNvGrpSpPr/>
          <p:nvPr/>
        </p:nvGrpSpPr>
        <p:grpSpPr>
          <a:xfrm>
            <a:off x="3071914" y="3364431"/>
            <a:ext cx="343652" cy="342505"/>
            <a:chOff x="3071914" y="3364431"/>
            <a:chExt cx="343652" cy="342505"/>
          </a:xfrm>
        </p:grpSpPr>
        <p:sp>
          <p:nvSpPr>
            <p:cNvPr id="9566" name="Google Shape;9566;p62"/>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62"/>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62"/>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62"/>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62"/>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1" name="Google Shape;9571;p62"/>
          <p:cNvGrpSpPr/>
          <p:nvPr/>
        </p:nvGrpSpPr>
        <p:grpSpPr>
          <a:xfrm>
            <a:off x="897141" y="3359875"/>
            <a:ext cx="257962" cy="352762"/>
            <a:chOff x="897141" y="3359875"/>
            <a:chExt cx="257962" cy="352762"/>
          </a:xfrm>
        </p:grpSpPr>
        <p:sp>
          <p:nvSpPr>
            <p:cNvPr id="9572" name="Google Shape;9572;p62"/>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62"/>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62"/>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62"/>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62"/>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62"/>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62"/>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62"/>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0" name="Google Shape;9580;p62"/>
          <p:cNvGrpSpPr/>
          <p:nvPr/>
        </p:nvGrpSpPr>
        <p:grpSpPr>
          <a:xfrm>
            <a:off x="1333682" y="3344330"/>
            <a:ext cx="271213" cy="383088"/>
            <a:chOff x="1333682" y="3344330"/>
            <a:chExt cx="271213" cy="383088"/>
          </a:xfrm>
        </p:grpSpPr>
        <p:sp>
          <p:nvSpPr>
            <p:cNvPr id="9581" name="Google Shape;9581;p62"/>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62"/>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62"/>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62"/>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62"/>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62"/>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62"/>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62"/>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62"/>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62"/>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62"/>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2" name="Google Shape;9592;p62"/>
          <p:cNvGrpSpPr/>
          <p:nvPr/>
        </p:nvGrpSpPr>
        <p:grpSpPr>
          <a:xfrm>
            <a:off x="6664394" y="3346974"/>
            <a:ext cx="353113" cy="351998"/>
            <a:chOff x="6664394" y="3346974"/>
            <a:chExt cx="353113" cy="351998"/>
          </a:xfrm>
        </p:grpSpPr>
        <p:sp>
          <p:nvSpPr>
            <p:cNvPr id="9593" name="Google Shape;9593;p62"/>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62"/>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62"/>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62"/>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62"/>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8" name="Google Shape;9598;p62"/>
          <p:cNvGrpSpPr/>
          <p:nvPr/>
        </p:nvGrpSpPr>
        <p:grpSpPr>
          <a:xfrm>
            <a:off x="849741" y="1959307"/>
            <a:ext cx="399398" cy="375443"/>
            <a:chOff x="849741" y="1959307"/>
            <a:chExt cx="399398" cy="375443"/>
          </a:xfrm>
        </p:grpSpPr>
        <p:sp>
          <p:nvSpPr>
            <p:cNvPr id="9599" name="Google Shape;9599;p62"/>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2"/>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1" name="Google Shape;9601;p62"/>
          <p:cNvGrpSpPr/>
          <p:nvPr/>
        </p:nvGrpSpPr>
        <p:grpSpPr>
          <a:xfrm>
            <a:off x="1284212" y="1963766"/>
            <a:ext cx="379489" cy="366046"/>
            <a:chOff x="1284212" y="1963766"/>
            <a:chExt cx="379489" cy="366046"/>
          </a:xfrm>
        </p:grpSpPr>
        <p:sp>
          <p:nvSpPr>
            <p:cNvPr id="9602" name="Google Shape;9602;p62"/>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62"/>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4" name="Google Shape;9604;p62"/>
          <p:cNvGrpSpPr/>
          <p:nvPr/>
        </p:nvGrpSpPr>
        <p:grpSpPr>
          <a:xfrm>
            <a:off x="3037766" y="1969564"/>
            <a:ext cx="370219" cy="354928"/>
            <a:chOff x="3037766" y="1969564"/>
            <a:chExt cx="370219" cy="354928"/>
          </a:xfrm>
        </p:grpSpPr>
        <p:sp>
          <p:nvSpPr>
            <p:cNvPr id="9605" name="Google Shape;9605;p62"/>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62"/>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62"/>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2"/>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9" name="Google Shape;9609;p62"/>
          <p:cNvGrpSpPr/>
          <p:nvPr/>
        </p:nvGrpSpPr>
        <p:grpSpPr>
          <a:xfrm>
            <a:off x="3982553" y="1971730"/>
            <a:ext cx="304566" cy="350501"/>
            <a:chOff x="3982553" y="1971730"/>
            <a:chExt cx="304566" cy="350501"/>
          </a:xfrm>
        </p:grpSpPr>
        <p:sp>
          <p:nvSpPr>
            <p:cNvPr id="9610" name="Google Shape;9610;p62"/>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62"/>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2" name="Google Shape;9612;p62"/>
          <p:cNvGrpSpPr/>
          <p:nvPr/>
        </p:nvGrpSpPr>
        <p:grpSpPr>
          <a:xfrm>
            <a:off x="2567841" y="1994124"/>
            <a:ext cx="399812" cy="306477"/>
            <a:chOff x="2567841" y="1994124"/>
            <a:chExt cx="399812" cy="306477"/>
          </a:xfrm>
        </p:grpSpPr>
        <p:sp>
          <p:nvSpPr>
            <p:cNvPr id="9613" name="Google Shape;9613;p62"/>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62"/>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62"/>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6" name="Google Shape;9616;p62"/>
          <p:cNvGrpSpPr/>
          <p:nvPr/>
        </p:nvGrpSpPr>
        <p:grpSpPr>
          <a:xfrm>
            <a:off x="2212084" y="1960358"/>
            <a:ext cx="324698" cy="372863"/>
            <a:chOff x="2212084" y="1960358"/>
            <a:chExt cx="324698" cy="372863"/>
          </a:xfrm>
        </p:grpSpPr>
        <p:sp>
          <p:nvSpPr>
            <p:cNvPr id="9617" name="Google Shape;9617;p62"/>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62"/>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62"/>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0" name="Google Shape;9620;p62"/>
          <p:cNvGrpSpPr/>
          <p:nvPr/>
        </p:nvGrpSpPr>
        <p:grpSpPr>
          <a:xfrm>
            <a:off x="1805901" y="1960358"/>
            <a:ext cx="284847" cy="373627"/>
            <a:chOff x="1805901" y="1960358"/>
            <a:chExt cx="284847" cy="373627"/>
          </a:xfrm>
        </p:grpSpPr>
        <p:sp>
          <p:nvSpPr>
            <p:cNvPr id="9621" name="Google Shape;9621;p62"/>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62"/>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23" name="Google Shape;9623;p62"/>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62"/>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62"/>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26" name="Google Shape;9626;p62"/>
          <p:cNvGrpSpPr/>
          <p:nvPr/>
        </p:nvGrpSpPr>
        <p:grpSpPr>
          <a:xfrm>
            <a:off x="6656812" y="2029388"/>
            <a:ext cx="368690" cy="245793"/>
            <a:chOff x="6656812" y="2029388"/>
            <a:chExt cx="368690" cy="245793"/>
          </a:xfrm>
        </p:grpSpPr>
        <p:sp>
          <p:nvSpPr>
            <p:cNvPr id="9627" name="Google Shape;9627;p62"/>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62"/>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62"/>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62"/>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62"/>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62"/>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62"/>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62"/>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2"/>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62"/>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7" name="Google Shape;9637;p62"/>
          <p:cNvGrpSpPr/>
          <p:nvPr/>
        </p:nvGrpSpPr>
        <p:grpSpPr>
          <a:xfrm>
            <a:off x="4869651" y="2012218"/>
            <a:ext cx="376654" cy="281566"/>
            <a:chOff x="4869651" y="2012218"/>
            <a:chExt cx="376654" cy="281566"/>
          </a:xfrm>
        </p:grpSpPr>
        <p:sp>
          <p:nvSpPr>
            <p:cNvPr id="9638" name="Google Shape;9638;p62"/>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62"/>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62"/>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62"/>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2" name="Google Shape;9642;p62"/>
          <p:cNvGrpSpPr/>
          <p:nvPr/>
        </p:nvGrpSpPr>
        <p:grpSpPr>
          <a:xfrm>
            <a:off x="5306224" y="2012313"/>
            <a:ext cx="367925" cy="281694"/>
            <a:chOff x="5306224" y="2012313"/>
            <a:chExt cx="367925" cy="281694"/>
          </a:xfrm>
        </p:grpSpPr>
        <p:sp>
          <p:nvSpPr>
            <p:cNvPr id="9643" name="Google Shape;9643;p62"/>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62"/>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45" name="Google Shape;9645;p62"/>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46" name="Google Shape;9646;p62"/>
          <p:cNvGrpSpPr/>
          <p:nvPr/>
        </p:nvGrpSpPr>
        <p:grpSpPr>
          <a:xfrm>
            <a:off x="6195998" y="1983102"/>
            <a:ext cx="368308" cy="338746"/>
            <a:chOff x="6195998" y="1983102"/>
            <a:chExt cx="368308" cy="338746"/>
          </a:xfrm>
        </p:grpSpPr>
        <p:sp>
          <p:nvSpPr>
            <p:cNvPr id="9647" name="Google Shape;9647;p62"/>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62"/>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62"/>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0" name="Google Shape;9650;p62"/>
          <p:cNvGrpSpPr/>
          <p:nvPr/>
        </p:nvGrpSpPr>
        <p:grpSpPr>
          <a:xfrm>
            <a:off x="7542031" y="2011835"/>
            <a:ext cx="369072" cy="280037"/>
            <a:chOff x="7542031" y="2011835"/>
            <a:chExt cx="369072" cy="280037"/>
          </a:xfrm>
        </p:grpSpPr>
        <p:sp>
          <p:nvSpPr>
            <p:cNvPr id="9651" name="Google Shape;9651;p62"/>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62"/>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62"/>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62"/>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62"/>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62"/>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62"/>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62"/>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62"/>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0" name="Google Shape;9660;p62"/>
          <p:cNvGrpSpPr/>
          <p:nvPr/>
        </p:nvGrpSpPr>
        <p:grpSpPr>
          <a:xfrm>
            <a:off x="8010427" y="3348503"/>
            <a:ext cx="278795" cy="351615"/>
            <a:chOff x="8010427" y="3348503"/>
            <a:chExt cx="278795" cy="351615"/>
          </a:xfrm>
        </p:grpSpPr>
        <p:sp>
          <p:nvSpPr>
            <p:cNvPr id="9661" name="Google Shape;9661;p62"/>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2"/>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62"/>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62"/>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65" name="Google Shape;9665;p62"/>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6" name="Google Shape;9666;p62"/>
          <p:cNvGrpSpPr/>
          <p:nvPr/>
        </p:nvGrpSpPr>
        <p:grpSpPr>
          <a:xfrm>
            <a:off x="7141900" y="3349204"/>
            <a:ext cx="281057" cy="351010"/>
            <a:chOff x="7141900" y="3349204"/>
            <a:chExt cx="281057" cy="351010"/>
          </a:xfrm>
        </p:grpSpPr>
        <p:sp>
          <p:nvSpPr>
            <p:cNvPr id="9667" name="Google Shape;9667;p62"/>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62"/>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62"/>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0" name="Google Shape;9670;p62"/>
          <p:cNvGrpSpPr/>
          <p:nvPr/>
        </p:nvGrpSpPr>
        <p:grpSpPr>
          <a:xfrm>
            <a:off x="5314188" y="3350032"/>
            <a:ext cx="363752" cy="353113"/>
            <a:chOff x="5314188" y="3350032"/>
            <a:chExt cx="363752" cy="353113"/>
          </a:xfrm>
        </p:grpSpPr>
        <p:sp>
          <p:nvSpPr>
            <p:cNvPr id="9671" name="Google Shape;9671;p62"/>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2"/>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3" name="Google Shape;9673;p62"/>
          <p:cNvGrpSpPr/>
          <p:nvPr/>
        </p:nvGrpSpPr>
        <p:grpSpPr>
          <a:xfrm>
            <a:off x="6203579" y="3348981"/>
            <a:ext cx="351615" cy="350373"/>
            <a:chOff x="6203579" y="3348981"/>
            <a:chExt cx="351615" cy="350373"/>
          </a:xfrm>
        </p:grpSpPr>
        <p:sp>
          <p:nvSpPr>
            <p:cNvPr id="9674" name="Google Shape;9674;p62"/>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62"/>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62"/>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62"/>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62"/>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9" name="Google Shape;9679;p62"/>
          <p:cNvGrpSpPr/>
          <p:nvPr/>
        </p:nvGrpSpPr>
        <p:grpSpPr>
          <a:xfrm>
            <a:off x="5829984" y="3350032"/>
            <a:ext cx="220755" cy="352348"/>
            <a:chOff x="5829984" y="3350032"/>
            <a:chExt cx="220755" cy="352348"/>
          </a:xfrm>
        </p:grpSpPr>
        <p:sp>
          <p:nvSpPr>
            <p:cNvPr id="9680" name="Google Shape;9680;p62"/>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62"/>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62"/>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62"/>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4" name="Google Shape;9684;p62"/>
          <p:cNvGrpSpPr/>
          <p:nvPr/>
        </p:nvGrpSpPr>
        <p:grpSpPr>
          <a:xfrm>
            <a:off x="4882170" y="3349841"/>
            <a:ext cx="358464" cy="352316"/>
            <a:chOff x="4882170" y="3349841"/>
            <a:chExt cx="358464" cy="352316"/>
          </a:xfrm>
        </p:grpSpPr>
        <p:sp>
          <p:nvSpPr>
            <p:cNvPr id="9685" name="Google Shape;9685;p62"/>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2"/>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87" name="Google Shape;9687;p62"/>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62"/>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89" name="Google Shape;9689;p62"/>
          <p:cNvGrpSpPr/>
          <p:nvPr/>
        </p:nvGrpSpPr>
        <p:grpSpPr>
          <a:xfrm>
            <a:off x="3044965" y="2435220"/>
            <a:ext cx="400194" cy="324316"/>
            <a:chOff x="3044965" y="2435220"/>
            <a:chExt cx="400194" cy="324316"/>
          </a:xfrm>
        </p:grpSpPr>
        <p:sp>
          <p:nvSpPr>
            <p:cNvPr id="9690" name="Google Shape;9690;p62"/>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62"/>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62"/>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3" name="Google Shape;9693;p62"/>
          <p:cNvGrpSpPr/>
          <p:nvPr/>
        </p:nvGrpSpPr>
        <p:grpSpPr>
          <a:xfrm>
            <a:off x="4878379" y="2473892"/>
            <a:ext cx="367161" cy="287523"/>
            <a:chOff x="4878379" y="2473892"/>
            <a:chExt cx="367161" cy="287523"/>
          </a:xfrm>
        </p:grpSpPr>
        <p:sp>
          <p:nvSpPr>
            <p:cNvPr id="9694" name="Google Shape;9694;p62"/>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62"/>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62"/>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62"/>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62"/>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9" name="Google Shape;9699;p62"/>
          <p:cNvGrpSpPr/>
          <p:nvPr/>
        </p:nvGrpSpPr>
        <p:grpSpPr>
          <a:xfrm>
            <a:off x="1325719" y="2887689"/>
            <a:ext cx="290581" cy="372481"/>
            <a:chOff x="1325719" y="2887689"/>
            <a:chExt cx="290581" cy="372481"/>
          </a:xfrm>
        </p:grpSpPr>
        <p:sp>
          <p:nvSpPr>
            <p:cNvPr id="9700" name="Google Shape;9700;p62"/>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2"/>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2" name="Google Shape;9702;p62"/>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03" name="Google Shape;9703;p62"/>
          <p:cNvGrpSpPr/>
          <p:nvPr/>
        </p:nvGrpSpPr>
        <p:grpSpPr>
          <a:xfrm>
            <a:off x="3510335" y="2892499"/>
            <a:ext cx="360726" cy="361204"/>
            <a:chOff x="3510335" y="2892499"/>
            <a:chExt cx="360726" cy="361204"/>
          </a:xfrm>
        </p:grpSpPr>
        <p:sp>
          <p:nvSpPr>
            <p:cNvPr id="9704" name="Google Shape;9704;p62"/>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62"/>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62"/>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62"/>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62"/>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9" name="Google Shape;9709;p62"/>
          <p:cNvGrpSpPr/>
          <p:nvPr/>
        </p:nvGrpSpPr>
        <p:grpSpPr>
          <a:xfrm>
            <a:off x="3086313" y="2877049"/>
            <a:ext cx="320143" cy="392581"/>
            <a:chOff x="3086313" y="2877049"/>
            <a:chExt cx="320143" cy="392581"/>
          </a:xfrm>
        </p:grpSpPr>
        <p:sp>
          <p:nvSpPr>
            <p:cNvPr id="9710" name="Google Shape;9710;p62"/>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62"/>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62"/>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2"/>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2"/>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62"/>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62"/>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62"/>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2"/>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62"/>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62"/>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62"/>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22" name="Google Shape;9722;p62"/>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23" name="Google Shape;9723;p62"/>
          <p:cNvGrpSpPr/>
          <p:nvPr/>
        </p:nvGrpSpPr>
        <p:grpSpPr>
          <a:xfrm>
            <a:off x="861113" y="2885746"/>
            <a:ext cx="333809" cy="373277"/>
            <a:chOff x="861113" y="2885746"/>
            <a:chExt cx="333809" cy="373277"/>
          </a:xfrm>
        </p:grpSpPr>
        <p:sp>
          <p:nvSpPr>
            <p:cNvPr id="9724" name="Google Shape;9724;p62"/>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62"/>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62"/>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27" name="Google Shape;9727;p62"/>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2"/>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29" name="Google Shape;9729;p62"/>
          <p:cNvGrpSpPr/>
          <p:nvPr/>
        </p:nvGrpSpPr>
        <p:grpSpPr>
          <a:xfrm>
            <a:off x="1297654" y="1504481"/>
            <a:ext cx="349354" cy="362223"/>
            <a:chOff x="1297654" y="1504481"/>
            <a:chExt cx="349354" cy="362223"/>
          </a:xfrm>
        </p:grpSpPr>
        <p:sp>
          <p:nvSpPr>
            <p:cNvPr id="9730" name="Google Shape;9730;p62"/>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2"/>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62"/>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3" name="Google Shape;9733;p62"/>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4" name="Google Shape;9734;p62"/>
          <p:cNvGrpSpPr/>
          <p:nvPr/>
        </p:nvGrpSpPr>
        <p:grpSpPr>
          <a:xfrm>
            <a:off x="852385" y="1510916"/>
            <a:ext cx="353145" cy="351998"/>
            <a:chOff x="852385" y="1510916"/>
            <a:chExt cx="353145" cy="351998"/>
          </a:xfrm>
        </p:grpSpPr>
        <p:sp>
          <p:nvSpPr>
            <p:cNvPr id="9735" name="Google Shape;9735;p62"/>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2"/>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62"/>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8" name="Google Shape;9738;p62"/>
          <p:cNvGrpSpPr/>
          <p:nvPr/>
        </p:nvGrpSpPr>
        <p:grpSpPr>
          <a:xfrm>
            <a:off x="1745217" y="1515471"/>
            <a:ext cx="343269" cy="342505"/>
            <a:chOff x="1745217" y="1515471"/>
            <a:chExt cx="343269" cy="342505"/>
          </a:xfrm>
        </p:grpSpPr>
        <p:sp>
          <p:nvSpPr>
            <p:cNvPr id="9739" name="Google Shape;9739;p62"/>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62"/>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62"/>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2"/>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43" name="Google Shape;9743;p62"/>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44" name="Google Shape;9744;p62"/>
          <p:cNvGrpSpPr/>
          <p:nvPr/>
        </p:nvGrpSpPr>
        <p:grpSpPr>
          <a:xfrm>
            <a:off x="3042703" y="1529137"/>
            <a:ext cx="411535" cy="315587"/>
            <a:chOff x="3042703" y="1529137"/>
            <a:chExt cx="411535" cy="315587"/>
          </a:xfrm>
        </p:grpSpPr>
        <p:sp>
          <p:nvSpPr>
            <p:cNvPr id="9745" name="Google Shape;9745;p62"/>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62"/>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2"/>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2"/>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62"/>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2"/>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2"/>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62"/>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62"/>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2"/>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5" name="Google Shape;9755;p62"/>
          <p:cNvGrpSpPr/>
          <p:nvPr/>
        </p:nvGrpSpPr>
        <p:grpSpPr>
          <a:xfrm>
            <a:off x="2629289" y="1544682"/>
            <a:ext cx="350501" cy="284497"/>
            <a:chOff x="2629289" y="1544682"/>
            <a:chExt cx="350501" cy="284497"/>
          </a:xfrm>
        </p:grpSpPr>
        <p:sp>
          <p:nvSpPr>
            <p:cNvPr id="9756" name="Google Shape;9756;p62"/>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2"/>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62"/>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2"/>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2"/>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1" name="Google Shape;9761;p62"/>
          <p:cNvGrpSpPr/>
          <p:nvPr/>
        </p:nvGrpSpPr>
        <p:grpSpPr>
          <a:xfrm>
            <a:off x="5305077" y="1502633"/>
            <a:ext cx="367893" cy="365218"/>
            <a:chOff x="5305077" y="1502633"/>
            <a:chExt cx="367893" cy="365218"/>
          </a:xfrm>
        </p:grpSpPr>
        <p:sp>
          <p:nvSpPr>
            <p:cNvPr id="9762" name="Google Shape;9762;p62"/>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62"/>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4" name="Google Shape;9764;p62"/>
          <p:cNvGrpSpPr/>
          <p:nvPr/>
        </p:nvGrpSpPr>
        <p:grpSpPr>
          <a:xfrm>
            <a:off x="7100170" y="1500117"/>
            <a:ext cx="368308" cy="367033"/>
            <a:chOff x="7100170" y="1500117"/>
            <a:chExt cx="368308" cy="367033"/>
          </a:xfrm>
        </p:grpSpPr>
        <p:sp>
          <p:nvSpPr>
            <p:cNvPr id="9765" name="Google Shape;9765;p62"/>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2"/>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2"/>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2"/>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62"/>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62"/>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62"/>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62"/>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2"/>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2"/>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62"/>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62"/>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62"/>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78" name="Google Shape;9778;p62"/>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79" name="Google Shape;9779;p62"/>
          <p:cNvGrpSpPr/>
          <p:nvPr/>
        </p:nvGrpSpPr>
        <p:grpSpPr>
          <a:xfrm>
            <a:off x="6649231" y="1500021"/>
            <a:ext cx="390287" cy="367065"/>
            <a:chOff x="6649231" y="1500021"/>
            <a:chExt cx="390287" cy="367065"/>
          </a:xfrm>
        </p:grpSpPr>
        <p:sp>
          <p:nvSpPr>
            <p:cNvPr id="9780" name="Google Shape;9780;p62"/>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62"/>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62"/>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62"/>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62"/>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62"/>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62"/>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2"/>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62"/>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62"/>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62"/>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62"/>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2" name="Google Shape;9792;p62"/>
          <p:cNvGrpSpPr/>
          <p:nvPr/>
        </p:nvGrpSpPr>
        <p:grpSpPr>
          <a:xfrm>
            <a:off x="5746938" y="1543503"/>
            <a:ext cx="387261" cy="280356"/>
            <a:chOff x="5746938" y="1543503"/>
            <a:chExt cx="387261" cy="280356"/>
          </a:xfrm>
        </p:grpSpPr>
        <p:sp>
          <p:nvSpPr>
            <p:cNvPr id="9793" name="Google Shape;9793;p62"/>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62"/>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5" name="Google Shape;9795;p62"/>
          <p:cNvGrpSpPr/>
          <p:nvPr/>
        </p:nvGrpSpPr>
        <p:grpSpPr>
          <a:xfrm>
            <a:off x="6196730" y="1525346"/>
            <a:ext cx="369072" cy="317467"/>
            <a:chOff x="6196730" y="1525346"/>
            <a:chExt cx="369072" cy="317467"/>
          </a:xfrm>
        </p:grpSpPr>
        <p:sp>
          <p:nvSpPr>
            <p:cNvPr id="9796" name="Google Shape;9796;p62"/>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2"/>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62"/>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9" name="Google Shape;9799;p62"/>
          <p:cNvGrpSpPr/>
          <p:nvPr/>
        </p:nvGrpSpPr>
        <p:grpSpPr>
          <a:xfrm>
            <a:off x="4940592" y="1500690"/>
            <a:ext cx="246558" cy="367161"/>
            <a:chOff x="4940592" y="1500690"/>
            <a:chExt cx="246558" cy="367161"/>
          </a:xfrm>
        </p:grpSpPr>
        <p:sp>
          <p:nvSpPr>
            <p:cNvPr id="9800" name="Google Shape;9800;p62"/>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62"/>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62"/>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62"/>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4" name="Google Shape;9804;p62"/>
          <p:cNvGrpSpPr/>
          <p:nvPr/>
        </p:nvGrpSpPr>
        <p:grpSpPr>
          <a:xfrm>
            <a:off x="7964906" y="1499894"/>
            <a:ext cx="380858" cy="367575"/>
            <a:chOff x="7964906" y="1499894"/>
            <a:chExt cx="380858" cy="367575"/>
          </a:xfrm>
        </p:grpSpPr>
        <p:sp>
          <p:nvSpPr>
            <p:cNvPr id="9805" name="Google Shape;9805;p62"/>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62"/>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62"/>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08" name="Google Shape;9808;p62"/>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09" name="Google Shape;9809;p62"/>
          <p:cNvGrpSpPr/>
          <p:nvPr/>
        </p:nvGrpSpPr>
        <p:grpSpPr>
          <a:xfrm>
            <a:off x="8007400" y="2902278"/>
            <a:ext cx="285230" cy="355597"/>
            <a:chOff x="8007400" y="2902278"/>
            <a:chExt cx="285230" cy="355597"/>
          </a:xfrm>
        </p:grpSpPr>
        <p:sp>
          <p:nvSpPr>
            <p:cNvPr id="9810" name="Google Shape;9810;p62"/>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62"/>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2" name="Google Shape;9812;p62"/>
          <p:cNvGrpSpPr/>
          <p:nvPr/>
        </p:nvGrpSpPr>
        <p:grpSpPr>
          <a:xfrm>
            <a:off x="6219124" y="2902788"/>
            <a:ext cx="318231" cy="355470"/>
            <a:chOff x="6219124" y="2902788"/>
            <a:chExt cx="318231" cy="355470"/>
          </a:xfrm>
        </p:grpSpPr>
        <p:sp>
          <p:nvSpPr>
            <p:cNvPr id="9813" name="Google Shape;9813;p62"/>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62"/>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62"/>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6" name="Google Shape;9816;p62"/>
          <p:cNvGrpSpPr/>
          <p:nvPr/>
        </p:nvGrpSpPr>
        <p:grpSpPr>
          <a:xfrm>
            <a:off x="4969421" y="2902852"/>
            <a:ext cx="185109" cy="355406"/>
            <a:chOff x="4969421" y="2902852"/>
            <a:chExt cx="185109" cy="355406"/>
          </a:xfrm>
        </p:grpSpPr>
        <p:sp>
          <p:nvSpPr>
            <p:cNvPr id="9817" name="Google Shape;9817;p62"/>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2"/>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62"/>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62"/>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2"/>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2"/>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23" name="Google Shape;9823;p62"/>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62"/>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25" name="Google Shape;9825;p62"/>
          <p:cNvGrpSpPr/>
          <p:nvPr/>
        </p:nvGrpSpPr>
        <p:grpSpPr>
          <a:xfrm>
            <a:off x="6685259" y="2902852"/>
            <a:ext cx="311414" cy="355406"/>
            <a:chOff x="6685259" y="2902852"/>
            <a:chExt cx="311414" cy="355406"/>
          </a:xfrm>
        </p:grpSpPr>
        <p:sp>
          <p:nvSpPr>
            <p:cNvPr id="9826" name="Google Shape;9826;p62"/>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62"/>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2"/>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9" name="Google Shape;9829;p62"/>
          <p:cNvGrpSpPr/>
          <p:nvPr/>
        </p:nvGrpSpPr>
        <p:grpSpPr>
          <a:xfrm>
            <a:off x="5309250" y="2903170"/>
            <a:ext cx="359579" cy="355852"/>
            <a:chOff x="5309250" y="2903170"/>
            <a:chExt cx="359579" cy="355852"/>
          </a:xfrm>
        </p:grpSpPr>
        <p:sp>
          <p:nvSpPr>
            <p:cNvPr id="9830" name="Google Shape;9830;p62"/>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62"/>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62"/>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3" name="Google Shape;9833;p62"/>
          <p:cNvGrpSpPr/>
          <p:nvPr/>
        </p:nvGrpSpPr>
        <p:grpSpPr>
          <a:xfrm>
            <a:off x="2199565" y="2421172"/>
            <a:ext cx="312179" cy="353431"/>
            <a:chOff x="2199565" y="2421172"/>
            <a:chExt cx="312179" cy="353431"/>
          </a:xfrm>
        </p:grpSpPr>
        <p:sp>
          <p:nvSpPr>
            <p:cNvPr id="9834" name="Google Shape;9834;p62"/>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62"/>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6" name="Google Shape;9836;p62"/>
          <p:cNvGrpSpPr/>
          <p:nvPr/>
        </p:nvGrpSpPr>
        <p:grpSpPr>
          <a:xfrm>
            <a:off x="1750887" y="2425727"/>
            <a:ext cx="320143" cy="343269"/>
            <a:chOff x="1750887" y="2425727"/>
            <a:chExt cx="320143" cy="343269"/>
          </a:xfrm>
        </p:grpSpPr>
        <p:sp>
          <p:nvSpPr>
            <p:cNvPr id="9837" name="Google Shape;9837;p62"/>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62"/>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9" name="Google Shape;9839;p62"/>
          <p:cNvGrpSpPr/>
          <p:nvPr/>
        </p:nvGrpSpPr>
        <p:grpSpPr>
          <a:xfrm>
            <a:off x="1298037" y="2425727"/>
            <a:ext cx="338364" cy="342887"/>
            <a:chOff x="1298037" y="2425727"/>
            <a:chExt cx="338364" cy="342887"/>
          </a:xfrm>
        </p:grpSpPr>
        <p:sp>
          <p:nvSpPr>
            <p:cNvPr id="9840" name="Google Shape;9840;p62"/>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62"/>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62"/>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62"/>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44" name="Google Shape;9844;p62"/>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45" name="Google Shape;9845;p62"/>
          <p:cNvGrpSpPr/>
          <p:nvPr/>
        </p:nvGrpSpPr>
        <p:grpSpPr>
          <a:xfrm>
            <a:off x="3974207" y="2429009"/>
            <a:ext cx="320143" cy="338491"/>
            <a:chOff x="3974207" y="2429009"/>
            <a:chExt cx="320143" cy="338491"/>
          </a:xfrm>
        </p:grpSpPr>
        <p:sp>
          <p:nvSpPr>
            <p:cNvPr id="9846" name="Google Shape;9846;p62"/>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2"/>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8" name="Google Shape;9848;p62"/>
          <p:cNvGrpSpPr/>
          <p:nvPr/>
        </p:nvGrpSpPr>
        <p:grpSpPr>
          <a:xfrm>
            <a:off x="2623237" y="2431047"/>
            <a:ext cx="355024" cy="332630"/>
            <a:chOff x="2623237" y="2431047"/>
            <a:chExt cx="355024" cy="332630"/>
          </a:xfrm>
        </p:grpSpPr>
        <p:sp>
          <p:nvSpPr>
            <p:cNvPr id="9849" name="Google Shape;9849;p62"/>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62"/>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2"/>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62"/>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3" name="Google Shape;9853;p62"/>
          <p:cNvGrpSpPr/>
          <p:nvPr/>
        </p:nvGrpSpPr>
        <p:grpSpPr>
          <a:xfrm>
            <a:off x="6657194" y="2434073"/>
            <a:ext cx="375507" cy="367925"/>
            <a:chOff x="6657194" y="2434073"/>
            <a:chExt cx="375507" cy="367925"/>
          </a:xfrm>
        </p:grpSpPr>
        <p:sp>
          <p:nvSpPr>
            <p:cNvPr id="9854" name="Google Shape;9854;p62"/>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2"/>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62"/>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7" name="Google Shape;9857;p62"/>
          <p:cNvGrpSpPr/>
          <p:nvPr/>
        </p:nvGrpSpPr>
        <p:grpSpPr>
          <a:xfrm>
            <a:off x="7101317" y="2441655"/>
            <a:ext cx="367925" cy="352380"/>
            <a:chOff x="7101317" y="2441655"/>
            <a:chExt cx="367925" cy="352380"/>
          </a:xfrm>
        </p:grpSpPr>
        <p:sp>
          <p:nvSpPr>
            <p:cNvPr id="9858" name="Google Shape;9858;p62"/>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2"/>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0" name="Google Shape;9860;p62"/>
          <p:cNvGrpSpPr/>
          <p:nvPr/>
        </p:nvGrpSpPr>
        <p:grpSpPr>
          <a:xfrm>
            <a:off x="5756399" y="2434456"/>
            <a:ext cx="367925" cy="367161"/>
            <a:chOff x="5756399" y="2434456"/>
            <a:chExt cx="367925" cy="367161"/>
          </a:xfrm>
        </p:grpSpPr>
        <p:sp>
          <p:nvSpPr>
            <p:cNvPr id="9861" name="Google Shape;9861;p62"/>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62"/>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62"/>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62"/>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2"/>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2"/>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62"/>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68" name="Google Shape;9868;p62"/>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62"/>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70" name="Google Shape;9870;p62"/>
          <p:cNvGrpSpPr/>
          <p:nvPr/>
        </p:nvGrpSpPr>
        <p:grpSpPr>
          <a:xfrm>
            <a:off x="7964906" y="2434073"/>
            <a:ext cx="373627" cy="367925"/>
            <a:chOff x="7964906" y="2434073"/>
            <a:chExt cx="373627" cy="367925"/>
          </a:xfrm>
        </p:grpSpPr>
        <p:sp>
          <p:nvSpPr>
            <p:cNvPr id="9871" name="Google Shape;9871;p62"/>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2"/>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3" name="Google Shape;9873;p62"/>
          <p:cNvGrpSpPr/>
          <p:nvPr/>
        </p:nvGrpSpPr>
        <p:grpSpPr>
          <a:xfrm>
            <a:off x="6194086" y="2437737"/>
            <a:ext cx="369837" cy="360471"/>
            <a:chOff x="6194086" y="2437737"/>
            <a:chExt cx="369837" cy="360471"/>
          </a:xfrm>
        </p:grpSpPr>
        <p:sp>
          <p:nvSpPr>
            <p:cNvPr id="9874" name="Google Shape;9874;p62"/>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2"/>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879" name="Shape 9879"/>
        <p:cNvGrpSpPr/>
        <p:nvPr/>
      </p:nvGrpSpPr>
      <p:grpSpPr>
        <a:xfrm>
          <a:off x="0" y="0"/>
          <a:ext cx="0" cy="0"/>
          <a:chOff x="0" y="0"/>
          <a:chExt cx="0" cy="0"/>
        </a:xfrm>
      </p:grpSpPr>
      <p:sp>
        <p:nvSpPr>
          <p:cNvPr id="9880" name="Google Shape;9880;p63"/>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881" name="Google Shape;9881;p63"/>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9882" name="Google Shape;9882;p63"/>
          <p:cNvGrpSpPr/>
          <p:nvPr/>
        </p:nvGrpSpPr>
        <p:grpSpPr>
          <a:xfrm>
            <a:off x="3541011" y="1508594"/>
            <a:ext cx="350166" cy="349434"/>
            <a:chOff x="3541011" y="1508594"/>
            <a:chExt cx="350166" cy="349434"/>
          </a:xfrm>
        </p:grpSpPr>
        <p:sp>
          <p:nvSpPr>
            <p:cNvPr id="9883" name="Google Shape;9883;p63"/>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63"/>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3"/>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3"/>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3"/>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63"/>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63"/>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63"/>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63"/>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63"/>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63"/>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63"/>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63"/>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6" name="Google Shape;9896;p63"/>
          <p:cNvGrpSpPr/>
          <p:nvPr/>
        </p:nvGrpSpPr>
        <p:grpSpPr>
          <a:xfrm>
            <a:off x="3122257" y="1508594"/>
            <a:ext cx="294850" cy="349434"/>
            <a:chOff x="3122257" y="1508594"/>
            <a:chExt cx="294850" cy="349434"/>
          </a:xfrm>
        </p:grpSpPr>
        <p:sp>
          <p:nvSpPr>
            <p:cNvPr id="9897" name="Google Shape;9897;p63"/>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3"/>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63"/>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63"/>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63"/>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2" name="Google Shape;9902;p63"/>
          <p:cNvGrpSpPr/>
          <p:nvPr/>
        </p:nvGrpSpPr>
        <p:grpSpPr>
          <a:xfrm>
            <a:off x="910723" y="1508212"/>
            <a:ext cx="251660" cy="350166"/>
            <a:chOff x="910723" y="1508212"/>
            <a:chExt cx="251660" cy="350166"/>
          </a:xfrm>
        </p:grpSpPr>
        <p:sp>
          <p:nvSpPr>
            <p:cNvPr id="9903" name="Google Shape;9903;p63"/>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63"/>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63"/>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63"/>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63"/>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63"/>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63"/>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63"/>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63"/>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63"/>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3"/>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3"/>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63"/>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3"/>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3"/>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63"/>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63"/>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0" name="Google Shape;9920;p63"/>
          <p:cNvGrpSpPr/>
          <p:nvPr/>
        </p:nvGrpSpPr>
        <p:grpSpPr>
          <a:xfrm>
            <a:off x="1308631" y="1507830"/>
            <a:ext cx="350166" cy="350198"/>
            <a:chOff x="1308631" y="1507830"/>
            <a:chExt cx="350166" cy="350198"/>
          </a:xfrm>
        </p:grpSpPr>
        <p:sp>
          <p:nvSpPr>
            <p:cNvPr id="9921" name="Google Shape;9921;p63"/>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3"/>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63"/>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63"/>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5" name="Google Shape;9925;p63"/>
          <p:cNvGrpSpPr/>
          <p:nvPr/>
        </p:nvGrpSpPr>
        <p:grpSpPr>
          <a:xfrm>
            <a:off x="1756921" y="1509739"/>
            <a:ext cx="345997" cy="345997"/>
            <a:chOff x="1756921" y="1509739"/>
            <a:chExt cx="345997" cy="345997"/>
          </a:xfrm>
        </p:grpSpPr>
        <p:sp>
          <p:nvSpPr>
            <p:cNvPr id="9926" name="Google Shape;9926;p63"/>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3"/>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63"/>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63"/>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63"/>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3"/>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63"/>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63"/>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3"/>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3"/>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3"/>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63"/>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63"/>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63"/>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63"/>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3"/>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3"/>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3" name="Google Shape;9943;p63"/>
          <p:cNvGrpSpPr/>
          <p:nvPr/>
        </p:nvGrpSpPr>
        <p:grpSpPr>
          <a:xfrm>
            <a:off x="2216956" y="1510503"/>
            <a:ext cx="318721" cy="345615"/>
            <a:chOff x="2216956" y="1510503"/>
            <a:chExt cx="318721" cy="345615"/>
          </a:xfrm>
        </p:grpSpPr>
        <p:sp>
          <p:nvSpPr>
            <p:cNvPr id="9944" name="Google Shape;9944;p63"/>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63"/>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63"/>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63"/>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63"/>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9" name="Google Shape;9949;p63"/>
          <p:cNvGrpSpPr/>
          <p:nvPr/>
        </p:nvGrpSpPr>
        <p:grpSpPr>
          <a:xfrm>
            <a:off x="3988156" y="1568461"/>
            <a:ext cx="349052" cy="230049"/>
            <a:chOff x="3988156" y="1568461"/>
            <a:chExt cx="349052" cy="230049"/>
          </a:xfrm>
        </p:grpSpPr>
        <p:sp>
          <p:nvSpPr>
            <p:cNvPr id="9950" name="Google Shape;9950;p63"/>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3"/>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63"/>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3"/>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3"/>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3"/>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3"/>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7" name="Google Shape;9957;p63"/>
          <p:cNvGrpSpPr/>
          <p:nvPr/>
        </p:nvGrpSpPr>
        <p:grpSpPr>
          <a:xfrm>
            <a:off x="2633037" y="1499873"/>
            <a:ext cx="379002" cy="366112"/>
            <a:chOff x="2633037" y="1499873"/>
            <a:chExt cx="379002" cy="366112"/>
          </a:xfrm>
        </p:grpSpPr>
        <p:sp>
          <p:nvSpPr>
            <p:cNvPr id="9958" name="Google Shape;9958;p63"/>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3"/>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63"/>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63"/>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63"/>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63"/>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4" name="Google Shape;9964;p63"/>
          <p:cNvGrpSpPr/>
          <p:nvPr/>
        </p:nvGrpSpPr>
        <p:grpSpPr>
          <a:xfrm>
            <a:off x="6675256" y="1516169"/>
            <a:ext cx="327823" cy="357009"/>
            <a:chOff x="6675256" y="1516169"/>
            <a:chExt cx="327823" cy="357009"/>
          </a:xfrm>
        </p:grpSpPr>
        <p:sp>
          <p:nvSpPr>
            <p:cNvPr id="9965" name="Google Shape;9965;p63"/>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3"/>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63"/>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63"/>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3"/>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3"/>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63"/>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63"/>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63"/>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4" name="Google Shape;9974;p63"/>
          <p:cNvGrpSpPr/>
          <p:nvPr/>
        </p:nvGrpSpPr>
        <p:grpSpPr>
          <a:xfrm>
            <a:off x="8020159" y="1516551"/>
            <a:ext cx="300897" cy="356627"/>
            <a:chOff x="8020159" y="1516551"/>
            <a:chExt cx="300897" cy="356627"/>
          </a:xfrm>
        </p:grpSpPr>
        <p:sp>
          <p:nvSpPr>
            <p:cNvPr id="9975" name="Google Shape;9975;p63"/>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63"/>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63"/>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63"/>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63"/>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0" name="Google Shape;9980;p63"/>
          <p:cNvGrpSpPr/>
          <p:nvPr/>
        </p:nvGrpSpPr>
        <p:grpSpPr>
          <a:xfrm>
            <a:off x="5377363" y="1516169"/>
            <a:ext cx="257357" cy="356627"/>
            <a:chOff x="5377363" y="1516169"/>
            <a:chExt cx="257357" cy="356627"/>
          </a:xfrm>
        </p:grpSpPr>
        <p:sp>
          <p:nvSpPr>
            <p:cNvPr id="9981" name="Google Shape;9981;p63"/>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63"/>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3"/>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3"/>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3"/>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63"/>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63"/>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3"/>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63"/>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63"/>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63"/>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63"/>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3"/>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3"/>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3"/>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63"/>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63"/>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8" name="Google Shape;9998;p63"/>
          <p:cNvGrpSpPr/>
          <p:nvPr/>
        </p:nvGrpSpPr>
        <p:grpSpPr>
          <a:xfrm>
            <a:off x="4880567" y="1535870"/>
            <a:ext cx="356245" cy="317607"/>
            <a:chOff x="4880567" y="1535870"/>
            <a:chExt cx="356245" cy="317607"/>
          </a:xfrm>
        </p:grpSpPr>
        <p:sp>
          <p:nvSpPr>
            <p:cNvPr id="9999" name="Google Shape;9999;p63"/>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63"/>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63"/>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3"/>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3"/>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4" name="Google Shape;10004;p63"/>
          <p:cNvGrpSpPr/>
          <p:nvPr/>
        </p:nvGrpSpPr>
        <p:grpSpPr>
          <a:xfrm>
            <a:off x="5771483" y="1515787"/>
            <a:ext cx="357359" cy="357391"/>
            <a:chOff x="5771483" y="1515787"/>
            <a:chExt cx="357359" cy="357391"/>
          </a:xfrm>
        </p:grpSpPr>
        <p:sp>
          <p:nvSpPr>
            <p:cNvPr id="10005" name="Google Shape;10005;p63"/>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63"/>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63"/>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3"/>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9" name="Google Shape;10009;p63"/>
          <p:cNvGrpSpPr/>
          <p:nvPr/>
        </p:nvGrpSpPr>
        <p:grpSpPr>
          <a:xfrm>
            <a:off x="7121669" y="1533610"/>
            <a:ext cx="321362" cy="321362"/>
            <a:chOff x="7121669" y="1533610"/>
            <a:chExt cx="321362" cy="321362"/>
          </a:xfrm>
        </p:grpSpPr>
        <p:sp>
          <p:nvSpPr>
            <p:cNvPr id="10010" name="Google Shape;10010;p63"/>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3"/>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63"/>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63"/>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4" name="Google Shape;10014;p63"/>
          <p:cNvGrpSpPr/>
          <p:nvPr/>
        </p:nvGrpSpPr>
        <p:grpSpPr>
          <a:xfrm>
            <a:off x="7562766" y="1514864"/>
            <a:ext cx="327059" cy="360192"/>
            <a:chOff x="7562766" y="1514864"/>
            <a:chExt cx="327059" cy="360192"/>
          </a:xfrm>
        </p:grpSpPr>
        <p:sp>
          <p:nvSpPr>
            <p:cNvPr id="10015" name="Google Shape;10015;p63"/>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63"/>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3"/>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3"/>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9" name="Google Shape;10019;p63"/>
          <p:cNvGrpSpPr/>
          <p:nvPr/>
        </p:nvGrpSpPr>
        <p:grpSpPr>
          <a:xfrm>
            <a:off x="6221229" y="1498673"/>
            <a:ext cx="361636" cy="362183"/>
            <a:chOff x="6259175" y="1559008"/>
            <a:chExt cx="271743" cy="272093"/>
          </a:xfrm>
        </p:grpSpPr>
        <p:sp>
          <p:nvSpPr>
            <p:cNvPr id="10020" name="Google Shape;10020;p63"/>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3"/>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63"/>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63"/>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3"/>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3"/>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63"/>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63"/>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3"/>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3"/>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63"/>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63"/>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63"/>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3"/>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3"/>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3"/>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63"/>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7" name="Google Shape;10037;p63"/>
          <p:cNvGrpSpPr/>
          <p:nvPr/>
        </p:nvGrpSpPr>
        <p:grpSpPr>
          <a:xfrm>
            <a:off x="2661459" y="2015001"/>
            <a:ext cx="322508" cy="273494"/>
            <a:chOff x="2661459" y="2015001"/>
            <a:chExt cx="322508" cy="273494"/>
          </a:xfrm>
        </p:grpSpPr>
        <p:sp>
          <p:nvSpPr>
            <p:cNvPr id="10038" name="Google Shape;10038;p63"/>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3"/>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0" name="Google Shape;10040;p63"/>
          <p:cNvGrpSpPr/>
          <p:nvPr/>
        </p:nvGrpSpPr>
        <p:grpSpPr>
          <a:xfrm>
            <a:off x="6671087" y="2009304"/>
            <a:ext cx="332757" cy="281833"/>
            <a:chOff x="6671087" y="2009304"/>
            <a:chExt cx="332757" cy="281833"/>
          </a:xfrm>
        </p:grpSpPr>
        <p:sp>
          <p:nvSpPr>
            <p:cNvPr id="10041" name="Google Shape;10041;p63"/>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63"/>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43" name="Google Shape;10043;p63"/>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44" name="Google Shape;10044;p63"/>
          <p:cNvGrpSpPr/>
          <p:nvPr/>
        </p:nvGrpSpPr>
        <p:grpSpPr>
          <a:xfrm>
            <a:off x="2201806" y="1976585"/>
            <a:ext cx="349784" cy="349434"/>
            <a:chOff x="2201806" y="1976585"/>
            <a:chExt cx="349784" cy="349434"/>
          </a:xfrm>
        </p:grpSpPr>
        <p:sp>
          <p:nvSpPr>
            <p:cNvPr id="10045" name="Google Shape;10045;p63"/>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3"/>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3"/>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63"/>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9" name="Google Shape;10049;p63"/>
          <p:cNvGrpSpPr/>
          <p:nvPr/>
        </p:nvGrpSpPr>
        <p:grpSpPr>
          <a:xfrm>
            <a:off x="3094217" y="1976585"/>
            <a:ext cx="350198" cy="350548"/>
            <a:chOff x="3094217" y="1976585"/>
            <a:chExt cx="350198" cy="350548"/>
          </a:xfrm>
        </p:grpSpPr>
        <p:sp>
          <p:nvSpPr>
            <p:cNvPr id="10050" name="Google Shape;10050;p63"/>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3"/>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3"/>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63"/>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63"/>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3"/>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3"/>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3"/>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63"/>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63"/>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63"/>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63"/>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3"/>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3" name="Google Shape;10063;p63"/>
          <p:cNvGrpSpPr/>
          <p:nvPr/>
        </p:nvGrpSpPr>
        <p:grpSpPr>
          <a:xfrm>
            <a:off x="870939" y="1975821"/>
            <a:ext cx="332375" cy="350071"/>
            <a:chOff x="870939" y="1975821"/>
            <a:chExt cx="332375" cy="350071"/>
          </a:xfrm>
        </p:grpSpPr>
        <p:sp>
          <p:nvSpPr>
            <p:cNvPr id="10064" name="Google Shape;10064;p63"/>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63"/>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3"/>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3"/>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68" name="Google Shape;10068;p63"/>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69" name="Google Shape;10069;p63"/>
          <p:cNvGrpSpPr/>
          <p:nvPr/>
        </p:nvGrpSpPr>
        <p:grpSpPr>
          <a:xfrm>
            <a:off x="3979435" y="1976585"/>
            <a:ext cx="345265" cy="349848"/>
            <a:chOff x="3979435" y="1976585"/>
            <a:chExt cx="345265" cy="349848"/>
          </a:xfrm>
        </p:grpSpPr>
        <p:sp>
          <p:nvSpPr>
            <p:cNvPr id="10070" name="Google Shape;10070;p63"/>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3"/>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3"/>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3"/>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3"/>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3"/>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3"/>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63"/>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63"/>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3"/>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3"/>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3"/>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3"/>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63"/>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63"/>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3"/>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63"/>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7" name="Google Shape;10087;p63"/>
          <p:cNvGrpSpPr/>
          <p:nvPr/>
        </p:nvGrpSpPr>
        <p:grpSpPr>
          <a:xfrm>
            <a:off x="3576626" y="1975821"/>
            <a:ext cx="284251" cy="351694"/>
            <a:chOff x="3576626" y="1975821"/>
            <a:chExt cx="284251" cy="351694"/>
          </a:xfrm>
        </p:grpSpPr>
        <p:sp>
          <p:nvSpPr>
            <p:cNvPr id="10088" name="Google Shape;10088;p63"/>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63"/>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3"/>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1" name="Google Shape;10091;p63"/>
          <p:cNvGrpSpPr/>
          <p:nvPr/>
        </p:nvGrpSpPr>
        <p:grpSpPr>
          <a:xfrm>
            <a:off x="2722090" y="2890162"/>
            <a:ext cx="238770" cy="371841"/>
            <a:chOff x="2722090" y="2890162"/>
            <a:chExt cx="238770" cy="371841"/>
          </a:xfrm>
        </p:grpSpPr>
        <p:sp>
          <p:nvSpPr>
            <p:cNvPr id="10092" name="Google Shape;10092;p63"/>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3"/>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3"/>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95" name="Google Shape;10095;p63"/>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96" name="Google Shape;10096;p63"/>
          <p:cNvGrpSpPr/>
          <p:nvPr/>
        </p:nvGrpSpPr>
        <p:grpSpPr>
          <a:xfrm>
            <a:off x="6216367" y="1970156"/>
            <a:ext cx="361147" cy="361147"/>
            <a:chOff x="6216367" y="1970156"/>
            <a:chExt cx="361147" cy="361147"/>
          </a:xfrm>
        </p:grpSpPr>
        <p:sp>
          <p:nvSpPr>
            <p:cNvPr id="10097" name="Google Shape;10097;p63"/>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3"/>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63"/>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63"/>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1" name="Google Shape;10101;p63"/>
          <p:cNvGrpSpPr/>
          <p:nvPr/>
        </p:nvGrpSpPr>
        <p:grpSpPr>
          <a:xfrm>
            <a:off x="1289311" y="2926222"/>
            <a:ext cx="408156" cy="299783"/>
            <a:chOff x="1289311" y="2926222"/>
            <a:chExt cx="408156" cy="299783"/>
          </a:xfrm>
        </p:grpSpPr>
        <p:sp>
          <p:nvSpPr>
            <p:cNvPr id="10102" name="Google Shape;10102;p63"/>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3"/>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4" name="Google Shape;10104;p63"/>
          <p:cNvGrpSpPr/>
          <p:nvPr/>
        </p:nvGrpSpPr>
        <p:grpSpPr>
          <a:xfrm>
            <a:off x="7978465" y="1969392"/>
            <a:ext cx="361147" cy="360797"/>
            <a:chOff x="7978465" y="1969392"/>
            <a:chExt cx="361147" cy="360797"/>
          </a:xfrm>
        </p:grpSpPr>
        <p:sp>
          <p:nvSpPr>
            <p:cNvPr id="10105" name="Google Shape;10105;p63"/>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3"/>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63"/>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3"/>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3"/>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3"/>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3"/>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63"/>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63"/>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14" name="Google Shape;10114;p63"/>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15" name="Google Shape;10115;p63"/>
          <p:cNvGrpSpPr/>
          <p:nvPr/>
        </p:nvGrpSpPr>
        <p:grpSpPr>
          <a:xfrm>
            <a:off x="854261" y="2908813"/>
            <a:ext cx="377474" cy="335748"/>
            <a:chOff x="854261" y="2908813"/>
            <a:chExt cx="377474" cy="335748"/>
          </a:xfrm>
        </p:grpSpPr>
        <p:sp>
          <p:nvSpPr>
            <p:cNvPr id="10116" name="Google Shape;10116;p63"/>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63"/>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3"/>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3"/>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63"/>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1" name="Google Shape;10121;p63"/>
          <p:cNvGrpSpPr/>
          <p:nvPr/>
        </p:nvGrpSpPr>
        <p:grpSpPr>
          <a:xfrm>
            <a:off x="1749728" y="2894777"/>
            <a:ext cx="386927" cy="363438"/>
            <a:chOff x="1749728" y="2894777"/>
            <a:chExt cx="386927" cy="363438"/>
          </a:xfrm>
        </p:grpSpPr>
        <p:sp>
          <p:nvSpPr>
            <p:cNvPr id="10122" name="Google Shape;10122;p63"/>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3"/>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3"/>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63"/>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63"/>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3"/>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3"/>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9" name="Google Shape;10129;p63"/>
          <p:cNvGrpSpPr/>
          <p:nvPr/>
        </p:nvGrpSpPr>
        <p:grpSpPr>
          <a:xfrm>
            <a:off x="7098912" y="1969392"/>
            <a:ext cx="359651" cy="361560"/>
            <a:chOff x="7098912" y="1969392"/>
            <a:chExt cx="359651" cy="361560"/>
          </a:xfrm>
        </p:grpSpPr>
        <p:sp>
          <p:nvSpPr>
            <p:cNvPr id="10130" name="Google Shape;10130;p63"/>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63"/>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63"/>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3"/>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3"/>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3"/>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3"/>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3"/>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3"/>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63"/>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3"/>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63"/>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3"/>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43" name="Google Shape;10143;p63"/>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4" name="Google Shape;10144;p63"/>
          <p:cNvGrpSpPr/>
          <p:nvPr/>
        </p:nvGrpSpPr>
        <p:grpSpPr>
          <a:xfrm>
            <a:off x="5352728" y="1990239"/>
            <a:ext cx="327091" cy="322508"/>
            <a:chOff x="5352728" y="1990239"/>
            <a:chExt cx="327091" cy="322508"/>
          </a:xfrm>
        </p:grpSpPr>
        <p:sp>
          <p:nvSpPr>
            <p:cNvPr id="10145" name="Google Shape;10145;p63"/>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3"/>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63"/>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8" name="Google Shape;10148;p63"/>
          <p:cNvGrpSpPr/>
          <p:nvPr/>
        </p:nvGrpSpPr>
        <p:grpSpPr>
          <a:xfrm>
            <a:off x="7538896" y="1970156"/>
            <a:ext cx="361147" cy="361529"/>
            <a:chOff x="7538896" y="1970156"/>
            <a:chExt cx="361147" cy="361529"/>
          </a:xfrm>
        </p:grpSpPr>
        <p:sp>
          <p:nvSpPr>
            <p:cNvPr id="10149" name="Google Shape;10149;p63"/>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3"/>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3"/>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3"/>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3"/>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3"/>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5" name="Google Shape;10155;p63"/>
          <p:cNvGrpSpPr/>
          <p:nvPr/>
        </p:nvGrpSpPr>
        <p:grpSpPr>
          <a:xfrm>
            <a:off x="4896099" y="1970920"/>
            <a:ext cx="358155" cy="358123"/>
            <a:chOff x="4896099" y="1970920"/>
            <a:chExt cx="358155" cy="358123"/>
          </a:xfrm>
        </p:grpSpPr>
        <p:sp>
          <p:nvSpPr>
            <p:cNvPr id="10156" name="Google Shape;10156;p63"/>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3"/>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3"/>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9" name="Google Shape;10159;p63"/>
          <p:cNvGrpSpPr/>
          <p:nvPr/>
        </p:nvGrpSpPr>
        <p:grpSpPr>
          <a:xfrm>
            <a:off x="4048787" y="2977019"/>
            <a:ext cx="283488" cy="198604"/>
            <a:chOff x="4048787" y="2977019"/>
            <a:chExt cx="283488" cy="198604"/>
          </a:xfrm>
        </p:grpSpPr>
        <p:sp>
          <p:nvSpPr>
            <p:cNvPr id="10160" name="Google Shape;10160;p63"/>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63"/>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3"/>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63"/>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63"/>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3"/>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6" name="Google Shape;10166;p63"/>
          <p:cNvGrpSpPr/>
          <p:nvPr/>
        </p:nvGrpSpPr>
        <p:grpSpPr>
          <a:xfrm>
            <a:off x="4054103" y="2430191"/>
            <a:ext cx="218687" cy="349052"/>
            <a:chOff x="4054103" y="2430191"/>
            <a:chExt cx="218687" cy="349052"/>
          </a:xfrm>
        </p:grpSpPr>
        <p:sp>
          <p:nvSpPr>
            <p:cNvPr id="10167" name="Google Shape;10167;p63"/>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3"/>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9" name="Google Shape;10169;p63"/>
          <p:cNvGrpSpPr/>
          <p:nvPr/>
        </p:nvGrpSpPr>
        <p:grpSpPr>
          <a:xfrm>
            <a:off x="2185128" y="2427549"/>
            <a:ext cx="382758" cy="356595"/>
            <a:chOff x="2185128" y="2427549"/>
            <a:chExt cx="382758" cy="356595"/>
          </a:xfrm>
        </p:grpSpPr>
        <p:sp>
          <p:nvSpPr>
            <p:cNvPr id="10170" name="Google Shape;10170;p63"/>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3"/>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3"/>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3"/>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4" name="Google Shape;10174;p63"/>
          <p:cNvGrpSpPr/>
          <p:nvPr/>
        </p:nvGrpSpPr>
        <p:grpSpPr>
          <a:xfrm>
            <a:off x="3539102" y="2427549"/>
            <a:ext cx="355099" cy="355481"/>
            <a:chOff x="3539102" y="2427549"/>
            <a:chExt cx="355099" cy="355481"/>
          </a:xfrm>
        </p:grpSpPr>
        <p:sp>
          <p:nvSpPr>
            <p:cNvPr id="10175" name="Google Shape;10175;p63"/>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63"/>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7" name="Google Shape;10177;p63"/>
          <p:cNvGrpSpPr/>
          <p:nvPr/>
        </p:nvGrpSpPr>
        <p:grpSpPr>
          <a:xfrm>
            <a:off x="2656907" y="2439293"/>
            <a:ext cx="332757" cy="332343"/>
            <a:chOff x="2656907" y="2439293"/>
            <a:chExt cx="332757" cy="332343"/>
          </a:xfrm>
        </p:grpSpPr>
        <p:sp>
          <p:nvSpPr>
            <p:cNvPr id="10178" name="Google Shape;10178;p63"/>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3"/>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63"/>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3"/>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3"/>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3"/>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3"/>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5" name="Google Shape;10185;p63"/>
          <p:cNvGrpSpPr/>
          <p:nvPr/>
        </p:nvGrpSpPr>
        <p:grpSpPr>
          <a:xfrm>
            <a:off x="1731523" y="2422616"/>
            <a:ext cx="399435" cy="365698"/>
            <a:chOff x="1731523" y="2422616"/>
            <a:chExt cx="399435" cy="365698"/>
          </a:xfrm>
        </p:grpSpPr>
        <p:sp>
          <p:nvSpPr>
            <p:cNvPr id="10186" name="Google Shape;10186;p63"/>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63"/>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3"/>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9" name="Google Shape;10189;p63"/>
          <p:cNvGrpSpPr/>
          <p:nvPr/>
        </p:nvGrpSpPr>
        <p:grpSpPr>
          <a:xfrm>
            <a:off x="3097241" y="2433564"/>
            <a:ext cx="344883" cy="343387"/>
            <a:chOff x="3097241" y="2433564"/>
            <a:chExt cx="344883" cy="343387"/>
          </a:xfrm>
        </p:grpSpPr>
        <p:sp>
          <p:nvSpPr>
            <p:cNvPr id="10190" name="Google Shape;10190;p63"/>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63"/>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3"/>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3"/>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3"/>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3"/>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3"/>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3"/>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63"/>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9" name="Google Shape;10199;p63"/>
          <p:cNvGrpSpPr/>
          <p:nvPr/>
        </p:nvGrpSpPr>
        <p:grpSpPr>
          <a:xfrm>
            <a:off x="1278299" y="2439293"/>
            <a:ext cx="410829" cy="332343"/>
            <a:chOff x="1278299" y="2439293"/>
            <a:chExt cx="410829" cy="332343"/>
          </a:xfrm>
        </p:grpSpPr>
        <p:sp>
          <p:nvSpPr>
            <p:cNvPr id="10200" name="Google Shape;10200;p63"/>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3"/>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3"/>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63"/>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3"/>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3"/>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3"/>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3"/>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8" name="Google Shape;10208;p63"/>
          <p:cNvGrpSpPr/>
          <p:nvPr/>
        </p:nvGrpSpPr>
        <p:grpSpPr>
          <a:xfrm>
            <a:off x="870939" y="2439293"/>
            <a:ext cx="331993" cy="331993"/>
            <a:chOff x="870939" y="2439293"/>
            <a:chExt cx="331993" cy="331993"/>
          </a:xfrm>
        </p:grpSpPr>
        <p:sp>
          <p:nvSpPr>
            <p:cNvPr id="10209" name="Google Shape;10209;p63"/>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3"/>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63"/>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3"/>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63"/>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63"/>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63"/>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63"/>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63"/>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3"/>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3"/>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3"/>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3"/>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3"/>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3"/>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63"/>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5" name="Google Shape;10225;p63"/>
          <p:cNvGrpSpPr/>
          <p:nvPr/>
        </p:nvGrpSpPr>
        <p:grpSpPr>
          <a:xfrm>
            <a:off x="6644957" y="2456353"/>
            <a:ext cx="371395" cy="278904"/>
            <a:chOff x="6644957" y="2456353"/>
            <a:chExt cx="371395" cy="278904"/>
          </a:xfrm>
        </p:grpSpPr>
        <p:sp>
          <p:nvSpPr>
            <p:cNvPr id="10226" name="Google Shape;10226;p63"/>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3"/>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3"/>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63"/>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3"/>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1" name="Google Shape;10231;p63"/>
          <p:cNvGrpSpPr/>
          <p:nvPr/>
        </p:nvGrpSpPr>
        <p:grpSpPr>
          <a:xfrm>
            <a:off x="5388757" y="2414659"/>
            <a:ext cx="260349" cy="362292"/>
            <a:chOff x="5388757" y="2414659"/>
            <a:chExt cx="260349" cy="362292"/>
          </a:xfrm>
        </p:grpSpPr>
        <p:sp>
          <p:nvSpPr>
            <p:cNvPr id="10232" name="Google Shape;10232;p63"/>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3"/>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3"/>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3"/>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3"/>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3"/>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3"/>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3"/>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3"/>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3"/>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63"/>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63"/>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63"/>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3"/>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63"/>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3"/>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3"/>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63"/>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3"/>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63"/>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2" name="Google Shape;10252;p63"/>
          <p:cNvGrpSpPr/>
          <p:nvPr/>
        </p:nvGrpSpPr>
        <p:grpSpPr>
          <a:xfrm>
            <a:off x="3567142" y="2905757"/>
            <a:ext cx="348288" cy="340331"/>
            <a:chOff x="3567142" y="2905757"/>
            <a:chExt cx="348288" cy="340331"/>
          </a:xfrm>
        </p:grpSpPr>
        <p:sp>
          <p:nvSpPr>
            <p:cNvPr id="10253" name="Google Shape;10253;p63"/>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63"/>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63"/>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63"/>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3"/>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8" name="Google Shape;10258;p63"/>
          <p:cNvGrpSpPr/>
          <p:nvPr/>
        </p:nvGrpSpPr>
        <p:grpSpPr>
          <a:xfrm>
            <a:off x="7967103" y="2415041"/>
            <a:ext cx="355863" cy="361911"/>
            <a:chOff x="7967103" y="2415041"/>
            <a:chExt cx="355863" cy="361911"/>
          </a:xfrm>
        </p:grpSpPr>
        <p:sp>
          <p:nvSpPr>
            <p:cNvPr id="10259" name="Google Shape;10259;p63"/>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3"/>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63"/>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63"/>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3"/>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3"/>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63"/>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3"/>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3"/>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3"/>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3"/>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0" name="Google Shape;10270;p63"/>
          <p:cNvGrpSpPr/>
          <p:nvPr/>
        </p:nvGrpSpPr>
        <p:grpSpPr>
          <a:xfrm>
            <a:off x="7529411" y="2414659"/>
            <a:ext cx="355863" cy="362292"/>
            <a:chOff x="7529411" y="2414659"/>
            <a:chExt cx="355863" cy="362292"/>
          </a:xfrm>
        </p:grpSpPr>
        <p:sp>
          <p:nvSpPr>
            <p:cNvPr id="10271" name="Google Shape;10271;p63"/>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63"/>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63"/>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63"/>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63"/>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63"/>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3"/>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63"/>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3"/>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3"/>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63"/>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63"/>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3" name="Google Shape;10283;p63"/>
          <p:cNvGrpSpPr/>
          <p:nvPr/>
        </p:nvGrpSpPr>
        <p:grpSpPr>
          <a:xfrm>
            <a:off x="5733194" y="2431718"/>
            <a:ext cx="446826" cy="327059"/>
            <a:chOff x="5733194" y="2431718"/>
            <a:chExt cx="446826" cy="327059"/>
          </a:xfrm>
        </p:grpSpPr>
        <p:sp>
          <p:nvSpPr>
            <p:cNvPr id="10284" name="Google Shape;10284;p63"/>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63"/>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3"/>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7" name="Google Shape;10287;p63"/>
          <p:cNvGrpSpPr/>
          <p:nvPr/>
        </p:nvGrpSpPr>
        <p:grpSpPr>
          <a:xfrm>
            <a:off x="4876780" y="2418064"/>
            <a:ext cx="407774" cy="356627"/>
            <a:chOff x="4876780" y="2418064"/>
            <a:chExt cx="407774" cy="356627"/>
          </a:xfrm>
        </p:grpSpPr>
        <p:sp>
          <p:nvSpPr>
            <p:cNvPr id="10288" name="Google Shape;10288;p63"/>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3"/>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3"/>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3"/>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63"/>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3"/>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63"/>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63"/>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6" name="Google Shape;10296;p63"/>
          <p:cNvGrpSpPr/>
          <p:nvPr/>
        </p:nvGrpSpPr>
        <p:grpSpPr>
          <a:xfrm>
            <a:off x="7070872" y="2410871"/>
            <a:ext cx="398321" cy="371013"/>
            <a:chOff x="7070872" y="2410871"/>
            <a:chExt cx="398321" cy="371013"/>
          </a:xfrm>
        </p:grpSpPr>
        <p:sp>
          <p:nvSpPr>
            <p:cNvPr id="10297" name="Google Shape;10297;p63"/>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3"/>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63"/>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63"/>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01" name="Google Shape;10301;p63"/>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02" name="Google Shape;10302;p63"/>
          <p:cNvGrpSpPr/>
          <p:nvPr/>
        </p:nvGrpSpPr>
        <p:grpSpPr>
          <a:xfrm>
            <a:off x="5318259" y="2982111"/>
            <a:ext cx="371013" cy="220787"/>
            <a:chOff x="5318259" y="2982111"/>
            <a:chExt cx="371013" cy="220787"/>
          </a:xfrm>
        </p:grpSpPr>
        <p:sp>
          <p:nvSpPr>
            <p:cNvPr id="10303" name="Google Shape;10303;p63"/>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63"/>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3"/>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3"/>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63"/>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63"/>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3"/>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3"/>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1" name="Google Shape;10311;p63"/>
          <p:cNvGrpSpPr/>
          <p:nvPr/>
        </p:nvGrpSpPr>
        <p:grpSpPr>
          <a:xfrm>
            <a:off x="7073928" y="2905757"/>
            <a:ext cx="371395" cy="371809"/>
            <a:chOff x="7073928" y="2905757"/>
            <a:chExt cx="371395" cy="371809"/>
          </a:xfrm>
        </p:grpSpPr>
        <p:sp>
          <p:nvSpPr>
            <p:cNvPr id="10312" name="Google Shape;10312;p63"/>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63"/>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3"/>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5" name="Google Shape;10315;p63"/>
          <p:cNvGrpSpPr/>
          <p:nvPr/>
        </p:nvGrpSpPr>
        <p:grpSpPr>
          <a:xfrm>
            <a:off x="6188327" y="2955408"/>
            <a:ext cx="371395" cy="272857"/>
            <a:chOff x="6188327" y="2955408"/>
            <a:chExt cx="371395" cy="272857"/>
          </a:xfrm>
        </p:grpSpPr>
        <p:sp>
          <p:nvSpPr>
            <p:cNvPr id="10316" name="Google Shape;10316;p63"/>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63"/>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8" name="Google Shape;10318;p63"/>
          <p:cNvGrpSpPr/>
          <p:nvPr/>
        </p:nvGrpSpPr>
        <p:grpSpPr>
          <a:xfrm>
            <a:off x="7521454" y="2906139"/>
            <a:ext cx="359651" cy="371013"/>
            <a:chOff x="7521454" y="2906139"/>
            <a:chExt cx="359651" cy="371013"/>
          </a:xfrm>
        </p:grpSpPr>
        <p:sp>
          <p:nvSpPr>
            <p:cNvPr id="10319" name="Google Shape;10319;p63"/>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63"/>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3"/>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63"/>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63"/>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4" name="Google Shape;10324;p63"/>
          <p:cNvGrpSpPr/>
          <p:nvPr/>
        </p:nvGrpSpPr>
        <p:grpSpPr>
          <a:xfrm>
            <a:off x="5782845" y="2906521"/>
            <a:ext cx="301661" cy="371013"/>
            <a:chOff x="5782845" y="2906521"/>
            <a:chExt cx="301661" cy="371013"/>
          </a:xfrm>
        </p:grpSpPr>
        <p:sp>
          <p:nvSpPr>
            <p:cNvPr id="10325" name="Google Shape;10325;p63"/>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63"/>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3"/>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8" name="Google Shape;10328;p63"/>
          <p:cNvGrpSpPr/>
          <p:nvPr/>
        </p:nvGrpSpPr>
        <p:grpSpPr>
          <a:xfrm>
            <a:off x="6630539" y="2917502"/>
            <a:ext cx="371777" cy="349434"/>
            <a:chOff x="6630539" y="2917502"/>
            <a:chExt cx="371777" cy="349434"/>
          </a:xfrm>
        </p:grpSpPr>
        <p:sp>
          <p:nvSpPr>
            <p:cNvPr id="10329" name="Google Shape;10329;p63"/>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3"/>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63"/>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63"/>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3"/>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3"/>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3"/>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6" name="Google Shape;10336;p63"/>
          <p:cNvGrpSpPr/>
          <p:nvPr/>
        </p:nvGrpSpPr>
        <p:grpSpPr>
          <a:xfrm>
            <a:off x="2171474" y="3369229"/>
            <a:ext cx="408156" cy="343737"/>
            <a:chOff x="2171474" y="3369229"/>
            <a:chExt cx="408156" cy="343737"/>
          </a:xfrm>
        </p:grpSpPr>
        <p:sp>
          <p:nvSpPr>
            <p:cNvPr id="10337" name="Google Shape;10337;p63"/>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63"/>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3"/>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3"/>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1" name="Google Shape;10341;p63"/>
          <p:cNvGrpSpPr/>
          <p:nvPr/>
        </p:nvGrpSpPr>
        <p:grpSpPr>
          <a:xfrm>
            <a:off x="4891198" y="2925108"/>
            <a:ext cx="334634" cy="334634"/>
            <a:chOff x="4891198" y="2925108"/>
            <a:chExt cx="334634" cy="334634"/>
          </a:xfrm>
        </p:grpSpPr>
        <p:sp>
          <p:nvSpPr>
            <p:cNvPr id="10342" name="Google Shape;10342;p63"/>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63"/>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63"/>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3"/>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63"/>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63"/>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3"/>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63"/>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0" name="Google Shape;10350;p63"/>
          <p:cNvGrpSpPr/>
          <p:nvPr/>
        </p:nvGrpSpPr>
        <p:grpSpPr>
          <a:xfrm>
            <a:off x="7976174" y="2925108"/>
            <a:ext cx="334666" cy="334634"/>
            <a:chOff x="7976174" y="2925108"/>
            <a:chExt cx="334666" cy="334634"/>
          </a:xfrm>
        </p:grpSpPr>
        <p:sp>
          <p:nvSpPr>
            <p:cNvPr id="10351" name="Google Shape;10351;p63"/>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3"/>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63"/>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63"/>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63"/>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63"/>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3"/>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63"/>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63"/>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0" name="Google Shape;10360;p63"/>
          <p:cNvGrpSpPr/>
          <p:nvPr/>
        </p:nvGrpSpPr>
        <p:grpSpPr>
          <a:xfrm>
            <a:off x="3091957" y="3374131"/>
            <a:ext cx="354717" cy="332757"/>
            <a:chOff x="3091957" y="3374131"/>
            <a:chExt cx="354717" cy="332757"/>
          </a:xfrm>
        </p:grpSpPr>
        <p:sp>
          <p:nvSpPr>
            <p:cNvPr id="10361" name="Google Shape;10361;p63"/>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63"/>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3"/>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63"/>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63"/>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63"/>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7" name="Google Shape;10367;p63"/>
          <p:cNvGrpSpPr/>
          <p:nvPr/>
        </p:nvGrpSpPr>
        <p:grpSpPr>
          <a:xfrm>
            <a:off x="3988156" y="3380210"/>
            <a:ext cx="353954" cy="318880"/>
            <a:chOff x="3988156" y="3380210"/>
            <a:chExt cx="353954" cy="318880"/>
          </a:xfrm>
        </p:grpSpPr>
        <p:sp>
          <p:nvSpPr>
            <p:cNvPr id="10368" name="Google Shape;10368;p63"/>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3"/>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63"/>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63"/>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3"/>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3" name="Google Shape;10373;p63"/>
          <p:cNvGrpSpPr/>
          <p:nvPr/>
        </p:nvGrpSpPr>
        <p:grpSpPr>
          <a:xfrm>
            <a:off x="3541011" y="3367320"/>
            <a:ext cx="348257" cy="346188"/>
            <a:chOff x="3541011" y="3367320"/>
            <a:chExt cx="348257" cy="346188"/>
          </a:xfrm>
        </p:grpSpPr>
        <p:sp>
          <p:nvSpPr>
            <p:cNvPr id="10374" name="Google Shape;10374;p63"/>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63"/>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63"/>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63"/>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8" name="Google Shape;10378;p63"/>
          <p:cNvGrpSpPr/>
          <p:nvPr/>
        </p:nvGrpSpPr>
        <p:grpSpPr>
          <a:xfrm>
            <a:off x="850092" y="3352934"/>
            <a:ext cx="369517" cy="375660"/>
            <a:chOff x="850092" y="3352934"/>
            <a:chExt cx="369517" cy="375660"/>
          </a:xfrm>
        </p:grpSpPr>
        <p:sp>
          <p:nvSpPr>
            <p:cNvPr id="10379" name="Google Shape;10379;p63"/>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63"/>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63"/>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63"/>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63"/>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4" name="Google Shape;10384;p63"/>
          <p:cNvGrpSpPr/>
          <p:nvPr/>
        </p:nvGrpSpPr>
        <p:grpSpPr>
          <a:xfrm>
            <a:off x="1314678" y="3358217"/>
            <a:ext cx="334666" cy="365348"/>
            <a:chOff x="1314678" y="3358217"/>
            <a:chExt cx="334666" cy="365348"/>
          </a:xfrm>
        </p:grpSpPr>
        <p:sp>
          <p:nvSpPr>
            <p:cNvPr id="10385" name="Google Shape;10385;p63"/>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3"/>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3"/>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63"/>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63"/>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0" name="Google Shape;10390;p63"/>
          <p:cNvGrpSpPr/>
          <p:nvPr/>
        </p:nvGrpSpPr>
        <p:grpSpPr>
          <a:xfrm>
            <a:off x="1748582" y="3372635"/>
            <a:ext cx="359269" cy="335780"/>
            <a:chOff x="1748582" y="3372635"/>
            <a:chExt cx="359269" cy="335780"/>
          </a:xfrm>
        </p:grpSpPr>
        <p:sp>
          <p:nvSpPr>
            <p:cNvPr id="10391" name="Google Shape;10391;p63"/>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92" name="Google Shape;10392;p63"/>
            <p:cNvGrpSpPr/>
            <p:nvPr/>
          </p:nvGrpSpPr>
          <p:grpSpPr>
            <a:xfrm>
              <a:off x="1748582" y="3372635"/>
              <a:ext cx="333520" cy="335780"/>
              <a:chOff x="1748582" y="3372635"/>
              <a:chExt cx="333520" cy="335780"/>
            </a:xfrm>
          </p:grpSpPr>
          <p:sp>
            <p:nvSpPr>
              <p:cNvPr id="10393" name="Google Shape;10393;p63"/>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63"/>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3"/>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96" name="Google Shape;10396;p63"/>
          <p:cNvGrpSpPr/>
          <p:nvPr/>
        </p:nvGrpSpPr>
        <p:grpSpPr>
          <a:xfrm>
            <a:off x="2640993" y="3357835"/>
            <a:ext cx="365348" cy="364966"/>
            <a:chOff x="2640993" y="3357835"/>
            <a:chExt cx="365348" cy="364966"/>
          </a:xfrm>
        </p:grpSpPr>
        <p:sp>
          <p:nvSpPr>
            <p:cNvPr id="10397" name="Google Shape;10397;p63"/>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63"/>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63"/>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3"/>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3"/>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63"/>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63"/>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63"/>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63"/>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63"/>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7" name="Google Shape;10407;p63"/>
          <p:cNvGrpSpPr/>
          <p:nvPr/>
        </p:nvGrpSpPr>
        <p:grpSpPr>
          <a:xfrm>
            <a:off x="4886264" y="3366174"/>
            <a:ext cx="350548" cy="350198"/>
            <a:chOff x="4886264" y="3366174"/>
            <a:chExt cx="350548" cy="350198"/>
          </a:xfrm>
        </p:grpSpPr>
        <p:sp>
          <p:nvSpPr>
            <p:cNvPr id="10408" name="Google Shape;10408;p63"/>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63"/>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63"/>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3"/>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63"/>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63"/>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63"/>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63"/>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3"/>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63"/>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63"/>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63"/>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63"/>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1" name="Google Shape;10421;p63"/>
          <p:cNvGrpSpPr/>
          <p:nvPr/>
        </p:nvGrpSpPr>
        <p:grpSpPr>
          <a:xfrm>
            <a:off x="5331913" y="3413947"/>
            <a:ext cx="347143" cy="254684"/>
            <a:chOff x="5331913" y="3413947"/>
            <a:chExt cx="347143" cy="254684"/>
          </a:xfrm>
        </p:grpSpPr>
        <p:sp>
          <p:nvSpPr>
            <p:cNvPr id="10422" name="Google Shape;10422;p63"/>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3"/>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3"/>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63"/>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63"/>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63"/>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8" name="Google Shape;10428;p63"/>
          <p:cNvGrpSpPr/>
          <p:nvPr/>
        </p:nvGrpSpPr>
        <p:grpSpPr>
          <a:xfrm>
            <a:off x="5776798" y="3409778"/>
            <a:ext cx="346379" cy="264518"/>
            <a:chOff x="5776798" y="3409778"/>
            <a:chExt cx="346379" cy="264518"/>
          </a:xfrm>
        </p:grpSpPr>
        <p:sp>
          <p:nvSpPr>
            <p:cNvPr id="10429" name="Google Shape;10429;p63"/>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63"/>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63"/>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3"/>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3"/>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3"/>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5" name="Google Shape;10435;p63"/>
          <p:cNvGrpSpPr/>
          <p:nvPr/>
        </p:nvGrpSpPr>
        <p:grpSpPr>
          <a:xfrm>
            <a:off x="7108015" y="3396505"/>
            <a:ext cx="344883" cy="290299"/>
            <a:chOff x="7108015" y="3396505"/>
            <a:chExt cx="344883" cy="290299"/>
          </a:xfrm>
        </p:grpSpPr>
        <p:sp>
          <p:nvSpPr>
            <p:cNvPr id="10436" name="Google Shape;10436;p63"/>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63"/>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63"/>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63"/>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0" name="Google Shape;10440;p63"/>
          <p:cNvGrpSpPr/>
          <p:nvPr/>
        </p:nvGrpSpPr>
        <p:grpSpPr>
          <a:xfrm>
            <a:off x="7551754" y="3390808"/>
            <a:ext cx="344883" cy="301311"/>
            <a:chOff x="7551754" y="3390808"/>
            <a:chExt cx="344883" cy="301311"/>
          </a:xfrm>
        </p:grpSpPr>
        <p:sp>
          <p:nvSpPr>
            <p:cNvPr id="10441" name="Google Shape;10441;p63"/>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3"/>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63"/>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63"/>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63"/>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63"/>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3"/>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3"/>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63"/>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63"/>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63"/>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2" name="Google Shape;10452;p63"/>
          <p:cNvGrpSpPr/>
          <p:nvPr/>
        </p:nvGrpSpPr>
        <p:grpSpPr>
          <a:xfrm>
            <a:off x="6707084" y="3387403"/>
            <a:ext cx="261145" cy="308504"/>
            <a:chOff x="6707084" y="3387403"/>
            <a:chExt cx="261145" cy="308504"/>
          </a:xfrm>
        </p:grpSpPr>
        <p:sp>
          <p:nvSpPr>
            <p:cNvPr id="10453" name="Google Shape;10453;p63"/>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63"/>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63"/>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63"/>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7" name="Google Shape;10457;p63"/>
          <p:cNvGrpSpPr/>
          <p:nvPr/>
        </p:nvGrpSpPr>
        <p:grpSpPr>
          <a:xfrm>
            <a:off x="848978" y="4297637"/>
            <a:ext cx="377824" cy="324418"/>
            <a:chOff x="848978" y="4297637"/>
            <a:chExt cx="377824" cy="324418"/>
          </a:xfrm>
        </p:grpSpPr>
        <p:sp>
          <p:nvSpPr>
            <p:cNvPr id="10458" name="Google Shape;10458;p63"/>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63"/>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0" name="Google Shape;10460;p63"/>
          <p:cNvGrpSpPr/>
          <p:nvPr/>
        </p:nvGrpSpPr>
        <p:grpSpPr>
          <a:xfrm>
            <a:off x="1754279" y="4286593"/>
            <a:ext cx="351439" cy="345965"/>
            <a:chOff x="1754279" y="4286593"/>
            <a:chExt cx="351439" cy="345965"/>
          </a:xfrm>
        </p:grpSpPr>
        <p:sp>
          <p:nvSpPr>
            <p:cNvPr id="10461" name="Google Shape;10461;p63"/>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63"/>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63"/>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63"/>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63"/>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6" name="Google Shape;10466;p63"/>
          <p:cNvGrpSpPr/>
          <p:nvPr/>
        </p:nvGrpSpPr>
        <p:grpSpPr>
          <a:xfrm>
            <a:off x="3996113" y="4291176"/>
            <a:ext cx="336512" cy="335048"/>
            <a:chOff x="3996113" y="4291176"/>
            <a:chExt cx="336512" cy="335048"/>
          </a:xfrm>
        </p:grpSpPr>
        <p:sp>
          <p:nvSpPr>
            <p:cNvPr id="10467" name="Google Shape;10467;p63"/>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63"/>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63"/>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70" name="Google Shape;10470;p63"/>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71" name="Google Shape;10471;p63"/>
          <p:cNvGrpSpPr/>
          <p:nvPr/>
        </p:nvGrpSpPr>
        <p:grpSpPr>
          <a:xfrm>
            <a:off x="2179081" y="4285511"/>
            <a:ext cx="397525" cy="348670"/>
            <a:chOff x="2179081" y="4285511"/>
            <a:chExt cx="397525" cy="348670"/>
          </a:xfrm>
        </p:grpSpPr>
        <p:sp>
          <p:nvSpPr>
            <p:cNvPr id="10472" name="Google Shape;10472;p63"/>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3"/>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4" name="Google Shape;10474;p63"/>
          <p:cNvGrpSpPr/>
          <p:nvPr/>
        </p:nvGrpSpPr>
        <p:grpSpPr>
          <a:xfrm>
            <a:off x="3584201" y="4294996"/>
            <a:ext cx="267574" cy="329415"/>
            <a:chOff x="3584201" y="4294996"/>
            <a:chExt cx="267574" cy="329415"/>
          </a:xfrm>
        </p:grpSpPr>
        <p:sp>
          <p:nvSpPr>
            <p:cNvPr id="10475" name="Google Shape;10475;p63"/>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63"/>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63"/>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63"/>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9" name="Google Shape;10479;p63"/>
          <p:cNvGrpSpPr/>
          <p:nvPr/>
        </p:nvGrpSpPr>
        <p:grpSpPr>
          <a:xfrm>
            <a:off x="3082855" y="4295728"/>
            <a:ext cx="375946" cy="327823"/>
            <a:chOff x="3082855" y="4295728"/>
            <a:chExt cx="375946" cy="327823"/>
          </a:xfrm>
        </p:grpSpPr>
        <p:sp>
          <p:nvSpPr>
            <p:cNvPr id="10480" name="Google Shape;10480;p63"/>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3"/>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63"/>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63"/>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63"/>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63"/>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63"/>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63"/>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63"/>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3"/>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3"/>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1" name="Google Shape;10491;p63"/>
          <p:cNvGrpSpPr/>
          <p:nvPr/>
        </p:nvGrpSpPr>
        <p:grpSpPr>
          <a:xfrm>
            <a:off x="2749016" y="4291176"/>
            <a:ext cx="150831" cy="336926"/>
            <a:chOff x="2749016" y="4291176"/>
            <a:chExt cx="150831" cy="336926"/>
          </a:xfrm>
        </p:grpSpPr>
        <p:sp>
          <p:nvSpPr>
            <p:cNvPr id="10492" name="Google Shape;10492;p63"/>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63"/>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63"/>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63"/>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6" name="Google Shape;10496;p63"/>
          <p:cNvGrpSpPr/>
          <p:nvPr/>
        </p:nvGrpSpPr>
        <p:grpSpPr>
          <a:xfrm>
            <a:off x="7127716" y="4279432"/>
            <a:ext cx="248254" cy="361942"/>
            <a:chOff x="7127716" y="4279432"/>
            <a:chExt cx="248254" cy="361942"/>
          </a:xfrm>
        </p:grpSpPr>
        <p:sp>
          <p:nvSpPr>
            <p:cNvPr id="10497" name="Google Shape;10497;p63"/>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3"/>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3"/>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3"/>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63"/>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63"/>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63"/>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63"/>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63"/>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6" name="Google Shape;10506;p63"/>
          <p:cNvGrpSpPr/>
          <p:nvPr/>
        </p:nvGrpSpPr>
        <p:grpSpPr>
          <a:xfrm>
            <a:off x="7565408" y="4279432"/>
            <a:ext cx="248255" cy="361942"/>
            <a:chOff x="7565408" y="4279432"/>
            <a:chExt cx="248255" cy="361942"/>
          </a:xfrm>
        </p:grpSpPr>
        <p:sp>
          <p:nvSpPr>
            <p:cNvPr id="10507" name="Google Shape;10507;p63"/>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63"/>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63"/>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63"/>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63"/>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63"/>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63"/>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63"/>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5" name="Google Shape;10515;p63"/>
          <p:cNvGrpSpPr/>
          <p:nvPr/>
        </p:nvGrpSpPr>
        <p:grpSpPr>
          <a:xfrm>
            <a:off x="6264109" y="4279432"/>
            <a:ext cx="225498" cy="361560"/>
            <a:chOff x="6264109" y="4279432"/>
            <a:chExt cx="225498" cy="361560"/>
          </a:xfrm>
        </p:grpSpPr>
        <p:sp>
          <p:nvSpPr>
            <p:cNvPr id="10516" name="Google Shape;10516;p63"/>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63"/>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8" name="Google Shape;10518;p63"/>
          <p:cNvGrpSpPr/>
          <p:nvPr/>
        </p:nvGrpSpPr>
        <p:grpSpPr>
          <a:xfrm>
            <a:off x="7929578" y="4284365"/>
            <a:ext cx="395266" cy="351312"/>
            <a:chOff x="7929578" y="4284365"/>
            <a:chExt cx="395266" cy="351312"/>
          </a:xfrm>
        </p:grpSpPr>
        <p:sp>
          <p:nvSpPr>
            <p:cNvPr id="10519" name="Google Shape;10519;p63"/>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63"/>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63"/>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63"/>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3" name="Google Shape;10523;p63"/>
          <p:cNvGrpSpPr/>
          <p:nvPr/>
        </p:nvGrpSpPr>
        <p:grpSpPr>
          <a:xfrm>
            <a:off x="6595502" y="4323777"/>
            <a:ext cx="426315" cy="332826"/>
            <a:chOff x="6639652" y="4323777"/>
            <a:chExt cx="426315" cy="332826"/>
          </a:xfrm>
        </p:grpSpPr>
        <p:sp>
          <p:nvSpPr>
            <p:cNvPr id="10524" name="Google Shape;10524;p63"/>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63"/>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63"/>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63"/>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63"/>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63"/>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63"/>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63"/>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63"/>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3"/>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4" name="Google Shape;10534;p63"/>
          <p:cNvGrpSpPr/>
          <p:nvPr/>
        </p:nvGrpSpPr>
        <p:grpSpPr>
          <a:xfrm>
            <a:off x="5357662" y="4297637"/>
            <a:ext cx="287275" cy="326296"/>
            <a:chOff x="5357662" y="4297637"/>
            <a:chExt cx="287275" cy="326296"/>
          </a:xfrm>
        </p:grpSpPr>
        <p:sp>
          <p:nvSpPr>
            <p:cNvPr id="10535" name="Google Shape;10535;p63"/>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63"/>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3"/>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63"/>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63"/>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0" name="Google Shape;10540;p63"/>
          <p:cNvGrpSpPr/>
          <p:nvPr/>
        </p:nvGrpSpPr>
        <p:grpSpPr>
          <a:xfrm>
            <a:off x="5774124" y="4294550"/>
            <a:ext cx="331611" cy="331674"/>
            <a:chOff x="5774124" y="4294550"/>
            <a:chExt cx="331611" cy="331674"/>
          </a:xfrm>
        </p:grpSpPr>
        <p:sp>
          <p:nvSpPr>
            <p:cNvPr id="10541" name="Google Shape;10541;p63"/>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63"/>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3" name="Google Shape;10543;p63"/>
          <p:cNvGrpSpPr/>
          <p:nvPr/>
        </p:nvGrpSpPr>
        <p:grpSpPr>
          <a:xfrm>
            <a:off x="4890434" y="4287389"/>
            <a:ext cx="345997" cy="346029"/>
            <a:chOff x="4890434" y="4287389"/>
            <a:chExt cx="345997" cy="346029"/>
          </a:xfrm>
        </p:grpSpPr>
        <p:sp>
          <p:nvSpPr>
            <p:cNvPr id="10544" name="Google Shape;10544;p63"/>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63"/>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3"/>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63"/>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63"/>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63"/>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63"/>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1" name="Google Shape;10551;p63"/>
          <p:cNvGrpSpPr/>
          <p:nvPr/>
        </p:nvGrpSpPr>
        <p:grpSpPr>
          <a:xfrm>
            <a:off x="2165809" y="3811059"/>
            <a:ext cx="422542" cy="342973"/>
            <a:chOff x="2165809" y="3811059"/>
            <a:chExt cx="422542" cy="342973"/>
          </a:xfrm>
        </p:grpSpPr>
        <p:sp>
          <p:nvSpPr>
            <p:cNvPr id="10552" name="Google Shape;10552;p63"/>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63"/>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63"/>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63"/>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3"/>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63"/>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63"/>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63"/>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63"/>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63"/>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63"/>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63"/>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63"/>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63"/>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63"/>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3"/>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3"/>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63"/>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70" name="Google Shape;10570;p63"/>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71" name="Google Shape;10571;p63"/>
          <p:cNvGrpSpPr/>
          <p:nvPr/>
        </p:nvGrpSpPr>
        <p:grpSpPr>
          <a:xfrm>
            <a:off x="903530" y="3806125"/>
            <a:ext cx="264550" cy="353222"/>
            <a:chOff x="903530" y="3806125"/>
            <a:chExt cx="264550" cy="353222"/>
          </a:xfrm>
        </p:grpSpPr>
        <p:sp>
          <p:nvSpPr>
            <p:cNvPr id="10572" name="Google Shape;10572;p63"/>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63"/>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63"/>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63"/>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6" name="Google Shape;10576;p63"/>
          <p:cNvGrpSpPr/>
          <p:nvPr/>
        </p:nvGrpSpPr>
        <p:grpSpPr>
          <a:xfrm>
            <a:off x="2611458" y="3816374"/>
            <a:ext cx="426329" cy="332375"/>
            <a:chOff x="2611458" y="3816374"/>
            <a:chExt cx="426329" cy="332375"/>
          </a:xfrm>
        </p:grpSpPr>
        <p:sp>
          <p:nvSpPr>
            <p:cNvPr id="10577" name="Google Shape;10577;p63"/>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63"/>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63"/>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63"/>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63"/>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63"/>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63"/>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63"/>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3"/>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3"/>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87" name="Google Shape;10587;p63"/>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88" name="Google Shape;10588;p63"/>
          <p:cNvGrpSpPr/>
          <p:nvPr/>
        </p:nvGrpSpPr>
        <p:grpSpPr>
          <a:xfrm>
            <a:off x="4019984" y="3805393"/>
            <a:ext cx="293704" cy="353954"/>
            <a:chOff x="4019984" y="3805393"/>
            <a:chExt cx="293704" cy="353954"/>
          </a:xfrm>
        </p:grpSpPr>
        <p:sp>
          <p:nvSpPr>
            <p:cNvPr id="10589" name="Google Shape;10589;p63"/>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63"/>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1" name="Google Shape;10591;p63"/>
          <p:cNvGrpSpPr/>
          <p:nvPr/>
        </p:nvGrpSpPr>
        <p:grpSpPr>
          <a:xfrm>
            <a:off x="8006505" y="3390044"/>
            <a:ext cx="323654" cy="303189"/>
            <a:chOff x="8006505" y="3390044"/>
            <a:chExt cx="323654" cy="303189"/>
          </a:xfrm>
        </p:grpSpPr>
        <p:sp>
          <p:nvSpPr>
            <p:cNvPr id="10592" name="Google Shape;10592;p63"/>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63"/>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63"/>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63"/>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63"/>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63"/>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8" name="Google Shape;10598;p63"/>
          <p:cNvGrpSpPr/>
          <p:nvPr/>
        </p:nvGrpSpPr>
        <p:grpSpPr>
          <a:xfrm>
            <a:off x="1299146" y="3806507"/>
            <a:ext cx="367990" cy="351312"/>
            <a:chOff x="1299146" y="3806507"/>
            <a:chExt cx="367990" cy="351312"/>
          </a:xfrm>
        </p:grpSpPr>
        <p:sp>
          <p:nvSpPr>
            <p:cNvPr id="10599" name="Google Shape;10599;p63"/>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63"/>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01" name="Google Shape;10601;p63"/>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02" name="Google Shape;10602;p63"/>
          <p:cNvGrpSpPr/>
          <p:nvPr/>
        </p:nvGrpSpPr>
        <p:grpSpPr>
          <a:xfrm>
            <a:off x="3095745" y="3805393"/>
            <a:ext cx="352840" cy="354717"/>
            <a:chOff x="3095745" y="3805393"/>
            <a:chExt cx="352840" cy="354717"/>
          </a:xfrm>
        </p:grpSpPr>
        <p:sp>
          <p:nvSpPr>
            <p:cNvPr id="10603" name="Google Shape;10603;p63"/>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63"/>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63"/>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3"/>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63"/>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63"/>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9" name="Google Shape;10609;p63"/>
          <p:cNvGrpSpPr/>
          <p:nvPr/>
        </p:nvGrpSpPr>
        <p:grpSpPr>
          <a:xfrm>
            <a:off x="7550258" y="3832670"/>
            <a:ext cx="371395" cy="301279"/>
            <a:chOff x="7550258" y="3832670"/>
            <a:chExt cx="371395" cy="301279"/>
          </a:xfrm>
        </p:grpSpPr>
        <p:sp>
          <p:nvSpPr>
            <p:cNvPr id="10610" name="Google Shape;10610;p63"/>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3"/>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3"/>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3"/>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63"/>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63"/>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63"/>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63"/>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63"/>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63"/>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63"/>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63"/>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63"/>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63"/>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63"/>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63"/>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3"/>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3"/>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28" name="Google Shape;10628;p63"/>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29" name="Google Shape;10629;p63"/>
          <p:cNvGrpSpPr/>
          <p:nvPr/>
        </p:nvGrpSpPr>
        <p:grpSpPr>
          <a:xfrm>
            <a:off x="6659725" y="3808035"/>
            <a:ext cx="367608" cy="350548"/>
            <a:chOff x="6659725" y="3808035"/>
            <a:chExt cx="367608" cy="350548"/>
          </a:xfrm>
        </p:grpSpPr>
        <p:sp>
          <p:nvSpPr>
            <p:cNvPr id="10630" name="Google Shape;10630;p63"/>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3"/>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2" name="Google Shape;10632;p63"/>
          <p:cNvGrpSpPr/>
          <p:nvPr/>
        </p:nvGrpSpPr>
        <p:grpSpPr>
          <a:xfrm>
            <a:off x="6219391" y="3816756"/>
            <a:ext cx="356627" cy="334252"/>
            <a:chOff x="6219391" y="3816756"/>
            <a:chExt cx="356627" cy="334252"/>
          </a:xfrm>
        </p:grpSpPr>
        <p:sp>
          <p:nvSpPr>
            <p:cNvPr id="10633" name="Google Shape;10633;p63"/>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63"/>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63"/>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3"/>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7" name="Google Shape;10637;p63"/>
          <p:cNvGrpSpPr/>
          <p:nvPr/>
        </p:nvGrpSpPr>
        <p:grpSpPr>
          <a:xfrm>
            <a:off x="5778676" y="3826972"/>
            <a:ext cx="349052" cy="313055"/>
            <a:chOff x="5778676" y="3826972"/>
            <a:chExt cx="349052" cy="313055"/>
          </a:xfrm>
        </p:grpSpPr>
        <p:sp>
          <p:nvSpPr>
            <p:cNvPr id="10638" name="Google Shape;10638;p63"/>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63"/>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3"/>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3"/>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63"/>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3" name="Google Shape;10643;p63"/>
          <p:cNvGrpSpPr/>
          <p:nvPr/>
        </p:nvGrpSpPr>
        <p:grpSpPr>
          <a:xfrm>
            <a:off x="5355784" y="3834547"/>
            <a:ext cx="299019" cy="297905"/>
            <a:chOff x="5355784" y="3834547"/>
            <a:chExt cx="299019" cy="297905"/>
          </a:xfrm>
        </p:grpSpPr>
        <p:sp>
          <p:nvSpPr>
            <p:cNvPr id="10644" name="Google Shape;10644;p63"/>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63"/>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63"/>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3"/>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8" name="Google Shape;10648;p63"/>
          <p:cNvGrpSpPr/>
          <p:nvPr/>
        </p:nvGrpSpPr>
        <p:grpSpPr>
          <a:xfrm>
            <a:off x="8036455" y="3807271"/>
            <a:ext cx="292176" cy="353985"/>
            <a:chOff x="8036455" y="3807271"/>
            <a:chExt cx="292176" cy="353985"/>
          </a:xfrm>
        </p:grpSpPr>
        <p:sp>
          <p:nvSpPr>
            <p:cNvPr id="10649" name="Google Shape;10649;p63"/>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63"/>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1" name="Google Shape;10651;p63"/>
          <p:cNvGrpSpPr/>
          <p:nvPr/>
        </p:nvGrpSpPr>
        <p:grpSpPr>
          <a:xfrm>
            <a:off x="4874902" y="3808799"/>
            <a:ext cx="345615" cy="350835"/>
            <a:chOff x="4874902" y="3808799"/>
            <a:chExt cx="345615" cy="350835"/>
          </a:xfrm>
        </p:grpSpPr>
        <p:sp>
          <p:nvSpPr>
            <p:cNvPr id="10652" name="Google Shape;10652;p63"/>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63"/>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63"/>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63"/>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63"/>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63"/>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63"/>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63"/>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63"/>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63"/>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63"/>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63"/>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63"/>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63"/>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63"/>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63"/>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3"/>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EFEFEF"/>
        </a:solidFill>
      </p:bgPr>
    </p:bg>
    <p:spTree>
      <p:nvGrpSpPr>
        <p:cNvPr id="188" name="Shape 188"/>
        <p:cNvGrpSpPr/>
        <p:nvPr/>
      </p:nvGrpSpPr>
      <p:grpSpPr>
        <a:xfrm>
          <a:off x="0" y="0"/>
          <a:ext cx="0" cy="0"/>
          <a:chOff x="0" y="0"/>
          <a:chExt cx="0" cy="0"/>
        </a:xfrm>
      </p:grpSpPr>
      <p:pic>
        <p:nvPicPr>
          <p:cNvPr id="189" name="Google Shape;189;p28"/>
          <p:cNvPicPr preferRelativeResize="0"/>
          <p:nvPr/>
        </p:nvPicPr>
        <p:blipFill rotWithShape="1">
          <a:blip r:embed="rId3">
            <a:alphaModFix/>
          </a:blip>
          <a:srcRect b="0" l="22305" r="22305" t="0"/>
          <a:stretch/>
        </p:blipFill>
        <p:spPr>
          <a:xfrm>
            <a:off x="5217375" y="597125"/>
            <a:ext cx="3281249" cy="3948286"/>
          </a:xfrm>
          <a:prstGeom prst="rect">
            <a:avLst/>
          </a:prstGeom>
          <a:noFill/>
          <a:ln>
            <a:noFill/>
          </a:ln>
        </p:spPr>
      </p:pic>
      <p:sp>
        <p:nvSpPr>
          <p:cNvPr id="190" name="Google Shape;190;p28"/>
          <p:cNvSpPr txBox="1"/>
          <p:nvPr>
            <p:ph idx="1" type="subTitle"/>
          </p:nvPr>
        </p:nvSpPr>
        <p:spPr>
          <a:xfrm>
            <a:off x="1162800" y="1679550"/>
            <a:ext cx="2501400" cy="1784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System—it’s only a bit larger than our Moon. The planet’s name has nothing to do with the liquid metal, since it was named after the Roman messenger god, Mercury</a:t>
            </a:r>
            <a:endParaRPr/>
          </a:p>
        </p:txBody>
      </p:sp>
      <p:sp>
        <p:nvSpPr>
          <p:cNvPr id="191" name="Google Shape;191;p28"/>
          <p:cNvSpPr txBox="1"/>
          <p:nvPr>
            <p:ph type="title"/>
          </p:nvPr>
        </p:nvSpPr>
        <p:spPr>
          <a:xfrm rot="-5400000">
            <a:off x="-1350000" y="2232325"/>
            <a:ext cx="3378900" cy="67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INTRODUCTION</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672" name="Shape 10672"/>
        <p:cNvGrpSpPr/>
        <p:nvPr/>
      </p:nvGrpSpPr>
      <p:grpSpPr>
        <a:xfrm>
          <a:off x="0" y="0"/>
          <a:ext cx="0" cy="0"/>
          <a:chOff x="0" y="0"/>
          <a:chExt cx="0" cy="0"/>
        </a:xfrm>
      </p:grpSpPr>
      <p:sp>
        <p:nvSpPr>
          <p:cNvPr id="10673" name="Google Shape;10673;p64"/>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674" name="Google Shape;10674;p64"/>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0675" name="Google Shape;10675;p64"/>
          <p:cNvGrpSpPr/>
          <p:nvPr/>
        </p:nvGrpSpPr>
        <p:grpSpPr>
          <a:xfrm>
            <a:off x="2704005" y="4258781"/>
            <a:ext cx="342144" cy="362704"/>
            <a:chOff x="2704005" y="4258781"/>
            <a:chExt cx="342144" cy="362704"/>
          </a:xfrm>
        </p:grpSpPr>
        <p:sp>
          <p:nvSpPr>
            <p:cNvPr id="10676" name="Google Shape;10676;p64"/>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64"/>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64"/>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64"/>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64"/>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64"/>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64"/>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3" name="Google Shape;10683;p64"/>
          <p:cNvGrpSpPr/>
          <p:nvPr/>
        </p:nvGrpSpPr>
        <p:grpSpPr>
          <a:xfrm>
            <a:off x="2157462" y="4258496"/>
            <a:ext cx="347435" cy="363370"/>
            <a:chOff x="2157462" y="4258496"/>
            <a:chExt cx="347435" cy="363370"/>
          </a:xfrm>
        </p:grpSpPr>
        <p:sp>
          <p:nvSpPr>
            <p:cNvPr id="10684" name="Google Shape;10684;p64"/>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64"/>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64"/>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7" name="Google Shape;10687;p64"/>
          <p:cNvGrpSpPr/>
          <p:nvPr/>
        </p:nvGrpSpPr>
        <p:grpSpPr>
          <a:xfrm>
            <a:off x="4010963" y="3763781"/>
            <a:ext cx="343665" cy="363211"/>
            <a:chOff x="4010963" y="3763781"/>
            <a:chExt cx="343665" cy="363211"/>
          </a:xfrm>
        </p:grpSpPr>
        <p:sp>
          <p:nvSpPr>
            <p:cNvPr id="10688" name="Google Shape;10688;p64"/>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64"/>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64"/>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64"/>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64"/>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3" name="Google Shape;10693;p64"/>
          <p:cNvGrpSpPr/>
          <p:nvPr/>
        </p:nvGrpSpPr>
        <p:grpSpPr>
          <a:xfrm>
            <a:off x="2214042" y="3810509"/>
            <a:ext cx="368153" cy="311193"/>
            <a:chOff x="2214042" y="3810509"/>
            <a:chExt cx="368153" cy="311193"/>
          </a:xfrm>
        </p:grpSpPr>
        <p:sp>
          <p:nvSpPr>
            <p:cNvPr id="10694" name="Google Shape;10694;p64"/>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64"/>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6" name="Google Shape;10696;p64"/>
          <p:cNvGrpSpPr/>
          <p:nvPr/>
        </p:nvGrpSpPr>
        <p:grpSpPr>
          <a:xfrm>
            <a:off x="1768938" y="3782219"/>
            <a:ext cx="367805" cy="367773"/>
            <a:chOff x="1768938" y="3782219"/>
            <a:chExt cx="367805" cy="367773"/>
          </a:xfrm>
        </p:grpSpPr>
        <p:sp>
          <p:nvSpPr>
            <p:cNvPr id="10697" name="Google Shape;10697;p64"/>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64"/>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64"/>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64"/>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64"/>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2" name="Google Shape;10702;p64"/>
          <p:cNvGrpSpPr/>
          <p:nvPr/>
        </p:nvGrpSpPr>
        <p:grpSpPr>
          <a:xfrm>
            <a:off x="2681385" y="3798439"/>
            <a:ext cx="325544" cy="327413"/>
            <a:chOff x="2681385" y="3798439"/>
            <a:chExt cx="325544" cy="327413"/>
          </a:xfrm>
        </p:grpSpPr>
        <p:sp>
          <p:nvSpPr>
            <p:cNvPr id="10703" name="Google Shape;10703;p64"/>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64"/>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4"/>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64"/>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64"/>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64"/>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64"/>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0" name="Google Shape;10710;p64"/>
          <p:cNvGrpSpPr/>
          <p:nvPr/>
        </p:nvGrpSpPr>
        <p:grpSpPr>
          <a:xfrm>
            <a:off x="6243928" y="4263502"/>
            <a:ext cx="274254" cy="350824"/>
            <a:chOff x="6243928" y="4263502"/>
            <a:chExt cx="274254" cy="350824"/>
          </a:xfrm>
        </p:grpSpPr>
        <p:sp>
          <p:nvSpPr>
            <p:cNvPr id="10711" name="Google Shape;10711;p64"/>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64"/>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64"/>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64"/>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64"/>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64"/>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64"/>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64"/>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9" name="Google Shape;10719;p64"/>
          <p:cNvGrpSpPr/>
          <p:nvPr/>
        </p:nvGrpSpPr>
        <p:grpSpPr>
          <a:xfrm>
            <a:off x="3560600" y="3763338"/>
            <a:ext cx="352345" cy="363655"/>
            <a:chOff x="3560600" y="3763338"/>
            <a:chExt cx="352345" cy="363655"/>
          </a:xfrm>
        </p:grpSpPr>
        <p:sp>
          <p:nvSpPr>
            <p:cNvPr id="10720" name="Google Shape;10720;p64"/>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64"/>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64"/>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3" name="Google Shape;10723;p64"/>
          <p:cNvGrpSpPr/>
          <p:nvPr/>
        </p:nvGrpSpPr>
        <p:grpSpPr>
          <a:xfrm>
            <a:off x="5790556" y="4261252"/>
            <a:ext cx="279513" cy="356083"/>
            <a:chOff x="5790556" y="4261252"/>
            <a:chExt cx="279513" cy="356083"/>
          </a:xfrm>
        </p:grpSpPr>
        <p:sp>
          <p:nvSpPr>
            <p:cNvPr id="10724" name="Google Shape;10724;p64"/>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64"/>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64"/>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64"/>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64"/>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64"/>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64"/>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1" name="Google Shape;10731;p64"/>
          <p:cNvGrpSpPr/>
          <p:nvPr/>
        </p:nvGrpSpPr>
        <p:grpSpPr>
          <a:xfrm>
            <a:off x="5341333" y="4261252"/>
            <a:ext cx="278752" cy="356463"/>
            <a:chOff x="5341333" y="4261252"/>
            <a:chExt cx="278752" cy="356463"/>
          </a:xfrm>
        </p:grpSpPr>
        <p:sp>
          <p:nvSpPr>
            <p:cNvPr id="10732" name="Google Shape;10732;p64"/>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64"/>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64"/>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64"/>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64"/>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64"/>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64"/>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39" name="Google Shape;10739;p64"/>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40" name="Google Shape;10740;p64"/>
          <p:cNvGrpSpPr/>
          <p:nvPr/>
        </p:nvGrpSpPr>
        <p:grpSpPr>
          <a:xfrm>
            <a:off x="3103646" y="3766076"/>
            <a:ext cx="360233" cy="362451"/>
            <a:chOff x="3107608" y="3763401"/>
            <a:chExt cx="360233" cy="362451"/>
          </a:xfrm>
        </p:grpSpPr>
        <p:sp>
          <p:nvSpPr>
            <p:cNvPr id="10741" name="Google Shape;10741;p64"/>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64"/>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64"/>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4" name="Google Shape;10744;p64"/>
          <p:cNvGrpSpPr/>
          <p:nvPr/>
        </p:nvGrpSpPr>
        <p:grpSpPr>
          <a:xfrm>
            <a:off x="889343" y="3801227"/>
            <a:ext cx="351585" cy="339705"/>
            <a:chOff x="889343" y="3801227"/>
            <a:chExt cx="351585" cy="339705"/>
          </a:xfrm>
        </p:grpSpPr>
        <p:sp>
          <p:nvSpPr>
            <p:cNvPr id="10745" name="Google Shape;10745;p64"/>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64"/>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64"/>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64"/>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64"/>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0" name="Google Shape;10750;p64"/>
          <p:cNvGrpSpPr/>
          <p:nvPr/>
        </p:nvGrpSpPr>
        <p:grpSpPr>
          <a:xfrm>
            <a:off x="4896609" y="4260872"/>
            <a:ext cx="278784" cy="355323"/>
            <a:chOff x="4896609" y="4260872"/>
            <a:chExt cx="278784" cy="355323"/>
          </a:xfrm>
        </p:grpSpPr>
        <p:sp>
          <p:nvSpPr>
            <p:cNvPr id="10751" name="Google Shape;10751;p64"/>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64"/>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4"/>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64"/>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64"/>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64"/>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7" name="Google Shape;10757;p64"/>
          <p:cNvGrpSpPr/>
          <p:nvPr/>
        </p:nvGrpSpPr>
        <p:grpSpPr>
          <a:xfrm>
            <a:off x="7598438" y="4266131"/>
            <a:ext cx="260283" cy="345914"/>
            <a:chOff x="7598438" y="4266131"/>
            <a:chExt cx="260283" cy="345914"/>
          </a:xfrm>
        </p:grpSpPr>
        <p:sp>
          <p:nvSpPr>
            <p:cNvPr id="10758" name="Google Shape;10758;p64"/>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64"/>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64"/>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64"/>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64"/>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64"/>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64"/>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5" name="Google Shape;10765;p64"/>
          <p:cNvGrpSpPr/>
          <p:nvPr/>
        </p:nvGrpSpPr>
        <p:grpSpPr>
          <a:xfrm>
            <a:off x="1767069" y="3360146"/>
            <a:ext cx="286324" cy="348163"/>
            <a:chOff x="1767069" y="3360146"/>
            <a:chExt cx="286324" cy="348163"/>
          </a:xfrm>
        </p:grpSpPr>
        <p:sp>
          <p:nvSpPr>
            <p:cNvPr id="10766" name="Google Shape;10766;p64"/>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64"/>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64"/>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64"/>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64"/>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64"/>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64"/>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3" name="Google Shape;10773;p64"/>
          <p:cNvGrpSpPr/>
          <p:nvPr/>
        </p:nvGrpSpPr>
        <p:grpSpPr>
          <a:xfrm>
            <a:off x="7149944" y="4266131"/>
            <a:ext cx="260283" cy="345914"/>
            <a:chOff x="7149944" y="4266131"/>
            <a:chExt cx="260283" cy="345914"/>
          </a:xfrm>
        </p:grpSpPr>
        <p:sp>
          <p:nvSpPr>
            <p:cNvPr id="10774" name="Google Shape;10774;p64"/>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64"/>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64"/>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64"/>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64"/>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64"/>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0" name="Google Shape;10780;p64"/>
          <p:cNvGrpSpPr/>
          <p:nvPr/>
        </p:nvGrpSpPr>
        <p:grpSpPr>
          <a:xfrm>
            <a:off x="6695051" y="4259351"/>
            <a:ext cx="270104" cy="360233"/>
            <a:chOff x="6695051" y="4259351"/>
            <a:chExt cx="270104" cy="360233"/>
          </a:xfrm>
        </p:grpSpPr>
        <p:sp>
          <p:nvSpPr>
            <p:cNvPr id="10781" name="Google Shape;10781;p64"/>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64"/>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64"/>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64"/>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5" name="Google Shape;10785;p64"/>
          <p:cNvGrpSpPr/>
          <p:nvPr/>
        </p:nvGrpSpPr>
        <p:grpSpPr>
          <a:xfrm>
            <a:off x="8047661" y="4257451"/>
            <a:ext cx="277263" cy="362514"/>
            <a:chOff x="8047661" y="4257451"/>
            <a:chExt cx="277263" cy="362514"/>
          </a:xfrm>
        </p:grpSpPr>
        <p:sp>
          <p:nvSpPr>
            <p:cNvPr id="10786" name="Google Shape;10786;p64"/>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4"/>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64"/>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64"/>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0" name="Google Shape;10790;p64"/>
          <p:cNvGrpSpPr/>
          <p:nvPr/>
        </p:nvGrpSpPr>
        <p:grpSpPr>
          <a:xfrm>
            <a:off x="6248078" y="3784468"/>
            <a:ext cx="277263" cy="356115"/>
            <a:chOff x="6248078" y="3784468"/>
            <a:chExt cx="277263" cy="356115"/>
          </a:xfrm>
        </p:grpSpPr>
        <p:sp>
          <p:nvSpPr>
            <p:cNvPr id="10791" name="Google Shape;10791;p64"/>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64"/>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64"/>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64"/>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64"/>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6" name="Google Shape;10796;p64"/>
          <p:cNvGrpSpPr/>
          <p:nvPr/>
        </p:nvGrpSpPr>
        <p:grpSpPr>
          <a:xfrm>
            <a:off x="5800725" y="3785989"/>
            <a:ext cx="277644" cy="354594"/>
            <a:chOff x="5800725" y="3785989"/>
            <a:chExt cx="277644" cy="354594"/>
          </a:xfrm>
        </p:grpSpPr>
        <p:sp>
          <p:nvSpPr>
            <p:cNvPr id="10797" name="Google Shape;10797;p64"/>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64"/>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64"/>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64"/>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64"/>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64"/>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64"/>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4" name="Google Shape;10804;p64"/>
          <p:cNvGrpSpPr/>
          <p:nvPr/>
        </p:nvGrpSpPr>
        <p:grpSpPr>
          <a:xfrm>
            <a:off x="2206122" y="3360748"/>
            <a:ext cx="308183" cy="347561"/>
            <a:chOff x="2206122" y="3360748"/>
            <a:chExt cx="308183" cy="347561"/>
          </a:xfrm>
        </p:grpSpPr>
        <p:sp>
          <p:nvSpPr>
            <p:cNvPr id="10805" name="Google Shape;10805;p64"/>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64"/>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64"/>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64"/>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64"/>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0" name="Google Shape;10810;p64"/>
          <p:cNvGrpSpPr/>
          <p:nvPr/>
        </p:nvGrpSpPr>
        <p:grpSpPr>
          <a:xfrm>
            <a:off x="5353403" y="3785609"/>
            <a:ext cx="277992" cy="354974"/>
            <a:chOff x="5353403" y="3785609"/>
            <a:chExt cx="277992" cy="354974"/>
          </a:xfrm>
        </p:grpSpPr>
        <p:sp>
          <p:nvSpPr>
            <p:cNvPr id="10811" name="Google Shape;10811;p64"/>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64"/>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64"/>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64"/>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64"/>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64"/>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7" name="Google Shape;10817;p64"/>
          <p:cNvGrpSpPr/>
          <p:nvPr/>
        </p:nvGrpSpPr>
        <p:grpSpPr>
          <a:xfrm>
            <a:off x="4896229" y="3785989"/>
            <a:ext cx="278784" cy="354594"/>
            <a:chOff x="4896229" y="3785989"/>
            <a:chExt cx="278784" cy="354594"/>
          </a:xfrm>
        </p:grpSpPr>
        <p:sp>
          <p:nvSpPr>
            <p:cNvPr id="10818" name="Google Shape;10818;p64"/>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64"/>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64"/>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64"/>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64"/>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64"/>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4" name="Google Shape;10824;p64"/>
          <p:cNvGrpSpPr/>
          <p:nvPr/>
        </p:nvGrpSpPr>
        <p:grpSpPr>
          <a:xfrm>
            <a:off x="7592387" y="3787858"/>
            <a:ext cx="273874" cy="351204"/>
            <a:chOff x="7592387" y="3787858"/>
            <a:chExt cx="273874" cy="351204"/>
          </a:xfrm>
        </p:grpSpPr>
        <p:sp>
          <p:nvSpPr>
            <p:cNvPr id="10825" name="Google Shape;10825;p64"/>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64"/>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64"/>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64"/>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9" name="Google Shape;10829;p64"/>
          <p:cNvGrpSpPr/>
          <p:nvPr/>
        </p:nvGrpSpPr>
        <p:grpSpPr>
          <a:xfrm>
            <a:off x="7145794" y="3787858"/>
            <a:ext cx="274254" cy="350444"/>
            <a:chOff x="7145794" y="3787858"/>
            <a:chExt cx="274254" cy="350444"/>
          </a:xfrm>
        </p:grpSpPr>
        <p:sp>
          <p:nvSpPr>
            <p:cNvPr id="10830" name="Google Shape;10830;p64"/>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64"/>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64"/>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64"/>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64"/>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64"/>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6" name="Google Shape;10836;p64"/>
          <p:cNvGrpSpPr/>
          <p:nvPr/>
        </p:nvGrpSpPr>
        <p:grpSpPr>
          <a:xfrm>
            <a:off x="8054060" y="3787098"/>
            <a:ext cx="266334" cy="353834"/>
            <a:chOff x="8054060" y="3787098"/>
            <a:chExt cx="266334" cy="353834"/>
          </a:xfrm>
        </p:grpSpPr>
        <p:sp>
          <p:nvSpPr>
            <p:cNvPr id="10837" name="Google Shape;10837;p64"/>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64"/>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64"/>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64"/>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1" name="Google Shape;10841;p64"/>
          <p:cNvGrpSpPr/>
          <p:nvPr/>
        </p:nvGrpSpPr>
        <p:grpSpPr>
          <a:xfrm>
            <a:off x="6702211" y="3782599"/>
            <a:ext cx="270104" cy="361754"/>
            <a:chOff x="6702211" y="3782599"/>
            <a:chExt cx="270104" cy="361754"/>
          </a:xfrm>
        </p:grpSpPr>
        <p:sp>
          <p:nvSpPr>
            <p:cNvPr id="10842" name="Google Shape;10842;p64"/>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64"/>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64"/>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64"/>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64"/>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7" name="Google Shape;10847;p64"/>
          <p:cNvGrpSpPr/>
          <p:nvPr/>
        </p:nvGrpSpPr>
        <p:grpSpPr>
          <a:xfrm>
            <a:off x="3516886" y="3438727"/>
            <a:ext cx="391854" cy="269922"/>
            <a:chOff x="3516850" y="3406526"/>
            <a:chExt cx="369674" cy="254644"/>
          </a:xfrm>
        </p:grpSpPr>
        <p:sp>
          <p:nvSpPr>
            <p:cNvPr id="10848" name="Google Shape;10848;p64"/>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64"/>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64"/>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64"/>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2" name="Google Shape;10852;p64"/>
          <p:cNvGrpSpPr/>
          <p:nvPr/>
        </p:nvGrpSpPr>
        <p:grpSpPr>
          <a:xfrm>
            <a:off x="1310655" y="3360527"/>
            <a:ext cx="306314" cy="347403"/>
            <a:chOff x="1310655" y="3360527"/>
            <a:chExt cx="306314" cy="347403"/>
          </a:xfrm>
        </p:grpSpPr>
        <p:sp>
          <p:nvSpPr>
            <p:cNvPr id="10853" name="Google Shape;10853;p64"/>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64"/>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64"/>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64"/>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64"/>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8" name="Google Shape;10858;p64"/>
          <p:cNvGrpSpPr/>
          <p:nvPr/>
        </p:nvGrpSpPr>
        <p:grpSpPr>
          <a:xfrm>
            <a:off x="3119678" y="3360146"/>
            <a:ext cx="269343" cy="348543"/>
            <a:chOff x="3119678" y="3360146"/>
            <a:chExt cx="269343" cy="348543"/>
          </a:xfrm>
        </p:grpSpPr>
        <p:sp>
          <p:nvSpPr>
            <p:cNvPr id="10859" name="Google Shape;10859;p64"/>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64"/>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64"/>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64"/>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64"/>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64"/>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64"/>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6" name="Google Shape;10866;p64"/>
          <p:cNvGrpSpPr/>
          <p:nvPr/>
        </p:nvGrpSpPr>
        <p:grpSpPr>
          <a:xfrm>
            <a:off x="3967213" y="3356947"/>
            <a:ext cx="368185" cy="354753"/>
            <a:chOff x="3967213" y="3356947"/>
            <a:chExt cx="368185" cy="354753"/>
          </a:xfrm>
        </p:grpSpPr>
        <p:sp>
          <p:nvSpPr>
            <p:cNvPr id="10867" name="Google Shape;10867;p64"/>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64"/>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64"/>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64"/>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64"/>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2" name="Google Shape;10872;p64"/>
          <p:cNvGrpSpPr/>
          <p:nvPr/>
        </p:nvGrpSpPr>
        <p:grpSpPr>
          <a:xfrm>
            <a:off x="871254" y="3360146"/>
            <a:ext cx="285183" cy="347023"/>
            <a:chOff x="871254" y="3360146"/>
            <a:chExt cx="285183" cy="347023"/>
          </a:xfrm>
        </p:grpSpPr>
        <p:sp>
          <p:nvSpPr>
            <p:cNvPr id="10873" name="Google Shape;10873;p64"/>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64"/>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64"/>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64"/>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7" name="Google Shape;10877;p64"/>
          <p:cNvGrpSpPr/>
          <p:nvPr/>
        </p:nvGrpSpPr>
        <p:grpSpPr>
          <a:xfrm>
            <a:off x="2665165" y="3360146"/>
            <a:ext cx="281794" cy="349684"/>
            <a:chOff x="2665165" y="3360146"/>
            <a:chExt cx="281794" cy="349684"/>
          </a:xfrm>
        </p:grpSpPr>
        <p:sp>
          <p:nvSpPr>
            <p:cNvPr id="10878" name="Google Shape;10878;p64"/>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64"/>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64"/>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64"/>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64"/>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3" name="Google Shape;10883;p64"/>
          <p:cNvGrpSpPr/>
          <p:nvPr/>
        </p:nvGrpSpPr>
        <p:grpSpPr>
          <a:xfrm>
            <a:off x="7156344" y="3347696"/>
            <a:ext cx="264465" cy="353074"/>
            <a:chOff x="7156344" y="3347696"/>
            <a:chExt cx="264465" cy="353074"/>
          </a:xfrm>
        </p:grpSpPr>
        <p:sp>
          <p:nvSpPr>
            <p:cNvPr id="10884" name="Google Shape;10884;p64"/>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64"/>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64"/>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64"/>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64"/>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9" name="Google Shape;10889;p64"/>
          <p:cNvGrpSpPr/>
          <p:nvPr/>
        </p:nvGrpSpPr>
        <p:grpSpPr>
          <a:xfrm>
            <a:off x="6703732" y="3346936"/>
            <a:ext cx="264813" cy="352693"/>
            <a:chOff x="6703732" y="3346936"/>
            <a:chExt cx="264813" cy="352693"/>
          </a:xfrm>
        </p:grpSpPr>
        <p:sp>
          <p:nvSpPr>
            <p:cNvPr id="10890" name="Google Shape;10890;p64"/>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64"/>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64"/>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64"/>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64"/>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5" name="Google Shape;10895;p64"/>
          <p:cNvGrpSpPr/>
          <p:nvPr/>
        </p:nvGrpSpPr>
        <p:grpSpPr>
          <a:xfrm>
            <a:off x="6252228" y="3346936"/>
            <a:ext cx="265193" cy="352693"/>
            <a:chOff x="6252228" y="3346936"/>
            <a:chExt cx="265193" cy="352693"/>
          </a:xfrm>
        </p:grpSpPr>
        <p:sp>
          <p:nvSpPr>
            <p:cNvPr id="10896" name="Google Shape;10896;p64"/>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64"/>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64"/>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9" name="Google Shape;10899;p64"/>
          <p:cNvGrpSpPr/>
          <p:nvPr/>
        </p:nvGrpSpPr>
        <p:grpSpPr>
          <a:xfrm>
            <a:off x="5801105" y="3347696"/>
            <a:ext cx="264813" cy="351933"/>
            <a:chOff x="5801105" y="3347696"/>
            <a:chExt cx="264813" cy="351933"/>
          </a:xfrm>
        </p:grpSpPr>
        <p:sp>
          <p:nvSpPr>
            <p:cNvPr id="10900" name="Google Shape;10900;p64"/>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64"/>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64"/>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64"/>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4" name="Google Shape;10904;p64"/>
          <p:cNvGrpSpPr/>
          <p:nvPr/>
        </p:nvGrpSpPr>
        <p:grpSpPr>
          <a:xfrm>
            <a:off x="5349253" y="3346936"/>
            <a:ext cx="265922" cy="352693"/>
            <a:chOff x="5349253" y="3346936"/>
            <a:chExt cx="265922" cy="352693"/>
          </a:xfrm>
        </p:grpSpPr>
        <p:sp>
          <p:nvSpPr>
            <p:cNvPr id="10905" name="Google Shape;10905;p64"/>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64"/>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64"/>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64"/>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64"/>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64"/>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1" name="Google Shape;10911;p64"/>
          <p:cNvGrpSpPr/>
          <p:nvPr/>
        </p:nvGrpSpPr>
        <p:grpSpPr>
          <a:xfrm>
            <a:off x="4907159" y="3346936"/>
            <a:ext cx="264845" cy="354214"/>
            <a:chOff x="4907159" y="3346936"/>
            <a:chExt cx="264845" cy="354214"/>
          </a:xfrm>
        </p:grpSpPr>
        <p:sp>
          <p:nvSpPr>
            <p:cNvPr id="10912" name="Google Shape;10912;p64"/>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64"/>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4" name="Google Shape;10914;p64"/>
          <p:cNvGrpSpPr/>
          <p:nvPr/>
        </p:nvGrpSpPr>
        <p:grpSpPr>
          <a:xfrm>
            <a:off x="8048421" y="3334486"/>
            <a:ext cx="276503" cy="369674"/>
            <a:chOff x="8048421" y="3334486"/>
            <a:chExt cx="276503" cy="369674"/>
          </a:xfrm>
        </p:grpSpPr>
        <p:sp>
          <p:nvSpPr>
            <p:cNvPr id="10915" name="Google Shape;10915;p64"/>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64"/>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64"/>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64"/>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64"/>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64"/>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1" name="Google Shape;10921;p64"/>
          <p:cNvGrpSpPr/>
          <p:nvPr/>
        </p:nvGrpSpPr>
        <p:grpSpPr>
          <a:xfrm>
            <a:off x="7575787" y="3329955"/>
            <a:ext cx="295384" cy="376834"/>
            <a:chOff x="7575787" y="3329955"/>
            <a:chExt cx="295384" cy="376834"/>
          </a:xfrm>
        </p:grpSpPr>
        <p:sp>
          <p:nvSpPr>
            <p:cNvPr id="10922" name="Google Shape;10922;p64"/>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64"/>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64"/>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64"/>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64"/>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64"/>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8" name="Google Shape;10928;p64"/>
          <p:cNvGrpSpPr/>
          <p:nvPr/>
        </p:nvGrpSpPr>
        <p:grpSpPr>
          <a:xfrm>
            <a:off x="864062" y="2884503"/>
            <a:ext cx="264084" cy="347783"/>
            <a:chOff x="864062" y="2884503"/>
            <a:chExt cx="264084" cy="347783"/>
          </a:xfrm>
        </p:grpSpPr>
        <p:sp>
          <p:nvSpPr>
            <p:cNvPr id="10929" name="Google Shape;10929;p64"/>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64"/>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64"/>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64"/>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64"/>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64"/>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64"/>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64"/>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64"/>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64"/>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9" name="Google Shape;10939;p64"/>
          <p:cNvGrpSpPr/>
          <p:nvPr/>
        </p:nvGrpSpPr>
        <p:grpSpPr>
          <a:xfrm>
            <a:off x="3978523" y="2884661"/>
            <a:ext cx="348955" cy="346516"/>
            <a:chOff x="3978523" y="2884661"/>
            <a:chExt cx="348955" cy="346516"/>
          </a:xfrm>
        </p:grpSpPr>
        <p:sp>
          <p:nvSpPr>
            <p:cNvPr id="10940" name="Google Shape;10940;p64"/>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64"/>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64"/>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64"/>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64"/>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64"/>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64"/>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64"/>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8" name="Google Shape;10948;p64"/>
          <p:cNvGrpSpPr/>
          <p:nvPr/>
        </p:nvGrpSpPr>
        <p:grpSpPr>
          <a:xfrm>
            <a:off x="3527780" y="2885263"/>
            <a:ext cx="347435" cy="345534"/>
            <a:chOff x="3527780" y="2885263"/>
            <a:chExt cx="347435" cy="345534"/>
          </a:xfrm>
        </p:grpSpPr>
        <p:sp>
          <p:nvSpPr>
            <p:cNvPr id="10949" name="Google Shape;10949;p64"/>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64"/>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64"/>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64"/>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64"/>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64"/>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64"/>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64"/>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64"/>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64"/>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64"/>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64"/>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64"/>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64"/>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64"/>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64"/>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64"/>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64"/>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64"/>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64"/>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64"/>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64"/>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64"/>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2" name="Google Shape;10972;p64"/>
          <p:cNvGrpSpPr/>
          <p:nvPr/>
        </p:nvGrpSpPr>
        <p:grpSpPr>
          <a:xfrm>
            <a:off x="2239671" y="2884503"/>
            <a:ext cx="218053" cy="348543"/>
            <a:chOff x="2239671" y="2884503"/>
            <a:chExt cx="218053" cy="348543"/>
          </a:xfrm>
        </p:grpSpPr>
        <p:sp>
          <p:nvSpPr>
            <p:cNvPr id="10973" name="Google Shape;10973;p64"/>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64"/>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64"/>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64"/>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64"/>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8" name="Google Shape;10978;p64"/>
          <p:cNvGrpSpPr/>
          <p:nvPr/>
        </p:nvGrpSpPr>
        <p:grpSpPr>
          <a:xfrm>
            <a:off x="2691555" y="2884503"/>
            <a:ext cx="215044" cy="348924"/>
            <a:chOff x="2691555" y="2884503"/>
            <a:chExt cx="215044" cy="348924"/>
          </a:xfrm>
        </p:grpSpPr>
        <p:sp>
          <p:nvSpPr>
            <p:cNvPr id="10979" name="Google Shape;10979;p64"/>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64"/>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64"/>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2" name="Google Shape;10982;p64"/>
          <p:cNvGrpSpPr/>
          <p:nvPr/>
        </p:nvGrpSpPr>
        <p:grpSpPr>
          <a:xfrm>
            <a:off x="1770459" y="2884503"/>
            <a:ext cx="254644" cy="348828"/>
            <a:chOff x="1770459" y="2884503"/>
            <a:chExt cx="254644" cy="348828"/>
          </a:xfrm>
        </p:grpSpPr>
        <p:sp>
          <p:nvSpPr>
            <p:cNvPr id="10983" name="Google Shape;10983;p64"/>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64"/>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64"/>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64"/>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64"/>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64"/>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64"/>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64"/>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1" name="Google Shape;10991;p64"/>
          <p:cNvGrpSpPr/>
          <p:nvPr/>
        </p:nvGrpSpPr>
        <p:grpSpPr>
          <a:xfrm>
            <a:off x="1317466" y="2884883"/>
            <a:ext cx="258382" cy="348543"/>
            <a:chOff x="1317466" y="2884883"/>
            <a:chExt cx="258382" cy="348543"/>
          </a:xfrm>
        </p:grpSpPr>
        <p:sp>
          <p:nvSpPr>
            <p:cNvPr id="10992" name="Google Shape;10992;p64"/>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64"/>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64"/>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64"/>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64"/>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64"/>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64"/>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64"/>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0" name="Google Shape;11000;p64"/>
          <p:cNvGrpSpPr/>
          <p:nvPr/>
        </p:nvGrpSpPr>
        <p:grpSpPr>
          <a:xfrm>
            <a:off x="3121167" y="2884883"/>
            <a:ext cx="258414" cy="348543"/>
            <a:chOff x="3121167" y="2884883"/>
            <a:chExt cx="258414" cy="348543"/>
          </a:xfrm>
        </p:grpSpPr>
        <p:sp>
          <p:nvSpPr>
            <p:cNvPr id="11001" name="Google Shape;11001;p64"/>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64"/>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64"/>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64"/>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64"/>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64"/>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64"/>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64"/>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9" name="Google Shape;11009;p64"/>
          <p:cNvGrpSpPr/>
          <p:nvPr/>
        </p:nvGrpSpPr>
        <p:grpSpPr>
          <a:xfrm>
            <a:off x="4899999" y="2882095"/>
            <a:ext cx="271244" cy="346801"/>
            <a:chOff x="4899999" y="2882095"/>
            <a:chExt cx="271244" cy="346801"/>
          </a:xfrm>
        </p:grpSpPr>
        <p:sp>
          <p:nvSpPr>
            <p:cNvPr id="11010" name="Google Shape;11010;p64"/>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64"/>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64"/>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64"/>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64"/>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64"/>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64"/>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64"/>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64"/>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64"/>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0" name="Google Shape;11020;p64"/>
          <p:cNvGrpSpPr/>
          <p:nvPr/>
        </p:nvGrpSpPr>
        <p:grpSpPr>
          <a:xfrm>
            <a:off x="7162775" y="2881113"/>
            <a:ext cx="259523" cy="346294"/>
            <a:chOff x="7162775" y="2881113"/>
            <a:chExt cx="259523" cy="346294"/>
          </a:xfrm>
        </p:grpSpPr>
        <p:sp>
          <p:nvSpPr>
            <p:cNvPr id="11021" name="Google Shape;11021;p64"/>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64"/>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64"/>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64"/>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64"/>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64"/>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7" name="Google Shape;11027;p64"/>
          <p:cNvGrpSpPr/>
          <p:nvPr/>
        </p:nvGrpSpPr>
        <p:grpSpPr>
          <a:xfrm>
            <a:off x="6709751" y="2881842"/>
            <a:ext cx="261075" cy="347815"/>
            <a:chOff x="6709751" y="2881842"/>
            <a:chExt cx="261075" cy="347815"/>
          </a:xfrm>
        </p:grpSpPr>
        <p:sp>
          <p:nvSpPr>
            <p:cNvPr id="11028" name="Google Shape;11028;p64"/>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64"/>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64"/>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64"/>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64"/>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64"/>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4" name="Google Shape;11034;p64"/>
          <p:cNvGrpSpPr/>
          <p:nvPr/>
        </p:nvGrpSpPr>
        <p:grpSpPr>
          <a:xfrm>
            <a:off x="5807156" y="2881113"/>
            <a:ext cx="261043" cy="348163"/>
            <a:chOff x="5807156" y="2881113"/>
            <a:chExt cx="261043" cy="348163"/>
          </a:xfrm>
        </p:grpSpPr>
        <p:sp>
          <p:nvSpPr>
            <p:cNvPr id="11035" name="Google Shape;11035;p64"/>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64"/>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64"/>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64"/>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64"/>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0" name="Google Shape;11040;p64"/>
          <p:cNvGrpSpPr/>
          <p:nvPr/>
        </p:nvGrpSpPr>
        <p:grpSpPr>
          <a:xfrm>
            <a:off x="5355653" y="2881493"/>
            <a:ext cx="262184" cy="346643"/>
            <a:chOff x="5355653" y="2881493"/>
            <a:chExt cx="262184" cy="346643"/>
          </a:xfrm>
        </p:grpSpPr>
        <p:sp>
          <p:nvSpPr>
            <p:cNvPr id="11041" name="Google Shape;11041;p64"/>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64"/>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64"/>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64"/>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64"/>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6" name="Google Shape;11046;p64"/>
          <p:cNvGrpSpPr/>
          <p:nvPr/>
        </p:nvGrpSpPr>
        <p:grpSpPr>
          <a:xfrm>
            <a:off x="8055961" y="2881842"/>
            <a:ext cx="260283" cy="345914"/>
            <a:chOff x="8055961" y="2881842"/>
            <a:chExt cx="260283" cy="345914"/>
          </a:xfrm>
        </p:grpSpPr>
        <p:sp>
          <p:nvSpPr>
            <p:cNvPr id="11047" name="Google Shape;11047;p64"/>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64"/>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64"/>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64"/>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1" name="Google Shape;11051;p64"/>
          <p:cNvGrpSpPr/>
          <p:nvPr/>
        </p:nvGrpSpPr>
        <p:grpSpPr>
          <a:xfrm>
            <a:off x="7609368" y="2893912"/>
            <a:ext cx="264813" cy="353105"/>
            <a:chOff x="7609368" y="2893912"/>
            <a:chExt cx="264813" cy="353105"/>
          </a:xfrm>
        </p:grpSpPr>
        <p:sp>
          <p:nvSpPr>
            <p:cNvPr id="11052" name="Google Shape;11052;p64"/>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64"/>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64"/>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64"/>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64"/>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64"/>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8" name="Google Shape;11058;p64"/>
          <p:cNvGrpSpPr/>
          <p:nvPr/>
        </p:nvGrpSpPr>
        <p:grpSpPr>
          <a:xfrm>
            <a:off x="6248458" y="2869772"/>
            <a:ext cx="270864" cy="360645"/>
            <a:chOff x="6248458" y="2869772"/>
            <a:chExt cx="270864" cy="360645"/>
          </a:xfrm>
        </p:grpSpPr>
        <p:sp>
          <p:nvSpPr>
            <p:cNvPr id="11059" name="Google Shape;11059;p64"/>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64"/>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64"/>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64"/>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64"/>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4" name="Google Shape;11064;p64"/>
          <p:cNvGrpSpPr/>
          <p:nvPr/>
        </p:nvGrpSpPr>
        <p:grpSpPr>
          <a:xfrm>
            <a:off x="3075928" y="2445798"/>
            <a:ext cx="363243" cy="300675"/>
            <a:chOff x="3075928" y="2445798"/>
            <a:chExt cx="363243" cy="300675"/>
          </a:xfrm>
        </p:grpSpPr>
        <p:sp>
          <p:nvSpPr>
            <p:cNvPr id="11065" name="Google Shape;11065;p64"/>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64"/>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64"/>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64"/>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64"/>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64"/>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64"/>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64"/>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64"/>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64"/>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64"/>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6" name="Google Shape;11076;p64"/>
          <p:cNvGrpSpPr/>
          <p:nvPr/>
        </p:nvGrpSpPr>
        <p:grpSpPr>
          <a:xfrm>
            <a:off x="2633105" y="2431859"/>
            <a:ext cx="363243" cy="328585"/>
            <a:chOff x="2633105" y="2431859"/>
            <a:chExt cx="363243" cy="328585"/>
          </a:xfrm>
        </p:grpSpPr>
        <p:sp>
          <p:nvSpPr>
            <p:cNvPr id="11077" name="Google Shape;11077;p64"/>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64"/>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64"/>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64"/>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64"/>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64"/>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64"/>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64"/>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5" name="Google Shape;11085;p64"/>
          <p:cNvGrpSpPr/>
          <p:nvPr/>
        </p:nvGrpSpPr>
        <p:grpSpPr>
          <a:xfrm>
            <a:off x="2189142" y="2421310"/>
            <a:ext cx="365904" cy="350064"/>
            <a:chOff x="2189142" y="2421310"/>
            <a:chExt cx="365904" cy="350064"/>
          </a:xfrm>
        </p:grpSpPr>
        <p:sp>
          <p:nvSpPr>
            <p:cNvPr id="11086" name="Google Shape;11086;p64"/>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64"/>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64"/>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64"/>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64"/>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64"/>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64"/>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64"/>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64"/>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95" name="Google Shape;11095;p64"/>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96" name="Google Shape;11096;p64"/>
          <p:cNvGrpSpPr/>
          <p:nvPr/>
        </p:nvGrpSpPr>
        <p:grpSpPr>
          <a:xfrm>
            <a:off x="3961923" y="2486317"/>
            <a:ext cx="364415" cy="220936"/>
            <a:chOff x="3961923" y="2486317"/>
            <a:chExt cx="364415" cy="220936"/>
          </a:xfrm>
        </p:grpSpPr>
        <p:sp>
          <p:nvSpPr>
            <p:cNvPr id="11097" name="Google Shape;11097;p64"/>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64"/>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64"/>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64"/>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01" name="Google Shape;11101;p64"/>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02" name="Google Shape;11102;p64"/>
          <p:cNvGrpSpPr/>
          <p:nvPr/>
        </p:nvGrpSpPr>
        <p:grpSpPr>
          <a:xfrm>
            <a:off x="1303876" y="2419377"/>
            <a:ext cx="363275" cy="354626"/>
            <a:chOff x="1303876" y="2419377"/>
            <a:chExt cx="363275" cy="354626"/>
          </a:xfrm>
        </p:grpSpPr>
        <p:sp>
          <p:nvSpPr>
            <p:cNvPr id="11103" name="Google Shape;11103;p64"/>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64"/>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64"/>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64"/>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64"/>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64"/>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64"/>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64"/>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1" name="Google Shape;11111;p64"/>
          <p:cNvGrpSpPr/>
          <p:nvPr/>
        </p:nvGrpSpPr>
        <p:grpSpPr>
          <a:xfrm>
            <a:off x="861053" y="2414910"/>
            <a:ext cx="362134" cy="363623"/>
            <a:chOff x="861053" y="2414910"/>
            <a:chExt cx="362134" cy="363623"/>
          </a:xfrm>
        </p:grpSpPr>
        <p:sp>
          <p:nvSpPr>
            <p:cNvPr id="11112" name="Google Shape;11112;p64"/>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64"/>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64"/>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64"/>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64"/>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7" name="Google Shape;11117;p64"/>
          <p:cNvGrpSpPr/>
          <p:nvPr/>
        </p:nvGrpSpPr>
        <p:grpSpPr>
          <a:xfrm>
            <a:off x="7594288" y="2415259"/>
            <a:ext cx="279513" cy="355735"/>
            <a:chOff x="7594288" y="2415259"/>
            <a:chExt cx="279513" cy="355735"/>
          </a:xfrm>
        </p:grpSpPr>
        <p:sp>
          <p:nvSpPr>
            <p:cNvPr id="11118" name="Google Shape;11118;p64"/>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64"/>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64"/>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64"/>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64"/>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64"/>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4" name="Google Shape;11124;p64"/>
          <p:cNvGrpSpPr/>
          <p:nvPr/>
        </p:nvGrpSpPr>
        <p:grpSpPr>
          <a:xfrm>
            <a:off x="7145794" y="2415639"/>
            <a:ext cx="278784" cy="355735"/>
            <a:chOff x="7145794" y="2415639"/>
            <a:chExt cx="278784" cy="355735"/>
          </a:xfrm>
        </p:grpSpPr>
        <p:sp>
          <p:nvSpPr>
            <p:cNvPr id="11125" name="Google Shape;11125;p64"/>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64"/>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64"/>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64"/>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64"/>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64"/>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64"/>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64"/>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64"/>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64"/>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5" name="Google Shape;11135;p64"/>
          <p:cNvGrpSpPr/>
          <p:nvPr/>
        </p:nvGrpSpPr>
        <p:grpSpPr>
          <a:xfrm>
            <a:off x="6698441" y="2414530"/>
            <a:ext cx="277644" cy="357984"/>
            <a:chOff x="6698441" y="2414530"/>
            <a:chExt cx="277644" cy="357984"/>
          </a:xfrm>
        </p:grpSpPr>
        <p:sp>
          <p:nvSpPr>
            <p:cNvPr id="11136" name="Google Shape;11136;p64"/>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64"/>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64"/>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64"/>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64"/>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64"/>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2" name="Google Shape;11142;p64"/>
          <p:cNvGrpSpPr/>
          <p:nvPr/>
        </p:nvGrpSpPr>
        <p:grpSpPr>
          <a:xfrm>
            <a:off x="4897750" y="2415639"/>
            <a:ext cx="279513" cy="357255"/>
            <a:chOff x="4897750" y="2415639"/>
            <a:chExt cx="279513" cy="357255"/>
          </a:xfrm>
        </p:grpSpPr>
        <p:sp>
          <p:nvSpPr>
            <p:cNvPr id="11143" name="Google Shape;11143;p64"/>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64"/>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64"/>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64"/>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64"/>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64"/>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64"/>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64"/>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1" name="Google Shape;11151;p64"/>
          <p:cNvGrpSpPr/>
          <p:nvPr/>
        </p:nvGrpSpPr>
        <p:grpSpPr>
          <a:xfrm>
            <a:off x="5812066" y="2416019"/>
            <a:ext cx="264813" cy="353454"/>
            <a:chOff x="5812066" y="2416019"/>
            <a:chExt cx="264813" cy="353454"/>
          </a:xfrm>
        </p:grpSpPr>
        <p:sp>
          <p:nvSpPr>
            <p:cNvPr id="11152" name="Google Shape;11152;p64"/>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64"/>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64"/>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64"/>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64"/>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64"/>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64"/>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9" name="Google Shape;11159;p64"/>
          <p:cNvGrpSpPr/>
          <p:nvPr/>
        </p:nvGrpSpPr>
        <p:grpSpPr>
          <a:xfrm>
            <a:off x="8054820" y="2416399"/>
            <a:ext cx="264433" cy="353454"/>
            <a:chOff x="8054820" y="2416399"/>
            <a:chExt cx="264433" cy="353454"/>
          </a:xfrm>
        </p:grpSpPr>
        <p:sp>
          <p:nvSpPr>
            <p:cNvPr id="11160" name="Google Shape;11160;p64"/>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64"/>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64"/>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64"/>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64"/>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64"/>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6" name="Google Shape;11166;p64"/>
          <p:cNvGrpSpPr/>
          <p:nvPr/>
        </p:nvGrpSpPr>
        <p:grpSpPr>
          <a:xfrm>
            <a:off x="5356413" y="2413390"/>
            <a:ext cx="271212" cy="361374"/>
            <a:chOff x="5356413" y="2413390"/>
            <a:chExt cx="271212" cy="361374"/>
          </a:xfrm>
        </p:grpSpPr>
        <p:sp>
          <p:nvSpPr>
            <p:cNvPr id="11167" name="Google Shape;11167;p64"/>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64"/>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64"/>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64"/>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64"/>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2" name="Google Shape;11172;p64"/>
          <p:cNvGrpSpPr/>
          <p:nvPr/>
        </p:nvGrpSpPr>
        <p:grpSpPr>
          <a:xfrm>
            <a:off x="6255238" y="2412249"/>
            <a:ext cx="271244" cy="360994"/>
            <a:chOff x="6255238" y="2412249"/>
            <a:chExt cx="271244" cy="360994"/>
          </a:xfrm>
        </p:grpSpPr>
        <p:sp>
          <p:nvSpPr>
            <p:cNvPr id="11173" name="Google Shape;11173;p64"/>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64"/>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64"/>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64"/>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64"/>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64"/>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9" name="Google Shape;11179;p64"/>
          <p:cNvGrpSpPr/>
          <p:nvPr/>
        </p:nvGrpSpPr>
        <p:grpSpPr>
          <a:xfrm>
            <a:off x="2185372" y="1957799"/>
            <a:ext cx="366664" cy="366981"/>
            <a:chOff x="2185372" y="1957799"/>
            <a:chExt cx="366664" cy="366981"/>
          </a:xfrm>
        </p:grpSpPr>
        <p:sp>
          <p:nvSpPr>
            <p:cNvPr id="11180" name="Google Shape;11180;p64"/>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64"/>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64"/>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64"/>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64"/>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64"/>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64"/>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64"/>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8" name="Google Shape;11188;p64"/>
          <p:cNvGrpSpPr/>
          <p:nvPr/>
        </p:nvGrpSpPr>
        <p:grpSpPr>
          <a:xfrm>
            <a:off x="1737258" y="1988371"/>
            <a:ext cx="370814" cy="307359"/>
            <a:chOff x="1737258" y="1988371"/>
            <a:chExt cx="370814" cy="307359"/>
          </a:xfrm>
        </p:grpSpPr>
        <p:sp>
          <p:nvSpPr>
            <p:cNvPr id="11189" name="Google Shape;11189;p64"/>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64"/>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64"/>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64"/>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3" name="Google Shape;11193;p64"/>
          <p:cNvGrpSpPr/>
          <p:nvPr/>
        </p:nvGrpSpPr>
        <p:grpSpPr>
          <a:xfrm>
            <a:off x="848983" y="1989511"/>
            <a:ext cx="369294" cy="304350"/>
            <a:chOff x="848983" y="1989511"/>
            <a:chExt cx="369294" cy="304350"/>
          </a:xfrm>
        </p:grpSpPr>
        <p:sp>
          <p:nvSpPr>
            <p:cNvPr id="11194" name="Google Shape;11194;p64"/>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64"/>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64"/>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64"/>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64"/>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9" name="Google Shape;11199;p64"/>
          <p:cNvGrpSpPr/>
          <p:nvPr/>
        </p:nvGrpSpPr>
        <p:grpSpPr>
          <a:xfrm>
            <a:off x="3074027" y="1983777"/>
            <a:ext cx="380604" cy="313854"/>
            <a:chOff x="3074027" y="1983777"/>
            <a:chExt cx="380604" cy="313854"/>
          </a:xfrm>
        </p:grpSpPr>
        <p:sp>
          <p:nvSpPr>
            <p:cNvPr id="11200" name="Google Shape;11200;p64"/>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64"/>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64"/>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64"/>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64"/>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5" name="Google Shape;11205;p64"/>
          <p:cNvGrpSpPr/>
          <p:nvPr/>
        </p:nvGrpSpPr>
        <p:grpSpPr>
          <a:xfrm>
            <a:off x="3522521" y="1975857"/>
            <a:ext cx="367013" cy="331278"/>
            <a:chOff x="3522521" y="1975857"/>
            <a:chExt cx="367013" cy="331278"/>
          </a:xfrm>
        </p:grpSpPr>
        <p:sp>
          <p:nvSpPr>
            <p:cNvPr id="11206" name="Google Shape;11206;p64"/>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64"/>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64"/>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64"/>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64"/>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64"/>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64"/>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3" name="Google Shape;11213;p64"/>
          <p:cNvGrpSpPr/>
          <p:nvPr/>
        </p:nvGrpSpPr>
        <p:grpSpPr>
          <a:xfrm>
            <a:off x="2630824" y="1976966"/>
            <a:ext cx="368185" cy="330454"/>
            <a:chOff x="2630824" y="1976966"/>
            <a:chExt cx="368185" cy="330454"/>
          </a:xfrm>
        </p:grpSpPr>
        <p:sp>
          <p:nvSpPr>
            <p:cNvPr id="11214" name="Google Shape;11214;p64"/>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64"/>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64"/>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64"/>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64"/>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64"/>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64"/>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64"/>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2" name="Google Shape;11222;p64"/>
          <p:cNvGrpSpPr/>
          <p:nvPr/>
        </p:nvGrpSpPr>
        <p:grpSpPr>
          <a:xfrm>
            <a:off x="1293706" y="1966416"/>
            <a:ext cx="369294" cy="350444"/>
            <a:chOff x="1293706" y="1966416"/>
            <a:chExt cx="369294" cy="350444"/>
          </a:xfrm>
        </p:grpSpPr>
        <p:sp>
          <p:nvSpPr>
            <p:cNvPr id="11223" name="Google Shape;11223;p64"/>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64"/>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64"/>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64"/>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64"/>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64"/>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64"/>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64"/>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1" name="Google Shape;11231;p64"/>
          <p:cNvGrpSpPr/>
          <p:nvPr/>
        </p:nvGrpSpPr>
        <p:grpSpPr>
          <a:xfrm>
            <a:off x="3967213" y="1975477"/>
            <a:ext cx="368185" cy="331816"/>
            <a:chOff x="3967213" y="1975477"/>
            <a:chExt cx="368185" cy="331816"/>
          </a:xfrm>
        </p:grpSpPr>
        <p:sp>
          <p:nvSpPr>
            <p:cNvPr id="11232" name="Google Shape;11232;p64"/>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64"/>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64"/>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5" name="Google Shape;11235;p64"/>
          <p:cNvGrpSpPr/>
          <p:nvPr/>
        </p:nvGrpSpPr>
        <p:grpSpPr>
          <a:xfrm>
            <a:off x="8047661" y="1969046"/>
            <a:ext cx="279132" cy="356875"/>
            <a:chOff x="8047661" y="1969046"/>
            <a:chExt cx="279132" cy="356875"/>
          </a:xfrm>
        </p:grpSpPr>
        <p:sp>
          <p:nvSpPr>
            <p:cNvPr id="11236" name="Google Shape;11236;p64"/>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64"/>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64"/>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64"/>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0" name="Google Shape;11240;p64"/>
          <p:cNvGrpSpPr/>
          <p:nvPr/>
        </p:nvGrpSpPr>
        <p:grpSpPr>
          <a:xfrm>
            <a:off x="7596157" y="1968159"/>
            <a:ext cx="279544" cy="358142"/>
            <a:chOff x="7596157" y="1968159"/>
            <a:chExt cx="279544" cy="358142"/>
          </a:xfrm>
        </p:grpSpPr>
        <p:sp>
          <p:nvSpPr>
            <p:cNvPr id="11241" name="Google Shape;11241;p64"/>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64"/>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64"/>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64"/>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64"/>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64"/>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7" name="Google Shape;11247;p64"/>
          <p:cNvGrpSpPr/>
          <p:nvPr/>
        </p:nvGrpSpPr>
        <p:grpSpPr>
          <a:xfrm>
            <a:off x="7147315" y="1969046"/>
            <a:ext cx="279513" cy="357636"/>
            <a:chOff x="7147315" y="1969046"/>
            <a:chExt cx="279513" cy="357636"/>
          </a:xfrm>
        </p:grpSpPr>
        <p:sp>
          <p:nvSpPr>
            <p:cNvPr id="11248" name="Google Shape;11248;p64"/>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64"/>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64"/>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64"/>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64"/>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64"/>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64"/>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5" name="Google Shape;11255;p64"/>
          <p:cNvGrpSpPr/>
          <p:nvPr/>
        </p:nvGrpSpPr>
        <p:grpSpPr>
          <a:xfrm>
            <a:off x="6697681" y="1968317"/>
            <a:ext cx="280305" cy="359093"/>
            <a:chOff x="6697681" y="1968317"/>
            <a:chExt cx="280305" cy="359093"/>
          </a:xfrm>
        </p:grpSpPr>
        <p:sp>
          <p:nvSpPr>
            <p:cNvPr id="11256" name="Google Shape;11256;p64"/>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64"/>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64"/>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64"/>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64"/>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64"/>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64"/>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3" name="Google Shape;11263;p64"/>
          <p:cNvGrpSpPr/>
          <p:nvPr/>
        </p:nvGrpSpPr>
        <p:grpSpPr>
          <a:xfrm>
            <a:off x="6248839" y="1967937"/>
            <a:ext cx="280273" cy="358744"/>
            <a:chOff x="6248839" y="1967937"/>
            <a:chExt cx="280273" cy="358744"/>
          </a:xfrm>
        </p:grpSpPr>
        <p:sp>
          <p:nvSpPr>
            <p:cNvPr id="11264" name="Google Shape;11264;p64"/>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64"/>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64"/>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64"/>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64"/>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64"/>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0" name="Google Shape;11270;p64"/>
          <p:cNvGrpSpPr/>
          <p:nvPr/>
        </p:nvGrpSpPr>
        <p:grpSpPr>
          <a:xfrm>
            <a:off x="5801485" y="1969046"/>
            <a:ext cx="279164" cy="357794"/>
            <a:chOff x="5801485" y="1969046"/>
            <a:chExt cx="279164" cy="357794"/>
          </a:xfrm>
        </p:grpSpPr>
        <p:sp>
          <p:nvSpPr>
            <p:cNvPr id="11271" name="Google Shape;11271;p64"/>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64"/>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64"/>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64"/>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64"/>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64"/>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64"/>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64"/>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64"/>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64"/>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64"/>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64"/>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64"/>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4" name="Google Shape;11284;p64"/>
          <p:cNvGrpSpPr/>
          <p:nvPr/>
        </p:nvGrpSpPr>
        <p:grpSpPr>
          <a:xfrm>
            <a:off x="5352643" y="1969046"/>
            <a:ext cx="278404" cy="358364"/>
            <a:chOff x="5352643" y="1969046"/>
            <a:chExt cx="278404" cy="358364"/>
          </a:xfrm>
        </p:grpSpPr>
        <p:sp>
          <p:nvSpPr>
            <p:cNvPr id="11285" name="Google Shape;11285;p64"/>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64"/>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64"/>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64"/>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9" name="Google Shape;11289;p64"/>
          <p:cNvGrpSpPr/>
          <p:nvPr/>
        </p:nvGrpSpPr>
        <p:grpSpPr>
          <a:xfrm>
            <a:off x="4897750" y="1968317"/>
            <a:ext cx="279132" cy="358364"/>
            <a:chOff x="4897750" y="1968317"/>
            <a:chExt cx="279132" cy="358364"/>
          </a:xfrm>
        </p:grpSpPr>
        <p:sp>
          <p:nvSpPr>
            <p:cNvPr id="11290" name="Google Shape;11290;p64"/>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64"/>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64"/>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64"/>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64"/>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64"/>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64"/>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64"/>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64"/>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64"/>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64"/>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64"/>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64"/>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03" name="Google Shape;11303;p64"/>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04" name="Google Shape;11304;p64"/>
          <p:cNvGrpSpPr/>
          <p:nvPr/>
        </p:nvGrpSpPr>
        <p:grpSpPr>
          <a:xfrm>
            <a:off x="1767449" y="1513044"/>
            <a:ext cx="324403" cy="347783"/>
            <a:chOff x="1767449" y="1513044"/>
            <a:chExt cx="324403" cy="347783"/>
          </a:xfrm>
        </p:grpSpPr>
        <p:sp>
          <p:nvSpPr>
            <p:cNvPr id="11305" name="Google Shape;11305;p64"/>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64"/>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64"/>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64"/>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64"/>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64"/>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64"/>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64"/>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64"/>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4" name="Google Shape;11314;p64"/>
          <p:cNvGrpSpPr/>
          <p:nvPr/>
        </p:nvGrpSpPr>
        <p:grpSpPr>
          <a:xfrm>
            <a:off x="4007193" y="1512727"/>
            <a:ext cx="320633" cy="348100"/>
            <a:chOff x="4007193" y="1512727"/>
            <a:chExt cx="320633" cy="348100"/>
          </a:xfrm>
        </p:grpSpPr>
        <p:sp>
          <p:nvSpPr>
            <p:cNvPr id="11315" name="Google Shape;11315;p64"/>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64"/>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64"/>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64"/>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64"/>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0" name="Google Shape;11320;p64"/>
          <p:cNvGrpSpPr/>
          <p:nvPr/>
        </p:nvGrpSpPr>
        <p:grpSpPr>
          <a:xfrm>
            <a:off x="3530425" y="1508747"/>
            <a:ext cx="368175" cy="344594"/>
            <a:chOff x="3530425" y="1508747"/>
            <a:chExt cx="368175" cy="344594"/>
          </a:xfrm>
        </p:grpSpPr>
        <p:sp>
          <p:nvSpPr>
            <p:cNvPr id="11321" name="Google Shape;11321;p64"/>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64"/>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64"/>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64"/>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5" name="Google Shape;11325;p64"/>
          <p:cNvGrpSpPr/>
          <p:nvPr/>
        </p:nvGrpSpPr>
        <p:grpSpPr>
          <a:xfrm>
            <a:off x="3127598" y="1513234"/>
            <a:ext cx="289714" cy="347593"/>
            <a:chOff x="3127598" y="1513234"/>
            <a:chExt cx="289714" cy="347593"/>
          </a:xfrm>
        </p:grpSpPr>
        <p:sp>
          <p:nvSpPr>
            <p:cNvPr id="11326" name="Google Shape;11326;p64"/>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64"/>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64"/>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64"/>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64"/>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1" name="Google Shape;11331;p64"/>
          <p:cNvGrpSpPr/>
          <p:nvPr/>
        </p:nvGrpSpPr>
        <p:grpSpPr>
          <a:xfrm>
            <a:off x="2662884" y="1513044"/>
            <a:ext cx="322914" cy="348543"/>
            <a:chOff x="2662884" y="1513044"/>
            <a:chExt cx="322914" cy="348543"/>
          </a:xfrm>
        </p:grpSpPr>
        <p:sp>
          <p:nvSpPr>
            <p:cNvPr id="11332" name="Google Shape;11332;p64"/>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64"/>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64"/>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64"/>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64"/>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64"/>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64"/>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64"/>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64"/>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64"/>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2" name="Google Shape;11342;p64"/>
          <p:cNvGrpSpPr/>
          <p:nvPr/>
        </p:nvGrpSpPr>
        <p:grpSpPr>
          <a:xfrm>
            <a:off x="2232511" y="1512759"/>
            <a:ext cx="299534" cy="348068"/>
            <a:chOff x="2232511" y="1512759"/>
            <a:chExt cx="299534" cy="348068"/>
          </a:xfrm>
        </p:grpSpPr>
        <p:sp>
          <p:nvSpPr>
            <p:cNvPr id="11343" name="Google Shape;11343;p64"/>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64"/>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64"/>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64"/>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64"/>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64"/>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64"/>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64"/>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64"/>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64"/>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64"/>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4" name="Google Shape;11354;p64"/>
          <p:cNvGrpSpPr/>
          <p:nvPr/>
        </p:nvGrpSpPr>
        <p:grpSpPr>
          <a:xfrm>
            <a:off x="1331406" y="1513361"/>
            <a:ext cx="301784" cy="348607"/>
            <a:chOff x="1331406" y="1513361"/>
            <a:chExt cx="301784" cy="348607"/>
          </a:xfrm>
        </p:grpSpPr>
        <p:sp>
          <p:nvSpPr>
            <p:cNvPr id="11355" name="Google Shape;11355;p64"/>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64"/>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64"/>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64"/>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9" name="Google Shape;11359;p64"/>
          <p:cNvGrpSpPr/>
          <p:nvPr/>
        </p:nvGrpSpPr>
        <p:grpSpPr>
          <a:xfrm>
            <a:off x="7144274" y="1500214"/>
            <a:ext cx="282174" cy="355735"/>
            <a:chOff x="7144274" y="1500214"/>
            <a:chExt cx="282174" cy="355735"/>
          </a:xfrm>
        </p:grpSpPr>
        <p:sp>
          <p:nvSpPr>
            <p:cNvPr id="11360" name="Google Shape;11360;p64"/>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64"/>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64"/>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64"/>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64"/>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64"/>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6" name="Google Shape;11366;p64"/>
          <p:cNvGrpSpPr/>
          <p:nvPr/>
        </p:nvGrpSpPr>
        <p:grpSpPr>
          <a:xfrm>
            <a:off x="6685262" y="1500214"/>
            <a:ext cx="289682" cy="354594"/>
            <a:chOff x="6685262" y="1500214"/>
            <a:chExt cx="289682" cy="354594"/>
          </a:xfrm>
        </p:grpSpPr>
        <p:sp>
          <p:nvSpPr>
            <p:cNvPr id="11367" name="Google Shape;11367;p64"/>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64"/>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64"/>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64"/>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1" name="Google Shape;11371;p64"/>
          <p:cNvGrpSpPr/>
          <p:nvPr/>
        </p:nvGrpSpPr>
        <p:grpSpPr>
          <a:xfrm>
            <a:off x="6200938" y="1500594"/>
            <a:ext cx="322154" cy="355355"/>
            <a:chOff x="6200938" y="1500594"/>
            <a:chExt cx="322154" cy="355355"/>
          </a:xfrm>
        </p:grpSpPr>
        <p:sp>
          <p:nvSpPr>
            <p:cNvPr id="11372" name="Google Shape;11372;p64"/>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64"/>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64"/>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64"/>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64"/>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7" name="Google Shape;11377;p64"/>
          <p:cNvGrpSpPr/>
          <p:nvPr/>
        </p:nvGrpSpPr>
        <p:grpSpPr>
          <a:xfrm>
            <a:off x="5289631" y="1500214"/>
            <a:ext cx="332355" cy="354974"/>
            <a:chOff x="5289631" y="1500214"/>
            <a:chExt cx="332355" cy="354974"/>
          </a:xfrm>
        </p:grpSpPr>
        <p:sp>
          <p:nvSpPr>
            <p:cNvPr id="11378" name="Google Shape;11378;p64"/>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64"/>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64"/>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64"/>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64"/>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64"/>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4" name="Google Shape;11384;p64"/>
          <p:cNvGrpSpPr/>
          <p:nvPr/>
        </p:nvGrpSpPr>
        <p:grpSpPr>
          <a:xfrm>
            <a:off x="5748295" y="1499833"/>
            <a:ext cx="323294" cy="356115"/>
            <a:chOff x="5748295" y="1499833"/>
            <a:chExt cx="323294" cy="356115"/>
          </a:xfrm>
        </p:grpSpPr>
        <p:sp>
          <p:nvSpPr>
            <p:cNvPr id="11385" name="Google Shape;11385;p64"/>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64"/>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64"/>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64"/>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64"/>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64"/>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64"/>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2" name="Google Shape;11392;p64"/>
          <p:cNvGrpSpPr/>
          <p:nvPr/>
        </p:nvGrpSpPr>
        <p:grpSpPr>
          <a:xfrm>
            <a:off x="8047661" y="1501037"/>
            <a:ext cx="278404" cy="355260"/>
            <a:chOff x="8047661" y="1501037"/>
            <a:chExt cx="278404" cy="355260"/>
          </a:xfrm>
        </p:grpSpPr>
        <p:sp>
          <p:nvSpPr>
            <p:cNvPr id="11393" name="Google Shape;11393;p64"/>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64"/>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64"/>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64"/>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7" name="Google Shape;11397;p64"/>
          <p:cNvGrpSpPr/>
          <p:nvPr/>
        </p:nvGrpSpPr>
        <p:grpSpPr>
          <a:xfrm>
            <a:off x="4903389" y="1500214"/>
            <a:ext cx="267854" cy="355735"/>
            <a:chOff x="4903389" y="1500214"/>
            <a:chExt cx="267854" cy="355735"/>
          </a:xfrm>
        </p:grpSpPr>
        <p:sp>
          <p:nvSpPr>
            <p:cNvPr id="11398" name="Google Shape;11398;p64"/>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64"/>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64"/>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64"/>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64"/>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3" name="Google Shape;11403;p64"/>
          <p:cNvGrpSpPr/>
          <p:nvPr/>
        </p:nvGrpSpPr>
        <p:grpSpPr>
          <a:xfrm>
            <a:off x="7613518" y="1501354"/>
            <a:ext cx="264433" cy="353074"/>
            <a:chOff x="7613518" y="1501354"/>
            <a:chExt cx="264433" cy="353074"/>
          </a:xfrm>
        </p:grpSpPr>
        <p:sp>
          <p:nvSpPr>
            <p:cNvPr id="11404" name="Google Shape;11404;p64"/>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64"/>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64"/>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64"/>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64"/>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64"/>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413" name="Shape 11413"/>
        <p:cNvGrpSpPr/>
        <p:nvPr/>
      </p:nvGrpSpPr>
      <p:grpSpPr>
        <a:xfrm>
          <a:off x="0" y="0"/>
          <a:ext cx="0" cy="0"/>
          <a:chOff x="0" y="0"/>
          <a:chExt cx="0" cy="0"/>
        </a:xfrm>
      </p:grpSpPr>
      <p:sp>
        <p:nvSpPr>
          <p:cNvPr id="11414" name="Google Shape;11414;p65"/>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415" name="Google Shape;11415;p65"/>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1416" name="Google Shape;11416;p65"/>
          <p:cNvGrpSpPr/>
          <p:nvPr/>
        </p:nvGrpSpPr>
        <p:grpSpPr>
          <a:xfrm>
            <a:off x="1757085" y="1500675"/>
            <a:ext cx="371069" cy="359396"/>
            <a:chOff x="1757085" y="1500675"/>
            <a:chExt cx="371069" cy="359396"/>
          </a:xfrm>
        </p:grpSpPr>
        <p:sp>
          <p:nvSpPr>
            <p:cNvPr id="11417" name="Google Shape;11417;p65"/>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65"/>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65"/>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65"/>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65"/>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6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65"/>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65"/>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65"/>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65"/>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65"/>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65"/>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6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65"/>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65"/>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6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65"/>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65"/>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6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65"/>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65"/>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65"/>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65"/>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65"/>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65"/>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65"/>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65"/>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65"/>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65"/>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6" name="Google Shape;11446;p65"/>
          <p:cNvGrpSpPr/>
          <p:nvPr/>
        </p:nvGrpSpPr>
        <p:grpSpPr>
          <a:xfrm>
            <a:off x="2774209" y="1954691"/>
            <a:ext cx="116693" cy="374186"/>
            <a:chOff x="2774209" y="1954691"/>
            <a:chExt cx="116693" cy="374186"/>
          </a:xfrm>
        </p:grpSpPr>
        <p:sp>
          <p:nvSpPr>
            <p:cNvPr id="11447" name="Google Shape;11447;p65"/>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65"/>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9" name="Google Shape;11449;p65"/>
          <p:cNvGrpSpPr/>
          <p:nvPr/>
        </p:nvGrpSpPr>
        <p:grpSpPr>
          <a:xfrm>
            <a:off x="4017435" y="1499912"/>
            <a:ext cx="315092" cy="359397"/>
            <a:chOff x="4017435" y="1499912"/>
            <a:chExt cx="315092" cy="359397"/>
          </a:xfrm>
        </p:grpSpPr>
        <p:sp>
          <p:nvSpPr>
            <p:cNvPr id="11450" name="Google Shape;11450;p65"/>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65"/>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2" name="Google Shape;11452;p65"/>
          <p:cNvGrpSpPr/>
          <p:nvPr/>
        </p:nvGrpSpPr>
        <p:grpSpPr>
          <a:xfrm>
            <a:off x="3963652" y="1999759"/>
            <a:ext cx="374154" cy="284050"/>
            <a:chOff x="3963652" y="1999759"/>
            <a:chExt cx="374154" cy="284050"/>
          </a:xfrm>
        </p:grpSpPr>
        <p:sp>
          <p:nvSpPr>
            <p:cNvPr id="11453" name="Google Shape;11453;p65"/>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65"/>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65"/>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6" name="Google Shape;11456;p65"/>
          <p:cNvGrpSpPr/>
          <p:nvPr/>
        </p:nvGrpSpPr>
        <p:grpSpPr>
          <a:xfrm>
            <a:off x="1777536" y="2014866"/>
            <a:ext cx="376444" cy="253772"/>
            <a:chOff x="1777536" y="2014866"/>
            <a:chExt cx="376444" cy="253772"/>
          </a:xfrm>
        </p:grpSpPr>
        <p:sp>
          <p:nvSpPr>
            <p:cNvPr id="11457" name="Google Shape;11457;p65"/>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65"/>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65"/>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65"/>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65"/>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2" name="Google Shape;11462;p65"/>
          <p:cNvGrpSpPr/>
          <p:nvPr/>
        </p:nvGrpSpPr>
        <p:grpSpPr>
          <a:xfrm>
            <a:off x="1309875" y="2057326"/>
            <a:ext cx="374154" cy="169680"/>
            <a:chOff x="1309875" y="2057326"/>
            <a:chExt cx="374154" cy="169680"/>
          </a:xfrm>
        </p:grpSpPr>
        <p:sp>
          <p:nvSpPr>
            <p:cNvPr id="11463" name="Google Shape;11463;p6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6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6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65"/>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65"/>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65"/>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6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6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65"/>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65"/>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65"/>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74" name="Google Shape;11474;p65"/>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75" name="Google Shape;11475;p65"/>
          <p:cNvGrpSpPr/>
          <p:nvPr/>
        </p:nvGrpSpPr>
        <p:grpSpPr>
          <a:xfrm>
            <a:off x="2347450" y="1954564"/>
            <a:ext cx="113639" cy="373168"/>
            <a:chOff x="2347450" y="1954564"/>
            <a:chExt cx="113639" cy="373168"/>
          </a:xfrm>
        </p:grpSpPr>
        <p:sp>
          <p:nvSpPr>
            <p:cNvPr id="11476" name="Google Shape;11476;p65"/>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65"/>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78" name="Google Shape;11478;p65"/>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79" name="Google Shape;11479;p65"/>
          <p:cNvGrpSpPr/>
          <p:nvPr/>
        </p:nvGrpSpPr>
        <p:grpSpPr>
          <a:xfrm>
            <a:off x="3110102" y="1499880"/>
            <a:ext cx="330613" cy="358379"/>
            <a:chOff x="3110102" y="1499880"/>
            <a:chExt cx="330613" cy="358379"/>
          </a:xfrm>
        </p:grpSpPr>
        <p:sp>
          <p:nvSpPr>
            <p:cNvPr id="11480" name="Google Shape;11480;p65"/>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65"/>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65"/>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65"/>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65"/>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65"/>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65"/>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87" name="Google Shape;11487;p65"/>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88" name="Google Shape;11488;p65"/>
          <p:cNvGrpSpPr/>
          <p:nvPr/>
        </p:nvGrpSpPr>
        <p:grpSpPr>
          <a:xfrm>
            <a:off x="3485575" y="1999759"/>
            <a:ext cx="373772" cy="284050"/>
            <a:chOff x="3531200" y="1999759"/>
            <a:chExt cx="373772" cy="284050"/>
          </a:xfrm>
        </p:grpSpPr>
        <p:sp>
          <p:nvSpPr>
            <p:cNvPr id="11489" name="Google Shape;11489;p65"/>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65"/>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65"/>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65"/>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3" name="Google Shape;11493;p65"/>
          <p:cNvGrpSpPr/>
          <p:nvPr/>
        </p:nvGrpSpPr>
        <p:grpSpPr>
          <a:xfrm>
            <a:off x="2667058" y="1500293"/>
            <a:ext cx="330231" cy="359015"/>
            <a:chOff x="2667058" y="1500293"/>
            <a:chExt cx="330231" cy="359015"/>
          </a:xfrm>
        </p:grpSpPr>
        <p:sp>
          <p:nvSpPr>
            <p:cNvPr id="11494" name="Google Shape;11494;p65"/>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65"/>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65"/>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65"/>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65"/>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65"/>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65"/>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6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6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65"/>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65"/>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6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6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65"/>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65"/>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65"/>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65"/>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65"/>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2" name="Google Shape;11512;p65"/>
          <p:cNvGrpSpPr/>
          <p:nvPr/>
        </p:nvGrpSpPr>
        <p:grpSpPr>
          <a:xfrm>
            <a:off x="3567553" y="1499912"/>
            <a:ext cx="320022" cy="359778"/>
            <a:chOff x="3567553" y="1499912"/>
            <a:chExt cx="320022" cy="359778"/>
          </a:xfrm>
        </p:grpSpPr>
        <p:sp>
          <p:nvSpPr>
            <p:cNvPr id="11513" name="Google Shape;11513;p65"/>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65"/>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65"/>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65"/>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65"/>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65"/>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9" name="Google Shape;11519;p65"/>
          <p:cNvGrpSpPr/>
          <p:nvPr/>
        </p:nvGrpSpPr>
        <p:grpSpPr>
          <a:xfrm>
            <a:off x="1309875" y="1499912"/>
            <a:ext cx="359015" cy="358633"/>
            <a:chOff x="1309875" y="1499912"/>
            <a:chExt cx="359015" cy="358633"/>
          </a:xfrm>
        </p:grpSpPr>
        <p:sp>
          <p:nvSpPr>
            <p:cNvPr id="11520" name="Google Shape;11520;p65"/>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65"/>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65"/>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65"/>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65"/>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65"/>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65"/>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65"/>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65"/>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9" name="Google Shape;11529;p65"/>
          <p:cNvGrpSpPr/>
          <p:nvPr/>
        </p:nvGrpSpPr>
        <p:grpSpPr>
          <a:xfrm>
            <a:off x="2219466" y="1500293"/>
            <a:ext cx="330613" cy="359015"/>
            <a:chOff x="2219466" y="1500293"/>
            <a:chExt cx="330613" cy="359015"/>
          </a:xfrm>
        </p:grpSpPr>
        <p:sp>
          <p:nvSpPr>
            <p:cNvPr id="11530" name="Google Shape;11530;p65"/>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65"/>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2" name="Google Shape;11532;p65"/>
          <p:cNvGrpSpPr/>
          <p:nvPr/>
        </p:nvGrpSpPr>
        <p:grpSpPr>
          <a:xfrm>
            <a:off x="5343544" y="1509358"/>
            <a:ext cx="244676" cy="351095"/>
            <a:chOff x="5343544" y="1509358"/>
            <a:chExt cx="244676" cy="351095"/>
          </a:xfrm>
        </p:grpSpPr>
        <p:sp>
          <p:nvSpPr>
            <p:cNvPr id="11533" name="Google Shape;11533;p65"/>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65"/>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65"/>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6" name="Google Shape;11536;p65"/>
          <p:cNvGrpSpPr/>
          <p:nvPr/>
        </p:nvGrpSpPr>
        <p:grpSpPr>
          <a:xfrm>
            <a:off x="4882340" y="1509358"/>
            <a:ext cx="246171" cy="351095"/>
            <a:chOff x="4882340" y="1509358"/>
            <a:chExt cx="246171" cy="351095"/>
          </a:xfrm>
        </p:grpSpPr>
        <p:sp>
          <p:nvSpPr>
            <p:cNvPr id="11537" name="Google Shape;11537;p65"/>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65"/>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65"/>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65"/>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65"/>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2" name="Google Shape;11542;p65"/>
          <p:cNvGrpSpPr/>
          <p:nvPr/>
        </p:nvGrpSpPr>
        <p:grpSpPr>
          <a:xfrm>
            <a:off x="6273204" y="1509008"/>
            <a:ext cx="236343" cy="351445"/>
            <a:chOff x="6273204" y="1509008"/>
            <a:chExt cx="236343" cy="351445"/>
          </a:xfrm>
        </p:grpSpPr>
        <p:sp>
          <p:nvSpPr>
            <p:cNvPr id="11543" name="Google Shape;11543;p65"/>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65"/>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45" name="Google Shape;11545;p65"/>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6" name="Google Shape;11546;p65"/>
          <p:cNvGrpSpPr/>
          <p:nvPr/>
        </p:nvGrpSpPr>
        <p:grpSpPr>
          <a:xfrm>
            <a:off x="7219530" y="1508244"/>
            <a:ext cx="191625" cy="352209"/>
            <a:chOff x="7219530" y="1508244"/>
            <a:chExt cx="191625" cy="352209"/>
          </a:xfrm>
        </p:grpSpPr>
        <p:sp>
          <p:nvSpPr>
            <p:cNvPr id="11547" name="Google Shape;11547;p65"/>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65"/>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9" name="Google Shape;11549;p65"/>
          <p:cNvGrpSpPr/>
          <p:nvPr/>
        </p:nvGrpSpPr>
        <p:grpSpPr>
          <a:xfrm>
            <a:off x="7699309" y="1508626"/>
            <a:ext cx="154922" cy="351827"/>
            <a:chOff x="7699309" y="1508626"/>
            <a:chExt cx="154922" cy="351827"/>
          </a:xfrm>
        </p:grpSpPr>
        <p:sp>
          <p:nvSpPr>
            <p:cNvPr id="11550" name="Google Shape;11550;p65"/>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65"/>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65"/>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65"/>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65"/>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65"/>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65"/>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7" name="Google Shape;11557;p65"/>
          <p:cNvGrpSpPr/>
          <p:nvPr/>
        </p:nvGrpSpPr>
        <p:grpSpPr>
          <a:xfrm>
            <a:off x="8161690" y="1509008"/>
            <a:ext cx="153396" cy="351064"/>
            <a:chOff x="8161690" y="1509008"/>
            <a:chExt cx="153396" cy="351064"/>
          </a:xfrm>
        </p:grpSpPr>
        <p:sp>
          <p:nvSpPr>
            <p:cNvPr id="11558" name="Google Shape;11558;p65"/>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65"/>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65"/>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65"/>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2" name="Google Shape;11562;p65"/>
          <p:cNvGrpSpPr/>
          <p:nvPr/>
        </p:nvGrpSpPr>
        <p:grpSpPr>
          <a:xfrm>
            <a:off x="6746940" y="1508881"/>
            <a:ext cx="213221" cy="352304"/>
            <a:chOff x="6746940" y="1508881"/>
            <a:chExt cx="213221" cy="352304"/>
          </a:xfrm>
        </p:grpSpPr>
        <p:sp>
          <p:nvSpPr>
            <p:cNvPr id="11563" name="Google Shape;11563;p65"/>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65"/>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65"/>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65"/>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7" name="Google Shape;11567;p65"/>
          <p:cNvGrpSpPr/>
          <p:nvPr/>
        </p:nvGrpSpPr>
        <p:grpSpPr>
          <a:xfrm>
            <a:off x="5770336" y="2007615"/>
            <a:ext cx="350682" cy="292097"/>
            <a:chOff x="5770336" y="2007615"/>
            <a:chExt cx="350682" cy="292097"/>
          </a:xfrm>
        </p:grpSpPr>
        <p:sp>
          <p:nvSpPr>
            <p:cNvPr id="11568" name="Google Shape;11568;p65"/>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65"/>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65"/>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65"/>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2" name="Google Shape;11572;p65"/>
          <p:cNvGrpSpPr/>
          <p:nvPr/>
        </p:nvGrpSpPr>
        <p:grpSpPr>
          <a:xfrm>
            <a:off x="5326878" y="1980358"/>
            <a:ext cx="350332" cy="346229"/>
            <a:chOff x="5326878" y="1980358"/>
            <a:chExt cx="350332" cy="346229"/>
          </a:xfrm>
        </p:grpSpPr>
        <p:sp>
          <p:nvSpPr>
            <p:cNvPr id="11573" name="Google Shape;11573;p65"/>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65"/>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65"/>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65"/>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77" name="Google Shape;11577;p65"/>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8" name="Google Shape;11578;p65"/>
          <p:cNvGrpSpPr/>
          <p:nvPr/>
        </p:nvGrpSpPr>
        <p:grpSpPr>
          <a:xfrm>
            <a:off x="4883835" y="1992571"/>
            <a:ext cx="350300" cy="323043"/>
            <a:chOff x="4883835" y="1992571"/>
            <a:chExt cx="350300" cy="323043"/>
          </a:xfrm>
        </p:grpSpPr>
        <p:sp>
          <p:nvSpPr>
            <p:cNvPr id="11579" name="Google Shape;11579;p65"/>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65"/>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65"/>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65"/>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65"/>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65"/>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5" name="Google Shape;11585;p65"/>
          <p:cNvGrpSpPr/>
          <p:nvPr/>
        </p:nvGrpSpPr>
        <p:grpSpPr>
          <a:xfrm>
            <a:off x="7548967" y="1978927"/>
            <a:ext cx="333285" cy="349950"/>
            <a:chOff x="7548967" y="1978927"/>
            <a:chExt cx="333285" cy="349950"/>
          </a:xfrm>
        </p:grpSpPr>
        <p:sp>
          <p:nvSpPr>
            <p:cNvPr id="11586" name="Google Shape;11586;p65"/>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65"/>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65"/>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65"/>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65"/>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65"/>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65"/>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3" name="Google Shape;11593;p65"/>
          <p:cNvGrpSpPr/>
          <p:nvPr/>
        </p:nvGrpSpPr>
        <p:grpSpPr>
          <a:xfrm>
            <a:off x="6214142" y="1978927"/>
            <a:ext cx="346515" cy="350300"/>
            <a:chOff x="6214142" y="1978927"/>
            <a:chExt cx="346515" cy="350300"/>
          </a:xfrm>
        </p:grpSpPr>
        <p:sp>
          <p:nvSpPr>
            <p:cNvPr id="11594" name="Google Shape;11594;p65"/>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65"/>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6" name="Google Shape;11596;p65"/>
          <p:cNvGrpSpPr/>
          <p:nvPr/>
        </p:nvGrpSpPr>
        <p:grpSpPr>
          <a:xfrm>
            <a:off x="7105923" y="1978545"/>
            <a:ext cx="333285" cy="350682"/>
            <a:chOff x="7105923" y="1978545"/>
            <a:chExt cx="333285" cy="350682"/>
          </a:xfrm>
        </p:grpSpPr>
        <p:sp>
          <p:nvSpPr>
            <p:cNvPr id="11597" name="Google Shape;11597;p65"/>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65"/>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65"/>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65"/>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65"/>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65"/>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65"/>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04" name="Google Shape;11604;p65"/>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65"/>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06" name="Google Shape;11606;p65"/>
          <p:cNvGrpSpPr/>
          <p:nvPr/>
        </p:nvGrpSpPr>
        <p:grpSpPr>
          <a:xfrm>
            <a:off x="3616406" y="2422352"/>
            <a:ext cx="203393" cy="351827"/>
            <a:chOff x="3616406" y="2422352"/>
            <a:chExt cx="203393" cy="351827"/>
          </a:xfrm>
        </p:grpSpPr>
        <p:sp>
          <p:nvSpPr>
            <p:cNvPr id="11607" name="Google Shape;11607;p65"/>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65"/>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9" name="Google Shape;11609;p65"/>
          <p:cNvGrpSpPr/>
          <p:nvPr/>
        </p:nvGrpSpPr>
        <p:grpSpPr>
          <a:xfrm>
            <a:off x="878187" y="2421970"/>
            <a:ext cx="272696" cy="351827"/>
            <a:chOff x="913012" y="2421970"/>
            <a:chExt cx="272696" cy="351827"/>
          </a:xfrm>
        </p:grpSpPr>
        <p:sp>
          <p:nvSpPr>
            <p:cNvPr id="11610" name="Google Shape;11610;p65"/>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65"/>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65"/>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65"/>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4" name="Google Shape;11614;p65"/>
          <p:cNvGrpSpPr/>
          <p:nvPr/>
        </p:nvGrpSpPr>
        <p:grpSpPr>
          <a:xfrm>
            <a:off x="2274743" y="2422352"/>
            <a:ext cx="255649" cy="351445"/>
            <a:chOff x="2274743" y="2422352"/>
            <a:chExt cx="255649" cy="351445"/>
          </a:xfrm>
        </p:grpSpPr>
        <p:sp>
          <p:nvSpPr>
            <p:cNvPr id="11615" name="Google Shape;11615;p65"/>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65"/>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65"/>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8" name="Google Shape;11618;p65"/>
          <p:cNvGrpSpPr/>
          <p:nvPr/>
        </p:nvGrpSpPr>
        <p:grpSpPr>
          <a:xfrm>
            <a:off x="2708723" y="2421239"/>
            <a:ext cx="246552" cy="352558"/>
            <a:chOff x="2708723" y="2421239"/>
            <a:chExt cx="246552" cy="352558"/>
          </a:xfrm>
        </p:grpSpPr>
        <p:sp>
          <p:nvSpPr>
            <p:cNvPr id="11619" name="Google Shape;11619;p65"/>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65"/>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1" name="Google Shape;11621;p65"/>
          <p:cNvGrpSpPr/>
          <p:nvPr/>
        </p:nvGrpSpPr>
        <p:grpSpPr>
          <a:xfrm>
            <a:off x="1835485" y="2422352"/>
            <a:ext cx="259433" cy="350714"/>
            <a:chOff x="1835485" y="2422352"/>
            <a:chExt cx="259433" cy="350714"/>
          </a:xfrm>
        </p:grpSpPr>
        <p:sp>
          <p:nvSpPr>
            <p:cNvPr id="11622" name="Google Shape;11622;p65"/>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65"/>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65"/>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65"/>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65"/>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65"/>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65"/>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9" name="Google Shape;11629;p65"/>
          <p:cNvGrpSpPr/>
          <p:nvPr/>
        </p:nvGrpSpPr>
        <p:grpSpPr>
          <a:xfrm>
            <a:off x="3150240" y="2422352"/>
            <a:ext cx="212489" cy="351445"/>
            <a:chOff x="3150240" y="2422352"/>
            <a:chExt cx="212489" cy="351445"/>
          </a:xfrm>
        </p:grpSpPr>
        <p:sp>
          <p:nvSpPr>
            <p:cNvPr id="11630" name="Google Shape;11630;p65"/>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65"/>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2" name="Google Shape;11632;p65"/>
          <p:cNvGrpSpPr/>
          <p:nvPr/>
        </p:nvGrpSpPr>
        <p:grpSpPr>
          <a:xfrm>
            <a:off x="1367060" y="2422129"/>
            <a:ext cx="269261" cy="352050"/>
            <a:chOff x="1367060" y="2422129"/>
            <a:chExt cx="269261" cy="352050"/>
          </a:xfrm>
        </p:grpSpPr>
        <p:sp>
          <p:nvSpPr>
            <p:cNvPr id="11633" name="Google Shape;11633;p65"/>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65"/>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65"/>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65"/>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65"/>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65"/>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65"/>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65"/>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65"/>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65"/>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65"/>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65"/>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65"/>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65"/>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47" name="Google Shape;11647;p65"/>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48" name="Google Shape;11648;p65"/>
          <p:cNvGrpSpPr/>
          <p:nvPr/>
        </p:nvGrpSpPr>
        <p:grpSpPr>
          <a:xfrm>
            <a:off x="4882690" y="2425405"/>
            <a:ext cx="274573" cy="350682"/>
            <a:chOff x="4882690" y="2425405"/>
            <a:chExt cx="274573" cy="350682"/>
          </a:xfrm>
        </p:grpSpPr>
        <p:sp>
          <p:nvSpPr>
            <p:cNvPr id="11649" name="Google Shape;11649;p65"/>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65"/>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1" name="Google Shape;11651;p65"/>
          <p:cNvGrpSpPr/>
          <p:nvPr/>
        </p:nvGrpSpPr>
        <p:grpSpPr>
          <a:xfrm>
            <a:off x="6627639" y="2443884"/>
            <a:ext cx="355993" cy="313247"/>
            <a:chOff x="6627639" y="2443884"/>
            <a:chExt cx="355993" cy="313247"/>
          </a:xfrm>
        </p:grpSpPr>
        <p:sp>
          <p:nvSpPr>
            <p:cNvPr id="11652" name="Google Shape;11652;p65"/>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65"/>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65"/>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5" name="Google Shape;11655;p65"/>
          <p:cNvGrpSpPr/>
          <p:nvPr/>
        </p:nvGrpSpPr>
        <p:grpSpPr>
          <a:xfrm>
            <a:off x="6183451" y="2462140"/>
            <a:ext cx="351445" cy="277976"/>
            <a:chOff x="6183451" y="2462140"/>
            <a:chExt cx="351445" cy="277976"/>
          </a:xfrm>
        </p:grpSpPr>
        <p:sp>
          <p:nvSpPr>
            <p:cNvPr id="11656" name="Google Shape;11656;p65"/>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65"/>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65"/>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65"/>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65"/>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65"/>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65"/>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3" name="Google Shape;11663;p65"/>
          <p:cNvGrpSpPr/>
          <p:nvPr/>
        </p:nvGrpSpPr>
        <p:grpSpPr>
          <a:xfrm>
            <a:off x="5735477" y="2429858"/>
            <a:ext cx="353354" cy="341299"/>
            <a:chOff x="5735477" y="2429858"/>
            <a:chExt cx="353354" cy="341299"/>
          </a:xfrm>
        </p:grpSpPr>
        <p:sp>
          <p:nvSpPr>
            <p:cNvPr id="11664" name="Google Shape;11664;p65"/>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65"/>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65"/>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65"/>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65"/>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65"/>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0" name="Google Shape;11670;p65"/>
          <p:cNvGrpSpPr/>
          <p:nvPr/>
        </p:nvGrpSpPr>
        <p:grpSpPr>
          <a:xfrm>
            <a:off x="5243735" y="2446973"/>
            <a:ext cx="405255" cy="275499"/>
            <a:chOff x="5283337" y="2478774"/>
            <a:chExt cx="358633" cy="243913"/>
          </a:xfrm>
        </p:grpSpPr>
        <p:sp>
          <p:nvSpPr>
            <p:cNvPr id="11671" name="Google Shape;11671;p65"/>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65"/>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65"/>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65"/>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65"/>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65"/>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65"/>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65"/>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65"/>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65"/>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65"/>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65"/>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65"/>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65"/>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65"/>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65"/>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65"/>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8" name="Google Shape;11688;p65"/>
          <p:cNvGrpSpPr/>
          <p:nvPr/>
        </p:nvGrpSpPr>
        <p:grpSpPr>
          <a:xfrm>
            <a:off x="7964753" y="2470823"/>
            <a:ext cx="362068" cy="258670"/>
            <a:chOff x="7964753" y="2470823"/>
            <a:chExt cx="362068" cy="258670"/>
          </a:xfrm>
        </p:grpSpPr>
        <p:sp>
          <p:nvSpPr>
            <p:cNvPr id="11689" name="Google Shape;11689;p65"/>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65"/>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65"/>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65"/>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65"/>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65"/>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65"/>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65"/>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65"/>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8" name="Google Shape;11698;p65"/>
          <p:cNvGrpSpPr/>
          <p:nvPr/>
        </p:nvGrpSpPr>
        <p:grpSpPr>
          <a:xfrm>
            <a:off x="7524349" y="2456447"/>
            <a:ext cx="350332" cy="288948"/>
            <a:chOff x="7524349" y="2456447"/>
            <a:chExt cx="350332" cy="288948"/>
          </a:xfrm>
        </p:grpSpPr>
        <p:sp>
          <p:nvSpPr>
            <p:cNvPr id="11699" name="Google Shape;11699;p65"/>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65"/>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65"/>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65"/>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65"/>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4" name="Google Shape;11704;p65"/>
          <p:cNvGrpSpPr/>
          <p:nvPr/>
        </p:nvGrpSpPr>
        <p:grpSpPr>
          <a:xfrm>
            <a:off x="3972749" y="2894211"/>
            <a:ext cx="355230" cy="356725"/>
            <a:chOff x="3972749" y="2894211"/>
            <a:chExt cx="355230" cy="356725"/>
          </a:xfrm>
        </p:grpSpPr>
        <p:sp>
          <p:nvSpPr>
            <p:cNvPr id="11705" name="Google Shape;11705;p65"/>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65"/>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65"/>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65"/>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65"/>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0" name="Google Shape;11710;p65"/>
          <p:cNvGrpSpPr/>
          <p:nvPr/>
        </p:nvGrpSpPr>
        <p:grpSpPr>
          <a:xfrm>
            <a:off x="3527797" y="2918796"/>
            <a:ext cx="355993" cy="307904"/>
            <a:chOff x="3527797" y="2918796"/>
            <a:chExt cx="355993" cy="307904"/>
          </a:xfrm>
        </p:grpSpPr>
        <p:sp>
          <p:nvSpPr>
            <p:cNvPr id="11711" name="Google Shape;11711;p65"/>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65"/>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65"/>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65"/>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65"/>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65"/>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65"/>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65"/>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65"/>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65"/>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1" name="Google Shape;11721;p65"/>
          <p:cNvGrpSpPr/>
          <p:nvPr/>
        </p:nvGrpSpPr>
        <p:grpSpPr>
          <a:xfrm>
            <a:off x="3082845" y="2920959"/>
            <a:ext cx="356375" cy="302338"/>
            <a:chOff x="3082845" y="2920959"/>
            <a:chExt cx="356375" cy="302338"/>
          </a:xfrm>
        </p:grpSpPr>
        <p:sp>
          <p:nvSpPr>
            <p:cNvPr id="11722" name="Google Shape;11722;p65"/>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65"/>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4" name="Google Shape;11724;p65"/>
          <p:cNvGrpSpPr/>
          <p:nvPr/>
        </p:nvGrpSpPr>
        <p:grpSpPr>
          <a:xfrm>
            <a:off x="2639038" y="2894942"/>
            <a:ext cx="355612" cy="355612"/>
            <a:chOff x="2639038" y="2894942"/>
            <a:chExt cx="355612" cy="355612"/>
          </a:xfrm>
        </p:grpSpPr>
        <p:sp>
          <p:nvSpPr>
            <p:cNvPr id="11725" name="Google Shape;11725;p65"/>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65"/>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7" name="Google Shape;11727;p65"/>
          <p:cNvGrpSpPr/>
          <p:nvPr/>
        </p:nvGrpSpPr>
        <p:grpSpPr>
          <a:xfrm>
            <a:off x="2194468" y="2938865"/>
            <a:ext cx="355993" cy="267766"/>
            <a:chOff x="2194468" y="2938865"/>
            <a:chExt cx="355993" cy="267766"/>
          </a:xfrm>
        </p:grpSpPr>
        <p:sp>
          <p:nvSpPr>
            <p:cNvPr id="11728" name="Google Shape;11728;p65"/>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65"/>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65"/>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65"/>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65"/>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65"/>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65"/>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65"/>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65"/>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65"/>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65"/>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65"/>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65"/>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65"/>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65"/>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65"/>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65"/>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65"/>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65"/>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65"/>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8" name="Google Shape;11748;p65"/>
          <p:cNvGrpSpPr/>
          <p:nvPr/>
        </p:nvGrpSpPr>
        <p:grpSpPr>
          <a:xfrm>
            <a:off x="1749897" y="2894561"/>
            <a:ext cx="355993" cy="355612"/>
            <a:chOff x="1749897" y="2894561"/>
            <a:chExt cx="355993" cy="355612"/>
          </a:xfrm>
        </p:grpSpPr>
        <p:sp>
          <p:nvSpPr>
            <p:cNvPr id="11749" name="Google Shape;11749;p65"/>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65"/>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65"/>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65"/>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65"/>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65"/>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65"/>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65"/>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65"/>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65"/>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65"/>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0" name="Google Shape;11760;p65"/>
          <p:cNvGrpSpPr/>
          <p:nvPr/>
        </p:nvGrpSpPr>
        <p:grpSpPr>
          <a:xfrm>
            <a:off x="1305327" y="2894211"/>
            <a:ext cx="357520" cy="357488"/>
            <a:chOff x="1305327" y="2894211"/>
            <a:chExt cx="357520" cy="357488"/>
          </a:xfrm>
        </p:grpSpPr>
        <p:sp>
          <p:nvSpPr>
            <p:cNvPr id="11761" name="Google Shape;11761;p65"/>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65"/>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65"/>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65"/>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65"/>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6" name="Google Shape;11766;p65"/>
          <p:cNvGrpSpPr/>
          <p:nvPr/>
        </p:nvGrpSpPr>
        <p:grpSpPr>
          <a:xfrm>
            <a:off x="853950" y="2894720"/>
            <a:ext cx="364104" cy="353290"/>
            <a:chOff x="853950" y="2894720"/>
            <a:chExt cx="364104" cy="353290"/>
          </a:xfrm>
        </p:grpSpPr>
        <p:sp>
          <p:nvSpPr>
            <p:cNvPr id="11767" name="Google Shape;11767;p65"/>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65"/>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65"/>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65"/>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65"/>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65"/>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65"/>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4" name="Google Shape;11774;p65"/>
          <p:cNvGrpSpPr/>
          <p:nvPr/>
        </p:nvGrpSpPr>
        <p:grpSpPr>
          <a:xfrm>
            <a:off x="7066548" y="2912594"/>
            <a:ext cx="352209" cy="334938"/>
            <a:chOff x="7066548" y="2912594"/>
            <a:chExt cx="352209" cy="334938"/>
          </a:xfrm>
        </p:grpSpPr>
        <p:sp>
          <p:nvSpPr>
            <p:cNvPr id="11775" name="Google Shape;11775;p65"/>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65"/>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65"/>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65"/>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65"/>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65"/>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81" name="Google Shape;11781;p65"/>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65"/>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83" name="Google Shape;11783;p65"/>
          <p:cNvGrpSpPr/>
          <p:nvPr/>
        </p:nvGrpSpPr>
        <p:grpSpPr>
          <a:xfrm>
            <a:off x="7541397" y="2904802"/>
            <a:ext cx="318495" cy="352209"/>
            <a:chOff x="7541397" y="2904802"/>
            <a:chExt cx="318495" cy="352209"/>
          </a:xfrm>
        </p:grpSpPr>
        <p:sp>
          <p:nvSpPr>
            <p:cNvPr id="11784" name="Google Shape;11784;p65"/>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65"/>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6" name="Google Shape;11786;p65"/>
          <p:cNvGrpSpPr/>
          <p:nvPr/>
        </p:nvGrpSpPr>
        <p:grpSpPr>
          <a:xfrm>
            <a:off x="8003015" y="2904039"/>
            <a:ext cx="306759" cy="351445"/>
            <a:chOff x="8003015" y="2904039"/>
            <a:chExt cx="306759" cy="351445"/>
          </a:xfrm>
        </p:grpSpPr>
        <p:sp>
          <p:nvSpPr>
            <p:cNvPr id="11787" name="Google Shape;11787;p65"/>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65"/>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65"/>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65"/>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65"/>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65"/>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3" name="Google Shape;11793;p65"/>
          <p:cNvGrpSpPr/>
          <p:nvPr/>
        </p:nvGrpSpPr>
        <p:grpSpPr>
          <a:xfrm>
            <a:off x="5687770" y="2885496"/>
            <a:ext cx="369638" cy="369606"/>
            <a:chOff x="5687770" y="2885496"/>
            <a:chExt cx="369638" cy="369606"/>
          </a:xfrm>
        </p:grpSpPr>
        <p:sp>
          <p:nvSpPr>
            <p:cNvPr id="11794" name="Google Shape;11794;p65"/>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65"/>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65"/>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65"/>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65"/>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65"/>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65"/>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65"/>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65"/>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65"/>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4" name="Google Shape;11804;p65"/>
          <p:cNvGrpSpPr/>
          <p:nvPr/>
        </p:nvGrpSpPr>
        <p:grpSpPr>
          <a:xfrm>
            <a:off x="4881958" y="2904802"/>
            <a:ext cx="156417" cy="349537"/>
            <a:chOff x="4881958" y="2904802"/>
            <a:chExt cx="156417" cy="349537"/>
          </a:xfrm>
        </p:grpSpPr>
        <p:sp>
          <p:nvSpPr>
            <p:cNvPr id="11805" name="Google Shape;11805;p65"/>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65"/>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65"/>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65"/>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65"/>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65"/>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65"/>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2" name="Google Shape;11812;p65"/>
          <p:cNvGrpSpPr/>
          <p:nvPr/>
        </p:nvGrpSpPr>
        <p:grpSpPr>
          <a:xfrm>
            <a:off x="5230318" y="2886514"/>
            <a:ext cx="371133" cy="367443"/>
            <a:chOff x="5230318" y="2886514"/>
            <a:chExt cx="371133" cy="367443"/>
          </a:xfrm>
        </p:grpSpPr>
        <p:sp>
          <p:nvSpPr>
            <p:cNvPr id="11813" name="Google Shape;11813;p65"/>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65"/>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65"/>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65"/>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65"/>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65"/>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65"/>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65"/>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65"/>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2" name="Google Shape;11822;p65"/>
          <p:cNvGrpSpPr/>
          <p:nvPr/>
        </p:nvGrpSpPr>
        <p:grpSpPr>
          <a:xfrm>
            <a:off x="5748358" y="3434578"/>
            <a:ext cx="352590" cy="182561"/>
            <a:chOff x="5748358" y="3434578"/>
            <a:chExt cx="352590" cy="182561"/>
          </a:xfrm>
        </p:grpSpPr>
        <p:sp>
          <p:nvSpPr>
            <p:cNvPr id="11823" name="Google Shape;11823;p65"/>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65"/>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65"/>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65"/>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65"/>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65"/>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9" name="Google Shape;11829;p65"/>
          <p:cNvGrpSpPr/>
          <p:nvPr/>
        </p:nvGrpSpPr>
        <p:grpSpPr>
          <a:xfrm>
            <a:off x="862283" y="4274771"/>
            <a:ext cx="341204" cy="359301"/>
            <a:chOff x="862283" y="4274771"/>
            <a:chExt cx="341204" cy="359301"/>
          </a:xfrm>
        </p:grpSpPr>
        <p:sp>
          <p:nvSpPr>
            <p:cNvPr id="11830" name="Google Shape;11830;p65"/>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65"/>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65"/>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3" name="Google Shape;11833;p65"/>
          <p:cNvGrpSpPr/>
          <p:nvPr/>
        </p:nvGrpSpPr>
        <p:grpSpPr>
          <a:xfrm>
            <a:off x="1396957" y="4287365"/>
            <a:ext cx="301861" cy="332871"/>
            <a:chOff x="1396957" y="4287365"/>
            <a:chExt cx="301861" cy="332871"/>
          </a:xfrm>
        </p:grpSpPr>
        <p:sp>
          <p:nvSpPr>
            <p:cNvPr id="11834" name="Google Shape;11834;p65"/>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65"/>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65"/>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65"/>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65"/>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65"/>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65"/>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65"/>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65"/>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65"/>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65"/>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65"/>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65"/>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65"/>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65"/>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9" name="Google Shape;11849;p65"/>
          <p:cNvGrpSpPr/>
          <p:nvPr/>
        </p:nvGrpSpPr>
        <p:grpSpPr>
          <a:xfrm>
            <a:off x="1865381" y="4277506"/>
            <a:ext cx="396131" cy="355612"/>
            <a:chOff x="1865381" y="4277506"/>
            <a:chExt cx="396131" cy="355612"/>
          </a:xfrm>
        </p:grpSpPr>
        <p:sp>
          <p:nvSpPr>
            <p:cNvPr id="11850" name="Google Shape;11850;p65"/>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65"/>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65"/>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65"/>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65"/>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65"/>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6" name="Google Shape;11856;p65"/>
          <p:cNvGrpSpPr/>
          <p:nvPr/>
        </p:nvGrpSpPr>
        <p:grpSpPr>
          <a:xfrm>
            <a:off x="2411823" y="4303999"/>
            <a:ext cx="334398" cy="299953"/>
            <a:chOff x="2411823" y="4303999"/>
            <a:chExt cx="334398" cy="299953"/>
          </a:xfrm>
        </p:grpSpPr>
        <p:sp>
          <p:nvSpPr>
            <p:cNvPr id="11857" name="Google Shape;11857;p65"/>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65"/>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65"/>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65"/>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65"/>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65"/>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65"/>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4" name="Google Shape;11864;p65"/>
          <p:cNvGrpSpPr/>
          <p:nvPr/>
        </p:nvGrpSpPr>
        <p:grpSpPr>
          <a:xfrm>
            <a:off x="2903337" y="4279032"/>
            <a:ext cx="382519" cy="350682"/>
            <a:chOff x="2903337" y="4279032"/>
            <a:chExt cx="382519" cy="350682"/>
          </a:xfrm>
        </p:grpSpPr>
        <p:sp>
          <p:nvSpPr>
            <p:cNvPr id="11865" name="Google Shape;11865;p65"/>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65"/>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65"/>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65"/>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65"/>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65"/>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65"/>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65"/>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65"/>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65"/>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65"/>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65"/>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65"/>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65"/>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65"/>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0" name="Google Shape;11880;p65"/>
          <p:cNvGrpSpPr/>
          <p:nvPr/>
        </p:nvGrpSpPr>
        <p:grpSpPr>
          <a:xfrm>
            <a:off x="3933342" y="4315767"/>
            <a:ext cx="383632" cy="276449"/>
            <a:chOff x="3933342" y="4315767"/>
            <a:chExt cx="383632" cy="276449"/>
          </a:xfrm>
        </p:grpSpPr>
        <p:sp>
          <p:nvSpPr>
            <p:cNvPr id="11881" name="Google Shape;11881;p65"/>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65"/>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65"/>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65"/>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65"/>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65"/>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7" name="Google Shape;11887;p65"/>
          <p:cNvGrpSpPr/>
          <p:nvPr/>
        </p:nvGrpSpPr>
        <p:grpSpPr>
          <a:xfrm>
            <a:off x="3441065" y="4302505"/>
            <a:ext cx="337069" cy="302593"/>
            <a:chOff x="3441065" y="4302505"/>
            <a:chExt cx="337069" cy="302593"/>
          </a:xfrm>
        </p:grpSpPr>
        <p:sp>
          <p:nvSpPr>
            <p:cNvPr id="11888" name="Google Shape;11888;p65"/>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65"/>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65"/>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65"/>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65"/>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65"/>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65"/>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65"/>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65"/>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65"/>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65"/>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65"/>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65"/>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1" name="Google Shape;11901;p65"/>
          <p:cNvGrpSpPr/>
          <p:nvPr/>
        </p:nvGrpSpPr>
        <p:grpSpPr>
          <a:xfrm>
            <a:off x="3532345" y="3362635"/>
            <a:ext cx="339328" cy="336274"/>
            <a:chOff x="3532345" y="3362635"/>
            <a:chExt cx="339328" cy="336274"/>
          </a:xfrm>
        </p:grpSpPr>
        <p:sp>
          <p:nvSpPr>
            <p:cNvPr id="11902" name="Google Shape;11902;p65"/>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65"/>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65"/>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65"/>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65"/>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07" name="Google Shape;11907;p65"/>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08" name="Google Shape;11908;p65"/>
          <p:cNvGrpSpPr/>
          <p:nvPr/>
        </p:nvGrpSpPr>
        <p:grpSpPr>
          <a:xfrm>
            <a:off x="1883955" y="3808700"/>
            <a:ext cx="162873" cy="351445"/>
            <a:chOff x="1883955" y="3808700"/>
            <a:chExt cx="162873" cy="351445"/>
          </a:xfrm>
        </p:grpSpPr>
        <p:sp>
          <p:nvSpPr>
            <p:cNvPr id="11909" name="Google Shape;11909;p65"/>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65"/>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1" name="Google Shape;11911;p65"/>
          <p:cNvGrpSpPr/>
          <p:nvPr/>
        </p:nvGrpSpPr>
        <p:grpSpPr>
          <a:xfrm>
            <a:off x="939156" y="3809209"/>
            <a:ext cx="192007" cy="351318"/>
            <a:chOff x="939156" y="3809209"/>
            <a:chExt cx="192007" cy="351318"/>
          </a:xfrm>
        </p:grpSpPr>
        <p:sp>
          <p:nvSpPr>
            <p:cNvPr id="11912" name="Google Shape;11912;p65"/>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65"/>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4" name="Google Shape;11914;p65"/>
          <p:cNvGrpSpPr/>
          <p:nvPr/>
        </p:nvGrpSpPr>
        <p:grpSpPr>
          <a:xfrm>
            <a:off x="2306167" y="3809845"/>
            <a:ext cx="193915" cy="349155"/>
            <a:chOff x="2306167" y="3809845"/>
            <a:chExt cx="193915" cy="349155"/>
          </a:xfrm>
        </p:grpSpPr>
        <p:sp>
          <p:nvSpPr>
            <p:cNvPr id="11915" name="Google Shape;11915;p65"/>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65"/>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65"/>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65"/>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65"/>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65"/>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65"/>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2" name="Google Shape;11922;p65"/>
          <p:cNvGrpSpPr/>
          <p:nvPr/>
        </p:nvGrpSpPr>
        <p:grpSpPr>
          <a:xfrm>
            <a:off x="1323901" y="3807173"/>
            <a:ext cx="356343" cy="356757"/>
            <a:chOff x="1323901" y="3807173"/>
            <a:chExt cx="356343" cy="356757"/>
          </a:xfrm>
        </p:grpSpPr>
        <p:sp>
          <p:nvSpPr>
            <p:cNvPr id="11923" name="Google Shape;11923;p65"/>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65"/>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65"/>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65"/>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65"/>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65"/>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65"/>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65"/>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65"/>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65"/>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65"/>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65"/>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65"/>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65"/>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65"/>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65"/>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65"/>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65"/>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65"/>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65"/>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65"/>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65"/>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65"/>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65"/>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47" name="Google Shape;11947;p65"/>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48" name="Google Shape;11948;p65"/>
          <p:cNvGrpSpPr/>
          <p:nvPr/>
        </p:nvGrpSpPr>
        <p:grpSpPr>
          <a:xfrm>
            <a:off x="859262" y="3353920"/>
            <a:ext cx="306759" cy="351445"/>
            <a:chOff x="859262" y="3353920"/>
            <a:chExt cx="306759" cy="351445"/>
          </a:xfrm>
        </p:grpSpPr>
        <p:sp>
          <p:nvSpPr>
            <p:cNvPr id="11949" name="Google Shape;11949;p65"/>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65"/>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65"/>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65"/>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65"/>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54" name="Google Shape;11954;p65"/>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55" name="Google Shape;11955;p65"/>
          <p:cNvGrpSpPr/>
          <p:nvPr/>
        </p:nvGrpSpPr>
        <p:grpSpPr>
          <a:xfrm>
            <a:off x="3967437" y="3837102"/>
            <a:ext cx="364708" cy="295405"/>
            <a:chOff x="3967437" y="3837102"/>
            <a:chExt cx="364708" cy="295405"/>
          </a:xfrm>
        </p:grpSpPr>
        <p:sp>
          <p:nvSpPr>
            <p:cNvPr id="11956" name="Google Shape;11956;p65"/>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65"/>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65"/>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65"/>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65"/>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61" name="Google Shape;11961;p65"/>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65"/>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65"/>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64" name="Google Shape;11964;p65"/>
          <p:cNvGrpSpPr/>
          <p:nvPr/>
        </p:nvGrpSpPr>
        <p:grpSpPr>
          <a:xfrm>
            <a:off x="5811827" y="3806451"/>
            <a:ext cx="283743" cy="308444"/>
            <a:chOff x="5964227" y="3858701"/>
            <a:chExt cx="283743" cy="308444"/>
          </a:xfrm>
        </p:grpSpPr>
        <p:sp>
          <p:nvSpPr>
            <p:cNvPr id="11965" name="Google Shape;11965;p65"/>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65"/>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65"/>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65"/>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9" name="Google Shape;11969;p65"/>
          <p:cNvGrpSpPr/>
          <p:nvPr/>
        </p:nvGrpSpPr>
        <p:grpSpPr>
          <a:xfrm>
            <a:off x="6243508" y="3873073"/>
            <a:ext cx="320372" cy="213602"/>
            <a:chOff x="6395908" y="3873073"/>
            <a:chExt cx="320372" cy="213602"/>
          </a:xfrm>
        </p:grpSpPr>
        <p:sp>
          <p:nvSpPr>
            <p:cNvPr id="11970" name="Google Shape;11970;p65"/>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65"/>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65"/>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65"/>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65"/>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65"/>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65"/>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65"/>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65"/>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65"/>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0" name="Google Shape;11980;p65"/>
          <p:cNvGrpSpPr/>
          <p:nvPr/>
        </p:nvGrpSpPr>
        <p:grpSpPr>
          <a:xfrm>
            <a:off x="7262890" y="3802816"/>
            <a:ext cx="357138" cy="352018"/>
            <a:chOff x="7415290" y="3802816"/>
            <a:chExt cx="357138" cy="352018"/>
          </a:xfrm>
        </p:grpSpPr>
        <p:sp>
          <p:nvSpPr>
            <p:cNvPr id="11981" name="Google Shape;11981;p65"/>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65"/>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65"/>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65"/>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65"/>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65"/>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65"/>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65"/>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9" name="Google Shape;11989;p65"/>
          <p:cNvGrpSpPr/>
          <p:nvPr/>
        </p:nvGrpSpPr>
        <p:grpSpPr>
          <a:xfrm>
            <a:off x="6737312" y="3833413"/>
            <a:ext cx="355230" cy="293401"/>
            <a:chOff x="6889712" y="3833413"/>
            <a:chExt cx="355230" cy="293401"/>
          </a:xfrm>
        </p:grpSpPr>
        <p:sp>
          <p:nvSpPr>
            <p:cNvPr id="11990" name="Google Shape;11990;p65"/>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65"/>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65"/>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65"/>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65"/>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5" name="Google Shape;11995;p65"/>
          <p:cNvGrpSpPr/>
          <p:nvPr/>
        </p:nvGrpSpPr>
        <p:grpSpPr>
          <a:xfrm>
            <a:off x="7707152" y="3835870"/>
            <a:ext cx="282318" cy="337168"/>
            <a:chOff x="1635875" y="237775"/>
            <a:chExt cx="4370250" cy="5219325"/>
          </a:xfrm>
        </p:grpSpPr>
        <p:sp>
          <p:nvSpPr>
            <p:cNvPr id="11996" name="Google Shape;11996;p65"/>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65"/>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8" name="Google Shape;11998;p65"/>
          <p:cNvGrpSpPr/>
          <p:nvPr/>
        </p:nvGrpSpPr>
        <p:grpSpPr>
          <a:xfrm>
            <a:off x="3103963" y="3361140"/>
            <a:ext cx="297886" cy="337578"/>
            <a:chOff x="3103963" y="3361140"/>
            <a:chExt cx="297886" cy="337578"/>
          </a:xfrm>
        </p:grpSpPr>
        <p:sp>
          <p:nvSpPr>
            <p:cNvPr id="11999" name="Google Shape;11999;p65"/>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65"/>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65"/>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65"/>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65"/>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6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6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65"/>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65"/>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65"/>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65"/>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65"/>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65"/>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65"/>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65"/>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65"/>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65"/>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65"/>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6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6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65"/>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65"/>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65"/>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65"/>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3" name="Google Shape;12023;p65"/>
          <p:cNvGrpSpPr/>
          <p:nvPr/>
        </p:nvGrpSpPr>
        <p:grpSpPr>
          <a:xfrm>
            <a:off x="2667821" y="3361108"/>
            <a:ext cx="273046" cy="337801"/>
            <a:chOff x="2667821" y="3361108"/>
            <a:chExt cx="273046" cy="337801"/>
          </a:xfrm>
        </p:grpSpPr>
        <p:sp>
          <p:nvSpPr>
            <p:cNvPr id="12024" name="Google Shape;12024;p65"/>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65"/>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65"/>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65"/>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65"/>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65"/>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65"/>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65"/>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65"/>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65"/>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65"/>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65"/>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65"/>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65"/>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65"/>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65"/>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65"/>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65"/>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65"/>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3" name="Google Shape;12043;p65"/>
          <p:cNvGrpSpPr/>
          <p:nvPr/>
        </p:nvGrpSpPr>
        <p:grpSpPr>
          <a:xfrm>
            <a:off x="2212469" y="3360313"/>
            <a:ext cx="282715" cy="338660"/>
            <a:chOff x="2212469" y="3360313"/>
            <a:chExt cx="282715" cy="338660"/>
          </a:xfrm>
        </p:grpSpPr>
        <p:sp>
          <p:nvSpPr>
            <p:cNvPr id="12044" name="Google Shape;12044;p65"/>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65"/>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65"/>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7" name="Google Shape;12047;p65"/>
          <p:cNvGrpSpPr/>
          <p:nvPr/>
        </p:nvGrpSpPr>
        <p:grpSpPr>
          <a:xfrm>
            <a:off x="1768821" y="3361108"/>
            <a:ext cx="278739" cy="339073"/>
            <a:chOff x="1768821" y="3361108"/>
            <a:chExt cx="278739" cy="339073"/>
          </a:xfrm>
        </p:grpSpPr>
        <p:sp>
          <p:nvSpPr>
            <p:cNvPr id="12048" name="Google Shape;12048;p65"/>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65"/>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65"/>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65"/>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65"/>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65"/>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65"/>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65"/>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65"/>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65"/>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65"/>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9" name="Google Shape;12059;p65"/>
          <p:cNvGrpSpPr/>
          <p:nvPr/>
        </p:nvGrpSpPr>
        <p:grpSpPr>
          <a:xfrm>
            <a:off x="5337883" y="3336873"/>
            <a:ext cx="307141" cy="376826"/>
            <a:chOff x="5337883" y="3336873"/>
            <a:chExt cx="307141" cy="376826"/>
          </a:xfrm>
        </p:grpSpPr>
        <p:sp>
          <p:nvSpPr>
            <p:cNvPr id="12060" name="Google Shape;12060;p65"/>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65"/>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2" name="Google Shape;12062;p65"/>
          <p:cNvGrpSpPr/>
          <p:nvPr/>
        </p:nvGrpSpPr>
        <p:grpSpPr>
          <a:xfrm>
            <a:off x="4883835" y="3337255"/>
            <a:ext cx="323425" cy="377557"/>
            <a:chOff x="4883835" y="3337255"/>
            <a:chExt cx="323425" cy="377557"/>
          </a:xfrm>
        </p:grpSpPr>
        <p:sp>
          <p:nvSpPr>
            <p:cNvPr id="12063" name="Google Shape;12063;p65"/>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65"/>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65"/>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6" name="Google Shape;12066;p65"/>
          <p:cNvGrpSpPr/>
          <p:nvPr/>
        </p:nvGrpSpPr>
        <p:grpSpPr>
          <a:xfrm>
            <a:off x="6193310" y="3407289"/>
            <a:ext cx="352590" cy="237488"/>
            <a:chOff x="6193310" y="3407289"/>
            <a:chExt cx="352590" cy="237488"/>
          </a:xfrm>
        </p:grpSpPr>
        <p:sp>
          <p:nvSpPr>
            <p:cNvPr id="12067" name="Google Shape;12067;p65"/>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65"/>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65"/>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65"/>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65"/>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2" name="Google Shape;12072;p65"/>
          <p:cNvGrpSpPr/>
          <p:nvPr/>
        </p:nvGrpSpPr>
        <p:grpSpPr>
          <a:xfrm>
            <a:off x="6637117" y="3397843"/>
            <a:ext cx="353735" cy="254504"/>
            <a:chOff x="6637117" y="3397843"/>
            <a:chExt cx="353735" cy="254504"/>
          </a:xfrm>
        </p:grpSpPr>
        <p:sp>
          <p:nvSpPr>
            <p:cNvPr id="12073" name="Google Shape;12073;p65"/>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65"/>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65"/>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65"/>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65"/>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65"/>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9" name="Google Shape;12079;p65"/>
          <p:cNvGrpSpPr/>
          <p:nvPr/>
        </p:nvGrpSpPr>
        <p:grpSpPr>
          <a:xfrm>
            <a:off x="7075994" y="3349531"/>
            <a:ext cx="360637" cy="352336"/>
            <a:chOff x="7075994" y="3349531"/>
            <a:chExt cx="360637" cy="352336"/>
          </a:xfrm>
        </p:grpSpPr>
        <p:sp>
          <p:nvSpPr>
            <p:cNvPr id="12080" name="Google Shape;12080;p65"/>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65"/>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65"/>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65"/>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65"/>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65"/>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65"/>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7" name="Google Shape;12087;p65"/>
          <p:cNvGrpSpPr/>
          <p:nvPr/>
        </p:nvGrpSpPr>
        <p:grpSpPr>
          <a:xfrm>
            <a:off x="7651983" y="3349181"/>
            <a:ext cx="107183" cy="352399"/>
            <a:chOff x="7651983" y="3349181"/>
            <a:chExt cx="107183" cy="352399"/>
          </a:xfrm>
        </p:grpSpPr>
        <p:sp>
          <p:nvSpPr>
            <p:cNvPr id="12088" name="Google Shape;12088;p65"/>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65"/>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0" name="Google Shape;12090;p65"/>
          <p:cNvGrpSpPr/>
          <p:nvPr/>
        </p:nvGrpSpPr>
        <p:grpSpPr>
          <a:xfrm>
            <a:off x="7973468" y="3382322"/>
            <a:ext cx="352590" cy="287072"/>
            <a:chOff x="7973468" y="3382322"/>
            <a:chExt cx="352590" cy="287072"/>
          </a:xfrm>
        </p:grpSpPr>
        <p:sp>
          <p:nvSpPr>
            <p:cNvPr id="12091" name="Google Shape;12091;p65"/>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65"/>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65"/>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65"/>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65"/>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65"/>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65"/>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65"/>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65"/>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65"/>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65"/>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65"/>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106" name="Shape 12106"/>
        <p:cNvGrpSpPr/>
        <p:nvPr/>
      </p:nvGrpSpPr>
      <p:grpSpPr>
        <a:xfrm>
          <a:off x="0" y="0"/>
          <a:ext cx="0" cy="0"/>
          <a:chOff x="0" y="0"/>
          <a:chExt cx="0" cy="0"/>
        </a:xfrm>
      </p:grpSpPr>
      <p:sp>
        <p:nvSpPr>
          <p:cNvPr id="12107" name="Google Shape;12107;p6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2108" name="Google Shape;12108;p66"/>
          <p:cNvGrpSpPr/>
          <p:nvPr/>
        </p:nvGrpSpPr>
        <p:grpSpPr>
          <a:xfrm>
            <a:off x="849677" y="1500658"/>
            <a:ext cx="347872" cy="347488"/>
            <a:chOff x="849677" y="1500658"/>
            <a:chExt cx="347872" cy="347488"/>
          </a:xfrm>
        </p:grpSpPr>
        <p:sp>
          <p:nvSpPr>
            <p:cNvPr id="12109" name="Google Shape;12109;p66"/>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66"/>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66"/>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66"/>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66"/>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66"/>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5" name="Google Shape;12115;p66"/>
          <p:cNvGrpSpPr/>
          <p:nvPr/>
        </p:nvGrpSpPr>
        <p:grpSpPr>
          <a:xfrm>
            <a:off x="1415853" y="1500658"/>
            <a:ext cx="315872" cy="347488"/>
            <a:chOff x="1415853" y="1500658"/>
            <a:chExt cx="315872" cy="347488"/>
          </a:xfrm>
        </p:grpSpPr>
        <p:sp>
          <p:nvSpPr>
            <p:cNvPr id="12116" name="Google Shape;12116;p66"/>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66"/>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66"/>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66"/>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0" name="Google Shape;12120;p66"/>
          <p:cNvGrpSpPr/>
          <p:nvPr/>
        </p:nvGrpSpPr>
        <p:grpSpPr>
          <a:xfrm>
            <a:off x="4697389" y="1500658"/>
            <a:ext cx="347520" cy="347104"/>
            <a:chOff x="4697389" y="1500658"/>
            <a:chExt cx="347520" cy="347104"/>
          </a:xfrm>
        </p:grpSpPr>
        <p:sp>
          <p:nvSpPr>
            <p:cNvPr id="12121" name="Google Shape;12121;p66"/>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66"/>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66"/>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4" name="Google Shape;12124;p66"/>
          <p:cNvGrpSpPr/>
          <p:nvPr/>
        </p:nvGrpSpPr>
        <p:grpSpPr>
          <a:xfrm>
            <a:off x="3603533" y="1964946"/>
            <a:ext cx="347520" cy="353760"/>
            <a:chOff x="3603533" y="1964946"/>
            <a:chExt cx="347520" cy="353760"/>
          </a:xfrm>
        </p:grpSpPr>
        <p:sp>
          <p:nvSpPr>
            <p:cNvPr id="12125" name="Google Shape;12125;p66"/>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66"/>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66"/>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8" name="Google Shape;12128;p66"/>
          <p:cNvGrpSpPr/>
          <p:nvPr/>
        </p:nvGrpSpPr>
        <p:grpSpPr>
          <a:xfrm>
            <a:off x="1950765" y="1964338"/>
            <a:ext cx="357792" cy="352448"/>
            <a:chOff x="1950765" y="1964338"/>
            <a:chExt cx="357792" cy="352448"/>
          </a:xfrm>
        </p:grpSpPr>
        <p:sp>
          <p:nvSpPr>
            <p:cNvPr id="12129" name="Google Shape;12129;p66"/>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66"/>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66"/>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66"/>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3" name="Google Shape;12133;p66"/>
          <p:cNvGrpSpPr/>
          <p:nvPr/>
        </p:nvGrpSpPr>
        <p:grpSpPr>
          <a:xfrm>
            <a:off x="7435629" y="1964690"/>
            <a:ext cx="367712" cy="353248"/>
            <a:chOff x="7435629" y="1964690"/>
            <a:chExt cx="367712" cy="353248"/>
          </a:xfrm>
        </p:grpSpPr>
        <p:sp>
          <p:nvSpPr>
            <p:cNvPr id="12134" name="Google Shape;12134;p66"/>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66"/>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66"/>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66"/>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8" name="Google Shape;12138;p66"/>
          <p:cNvGrpSpPr/>
          <p:nvPr/>
        </p:nvGrpSpPr>
        <p:grpSpPr>
          <a:xfrm>
            <a:off x="2512749" y="1965042"/>
            <a:ext cx="333024" cy="352896"/>
            <a:chOff x="2512749" y="1965042"/>
            <a:chExt cx="333024" cy="352896"/>
          </a:xfrm>
        </p:grpSpPr>
        <p:sp>
          <p:nvSpPr>
            <p:cNvPr id="12139" name="Google Shape;12139;p66"/>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66"/>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66"/>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66"/>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66"/>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4" name="Google Shape;12144;p66"/>
          <p:cNvGrpSpPr/>
          <p:nvPr/>
        </p:nvGrpSpPr>
        <p:grpSpPr>
          <a:xfrm>
            <a:off x="1398317" y="1981778"/>
            <a:ext cx="365792" cy="335392"/>
            <a:chOff x="1398317" y="1981778"/>
            <a:chExt cx="365792" cy="335392"/>
          </a:xfrm>
        </p:grpSpPr>
        <p:sp>
          <p:nvSpPr>
            <p:cNvPr id="12145" name="Google Shape;12145;p66"/>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66"/>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66"/>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66"/>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66"/>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66"/>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1" name="Google Shape;12151;p66"/>
          <p:cNvGrpSpPr/>
          <p:nvPr/>
        </p:nvGrpSpPr>
        <p:grpSpPr>
          <a:xfrm>
            <a:off x="3052237" y="2003570"/>
            <a:ext cx="353600" cy="314752"/>
            <a:chOff x="3052237" y="2003570"/>
            <a:chExt cx="353600" cy="314752"/>
          </a:xfrm>
        </p:grpSpPr>
        <p:sp>
          <p:nvSpPr>
            <p:cNvPr id="12152" name="Google Shape;12152;p66"/>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66"/>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66"/>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5" name="Google Shape;12155;p66"/>
          <p:cNvGrpSpPr/>
          <p:nvPr/>
        </p:nvGrpSpPr>
        <p:grpSpPr>
          <a:xfrm>
            <a:off x="1404013" y="2958066"/>
            <a:ext cx="368096" cy="223968"/>
            <a:chOff x="1404013" y="2958066"/>
            <a:chExt cx="368096" cy="223968"/>
          </a:xfrm>
        </p:grpSpPr>
        <p:sp>
          <p:nvSpPr>
            <p:cNvPr id="12156" name="Google Shape;12156;p66"/>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66"/>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58" name="Google Shape;12158;p66"/>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66"/>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60" name="Google Shape;12160;p66"/>
          <p:cNvGrpSpPr/>
          <p:nvPr/>
        </p:nvGrpSpPr>
        <p:grpSpPr>
          <a:xfrm>
            <a:off x="1951149" y="2885202"/>
            <a:ext cx="370368" cy="367328"/>
            <a:chOff x="1951149" y="2885202"/>
            <a:chExt cx="370368" cy="367328"/>
          </a:xfrm>
        </p:grpSpPr>
        <p:sp>
          <p:nvSpPr>
            <p:cNvPr id="12161" name="Google Shape;12161;p66"/>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66"/>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66"/>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4" name="Google Shape;12164;p66"/>
          <p:cNvGrpSpPr/>
          <p:nvPr/>
        </p:nvGrpSpPr>
        <p:grpSpPr>
          <a:xfrm>
            <a:off x="2501677" y="2906162"/>
            <a:ext cx="367328" cy="327296"/>
            <a:chOff x="2501677" y="2906162"/>
            <a:chExt cx="367328" cy="327296"/>
          </a:xfrm>
        </p:grpSpPr>
        <p:sp>
          <p:nvSpPr>
            <p:cNvPr id="12165" name="Google Shape;12165;p66"/>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66"/>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66"/>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68" name="Google Shape;12168;p66"/>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69" name="Google Shape;12169;p66"/>
          <p:cNvGrpSpPr/>
          <p:nvPr/>
        </p:nvGrpSpPr>
        <p:grpSpPr>
          <a:xfrm>
            <a:off x="3050317" y="2893714"/>
            <a:ext cx="367712" cy="354240"/>
            <a:chOff x="3050317" y="2893714"/>
            <a:chExt cx="367712" cy="354240"/>
          </a:xfrm>
        </p:grpSpPr>
        <p:sp>
          <p:nvSpPr>
            <p:cNvPr id="12170" name="Google Shape;12170;p66"/>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66"/>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72" name="Google Shape;12172;p66"/>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66"/>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74" name="Google Shape;12174;p66"/>
          <p:cNvGrpSpPr/>
          <p:nvPr/>
        </p:nvGrpSpPr>
        <p:grpSpPr>
          <a:xfrm>
            <a:off x="7531277" y="2886354"/>
            <a:ext cx="185184" cy="367296"/>
            <a:chOff x="7531277" y="2886354"/>
            <a:chExt cx="185184" cy="367296"/>
          </a:xfrm>
        </p:grpSpPr>
        <p:sp>
          <p:nvSpPr>
            <p:cNvPr id="12175" name="Google Shape;12175;p66"/>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66"/>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66"/>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8" name="Google Shape;12178;p66"/>
          <p:cNvGrpSpPr/>
          <p:nvPr/>
        </p:nvGrpSpPr>
        <p:grpSpPr>
          <a:xfrm>
            <a:off x="6926637" y="2886738"/>
            <a:ext cx="297184" cy="367296"/>
            <a:chOff x="6926637" y="2886738"/>
            <a:chExt cx="297184" cy="367296"/>
          </a:xfrm>
        </p:grpSpPr>
        <p:sp>
          <p:nvSpPr>
            <p:cNvPr id="12179" name="Google Shape;12179;p66"/>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66"/>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66"/>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82" name="Google Shape;12182;p66"/>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66"/>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84" name="Google Shape;12184;p66"/>
          <p:cNvGrpSpPr/>
          <p:nvPr/>
        </p:nvGrpSpPr>
        <p:grpSpPr>
          <a:xfrm>
            <a:off x="6340653" y="2886354"/>
            <a:ext cx="370368" cy="368064"/>
            <a:chOff x="6340653" y="2886354"/>
            <a:chExt cx="370368" cy="368064"/>
          </a:xfrm>
        </p:grpSpPr>
        <p:sp>
          <p:nvSpPr>
            <p:cNvPr id="12185" name="Google Shape;12185;p66"/>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66"/>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66"/>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66"/>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66"/>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66"/>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1" name="Google Shape;12191;p66"/>
          <p:cNvGrpSpPr/>
          <p:nvPr/>
        </p:nvGrpSpPr>
        <p:grpSpPr>
          <a:xfrm>
            <a:off x="5246797" y="1981426"/>
            <a:ext cx="354752" cy="336512"/>
            <a:chOff x="5246797" y="1981426"/>
            <a:chExt cx="354752" cy="336512"/>
          </a:xfrm>
        </p:grpSpPr>
        <p:sp>
          <p:nvSpPr>
            <p:cNvPr id="12192" name="Google Shape;12192;p66"/>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66"/>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4" name="Google Shape;12194;p66"/>
          <p:cNvGrpSpPr/>
          <p:nvPr/>
        </p:nvGrpSpPr>
        <p:grpSpPr>
          <a:xfrm>
            <a:off x="4148749" y="2102066"/>
            <a:ext cx="355136" cy="216256"/>
            <a:chOff x="4148749" y="2102066"/>
            <a:chExt cx="355136" cy="216256"/>
          </a:xfrm>
        </p:grpSpPr>
        <p:sp>
          <p:nvSpPr>
            <p:cNvPr id="12195" name="Google Shape;12195;p66"/>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66"/>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7" name="Google Shape;12197;p66"/>
          <p:cNvGrpSpPr/>
          <p:nvPr/>
        </p:nvGrpSpPr>
        <p:grpSpPr>
          <a:xfrm>
            <a:off x="5794669" y="2001426"/>
            <a:ext cx="354752" cy="315360"/>
            <a:chOff x="5794669" y="2001426"/>
            <a:chExt cx="354752" cy="315360"/>
          </a:xfrm>
        </p:grpSpPr>
        <p:sp>
          <p:nvSpPr>
            <p:cNvPr id="12198" name="Google Shape;12198;p66"/>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66"/>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0" name="Google Shape;12200;p66"/>
          <p:cNvGrpSpPr/>
          <p:nvPr/>
        </p:nvGrpSpPr>
        <p:grpSpPr>
          <a:xfrm>
            <a:off x="6345229" y="2029842"/>
            <a:ext cx="352832" cy="289216"/>
            <a:chOff x="6345229" y="2029842"/>
            <a:chExt cx="352832" cy="289216"/>
          </a:xfrm>
        </p:grpSpPr>
        <p:sp>
          <p:nvSpPr>
            <p:cNvPr id="12201" name="Google Shape;12201;p66"/>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66"/>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3" name="Google Shape;12203;p66"/>
          <p:cNvGrpSpPr/>
          <p:nvPr/>
        </p:nvGrpSpPr>
        <p:grpSpPr>
          <a:xfrm>
            <a:off x="4697389" y="2036338"/>
            <a:ext cx="354752" cy="281984"/>
            <a:chOff x="4697389" y="2036338"/>
            <a:chExt cx="354752" cy="281984"/>
          </a:xfrm>
        </p:grpSpPr>
        <p:sp>
          <p:nvSpPr>
            <p:cNvPr id="12204" name="Google Shape;12204;p66"/>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66"/>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6" name="Google Shape;12206;p66"/>
          <p:cNvGrpSpPr/>
          <p:nvPr/>
        </p:nvGrpSpPr>
        <p:grpSpPr>
          <a:xfrm>
            <a:off x="1404013" y="2424754"/>
            <a:ext cx="353600" cy="354944"/>
            <a:chOff x="1404013" y="2424754"/>
            <a:chExt cx="353600" cy="354944"/>
          </a:xfrm>
        </p:grpSpPr>
        <p:sp>
          <p:nvSpPr>
            <p:cNvPr id="12207" name="Google Shape;12207;p66"/>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66"/>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66"/>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66"/>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66"/>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2" name="Google Shape;12212;p66"/>
          <p:cNvGrpSpPr/>
          <p:nvPr/>
        </p:nvGrpSpPr>
        <p:grpSpPr>
          <a:xfrm>
            <a:off x="854253" y="2428274"/>
            <a:ext cx="355104" cy="351040"/>
            <a:chOff x="854253" y="2428274"/>
            <a:chExt cx="355104" cy="351040"/>
          </a:xfrm>
        </p:grpSpPr>
        <p:sp>
          <p:nvSpPr>
            <p:cNvPr id="12213" name="Google Shape;12213;p66"/>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66"/>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5" name="Google Shape;12215;p66"/>
          <p:cNvGrpSpPr/>
          <p:nvPr/>
        </p:nvGrpSpPr>
        <p:grpSpPr>
          <a:xfrm>
            <a:off x="6896909" y="2440946"/>
            <a:ext cx="354752" cy="275904"/>
            <a:chOff x="6896909" y="2440946"/>
            <a:chExt cx="354752" cy="275904"/>
          </a:xfrm>
        </p:grpSpPr>
        <p:sp>
          <p:nvSpPr>
            <p:cNvPr id="12216" name="Google Shape;12216;p66"/>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66"/>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18" name="Google Shape;12218;p66"/>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19" name="Google Shape;12219;p66"/>
          <p:cNvGrpSpPr/>
          <p:nvPr/>
        </p:nvGrpSpPr>
        <p:grpSpPr>
          <a:xfrm>
            <a:off x="5265069" y="2424754"/>
            <a:ext cx="321984" cy="354560"/>
            <a:chOff x="5265069" y="2424754"/>
            <a:chExt cx="321984" cy="354560"/>
          </a:xfrm>
        </p:grpSpPr>
        <p:sp>
          <p:nvSpPr>
            <p:cNvPr id="12220" name="Google Shape;12220;p66"/>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66"/>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2" name="Google Shape;12222;p66"/>
          <p:cNvGrpSpPr/>
          <p:nvPr/>
        </p:nvGrpSpPr>
        <p:grpSpPr>
          <a:xfrm>
            <a:off x="4150669" y="2466770"/>
            <a:ext cx="355104" cy="259584"/>
            <a:chOff x="4150669" y="2466770"/>
            <a:chExt cx="355104" cy="259584"/>
          </a:xfrm>
        </p:grpSpPr>
        <p:sp>
          <p:nvSpPr>
            <p:cNvPr id="12223" name="Google Shape;12223;p66"/>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66"/>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66"/>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66"/>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7" name="Google Shape;12227;p66"/>
          <p:cNvGrpSpPr/>
          <p:nvPr/>
        </p:nvGrpSpPr>
        <p:grpSpPr>
          <a:xfrm>
            <a:off x="4699693" y="2424946"/>
            <a:ext cx="354336" cy="353984"/>
            <a:chOff x="4699693" y="2424946"/>
            <a:chExt cx="354336" cy="353984"/>
          </a:xfrm>
        </p:grpSpPr>
        <p:sp>
          <p:nvSpPr>
            <p:cNvPr id="12228" name="Google Shape;12228;p66"/>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66"/>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30" name="Google Shape;12230;p66"/>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66"/>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32" name="Google Shape;12232;p66"/>
          <p:cNvGrpSpPr/>
          <p:nvPr/>
        </p:nvGrpSpPr>
        <p:grpSpPr>
          <a:xfrm>
            <a:off x="1953037" y="2552242"/>
            <a:ext cx="355136" cy="227072"/>
            <a:chOff x="1953037" y="2552242"/>
            <a:chExt cx="355136" cy="227072"/>
          </a:xfrm>
        </p:grpSpPr>
        <p:sp>
          <p:nvSpPr>
            <p:cNvPr id="12233" name="Google Shape;12233;p66"/>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66"/>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35" name="Google Shape;12235;p66"/>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36" name="Google Shape;12236;p66"/>
          <p:cNvGrpSpPr/>
          <p:nvPr/>
        </p:nvGrpSpPr>
        <p:grpSpPr>
          <a:xfrm>
            <a:off x="2500941" y="2527218"/>
            <a:ext cx="355104" cy="250944"/>
            <a:chOff x="2500941" y="2527218"/>
            <a:chExt cx="355104" cy="250944"/>
          </a:xfrm>
        </p:grpSpPr>
        <p:sp>
          <p:nvSpPr>
            <p:cNvPr id="12237" name="Google Shape;12237;p66"/>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66"/>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66"/>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66"/>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66"/>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42" name="Google Shape;12242;p66"/>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43" name="Google Shape;12243;p66"/>
          <p:cNvGrpSpPr/>
          <p:nvPr/>
        </p:nvGrpSpPr>
        <p:grpSpPr>
          <a:xfrm>
            <a:off x="7993805" y="2427122"/>
            <a:ext cx="356256" cy="351808"/>
            <a:chOff x="7993805" y="2427122"/>
            <a:chExt cx="356256" cy="351808"/>
          </a:xfrm>
        </p:grpSpPr>
        <p:sp>
          <p:nvSpPr>
            <p:cNvPr id="12244" name="Google Shape;12244;p66"/>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66"/>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66"/>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7" name="Google Shape;12247;p66"/>
          <p:cNvGrpSpPr/>
          <p:nvPr/>
        </p:nvGrpSpPr>
        <p:grpSpPr>
          <a:xfrm>
            <a:off x="878637" y="1965010"/>
            <a:ext cx="308640" cy="353312"/>
            <a:chOff x="878637" y="1965010"/>
            <a:chExt cx="308640" cy="353312"/>
          </a:xfrm>
        </p:grpSpPr>
        <p:sp>
          <p:nvSpPr>
            <p:cNvPr id="12248" name="Google Shape;12248;p66"/>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66"/>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66"/>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1" name="Google Shape;12251;p66"/>
          <p:cNvGrpSpPr/>
          <p:nvPr/>
        </p:nvGrpSpPr>
        <p:grpSpPr>
          <a:xfrm>
            <a:off x="6896141" y="1964722"/>
            <a:ext cx="348256" cy="352448"/>
            <a:chOff x="6896141" y="1964722"/>
            <a:chExt cx="348256" cy="352448"/>
          </a:xfrm>
        </p:grpSpPr>
        <p:sp>
          <p:nvSpPr>
            <p:cNvPr id="12252" name="Google Shape;12252;p66"/>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66"/>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66"/>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5" name="Google Shape;12255;p66"/>
          <p:cNvGrpSpPr/>
          <p:nvPr/>
        </p:nvGrpSpPr>
        <p:grpSpPr>
          <a:xfrm>
            <a:off x="7989997" y="2015378"/>
            <a:ext cx="355136" cy="303328"/>
            <a:chOff x="7989997" y="2015378"/>
            <a:chExt cx="355136" cy="303328"/>
          </a:xfrm>
        </p:grpSpPr>
        <p:sp>
          <p:nvSpPr>
            <p:cNvPr id="12256" name="Google Shape;12256;p66"/>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66"/>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66"/>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9" name="Google Shape;12259;p66"/>
          <p:cNvGrpSpPr/>
          <p:nvPr/>
        </p:nvGrpSpPr>
        <p:grpSpPr>
          <a:xfrm>
            <a:off x="3598221" y="1509362"/>
            <a:ext cx="348640" cy="330784"/>
            <a:chOff x="3598221" y="1509362"/>
            <a:chExt cx="348640" cy="330784"/>
          </a:xfrm>
        </p:grpSpPr>
        <p:sp>
          <p:nvSpPr>
            <p:cNvPr id="12260" name="Google Shape;12260;p66"/>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66"/>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66"/>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66"/>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4" name="Google Shape;12264;p66"/>
          <p:cNvGrpSpPr/>
          <p:nvPr/>
        </p:nvGrpSpPr>
        <p:grpSpPr>
          <a:xfrm>
            <a:off x="5246797" y="1500658"/>
            <a:ext cx="347872" cy="347488"/>
            <a:chOff x="5246797" y="1500658"/>
            <a:chExt cx="347872" cy="347488"/>
          </a:xfrm>
        </p:grpSpPr>
        <p:sp>
          <p:nvSpPr>
            <p:cNvPr id="12265" name="Google Shape;12265;p66"/>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66"/>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66"/>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66"/>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9" name="Google Shape;12269;p66"/>
          <p:cNvGrpSpPr/>
          <p:nvPr/>
        </p:nvGrpSpPr>
        <p:grpSpPr>
          <a:xfrm>
            <a:off x="5796589" y="1500658"/>
            <a:ext cx="349024" cy="346752"/>
            <a:chOff x="5796589" y="1500658"/>
            <a:chExt cx="349024" cy="346752"/>
          </a:xfrm>
        </p:grpSpPr>
        <p:sp>
          <p:nvSpPr>
            <p:cNvPr id="12270" name="Google Shape;12270;p66"/>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71" name="Google Shape;12271;p66"/>
            <p:cNvGrpSpPr/>
            <p:nvPr/>
          </p:nvGrpSpPr>
          <p:grpSpPr>
            <a:xfrm>
              <a:off x="5796589" y="1500658"/>
              <a:ext cx="349024" cy="346752"/>
              <a:chOff x="5796589" y="1500658"/>
              <a:chExt cx="349024" cy="346752"/>
            </a:xfrm>
          </p:grpSpPr>
          <p:sp>
            <p:nvSpPr>
              <p:cNvPr id="12272" name="Google Shape;12272;p66"/>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66"/>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66"/>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66"/>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76" name="Google Shape;12276;p66"/>
          <p:cNvGrpSpPr/>
          <p:nvPr/>
        </p:nvGrpSpPr>
        <p:grpSpPr>
          <a:xfrm>
            <a:off x="6895373" y="1502578"/>
            <a:ext cx="348640" cy="343296"/>
            <a:chOff x="6895373" y="1502578"/>
            <a:chExt cx="348640" cy="343296"/>
          </a:xfrm>
        </p:grpSpPr>
        <p:sp>
          <p:nvSpPr>
            <p:cNvPr id="12277" name="Google Shape;12277;p66"/>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66"/>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66"/>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0" name="Google Shape;12280;p66"/>
          <p:cNvGrpSpPr/>
          <p:nvPr/>
        </p:nvGrpSpPr>
        <p:grpSpPr>
          <a:xfrm>
            <a:off x="4147597" y="1505458"/>
            <a:ext cx="347904" cy="336992"/>
            <a:chOff x="4147597" y="1505458"/>
            <a:chExt cx="347904" cy="336992"/>
          </a:xfrm>
        </p:grpSpPr>
        <p:sp>
          <p:nvSpPr>
            <p:cNvPr id="12281" name="Google Shape;12281;p66"/>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66"/>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66"/>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66"/>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66"/>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66"/>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66"/>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8" name="Google Shape;12288;p66"/>
          <p:cNvGrpSpPr/>
          <p:nvPr/>
        </p:nvGrpSpPr>
        <p:grpSpPr>
          <a:xfrm>
            <a:off x="2499405" y="1499890"/>
            <a:ext cx="347488" cy="348256"/>
            <a:chOff x="2499405" y="1499890"/>
            <a:chExt cx="347488" cy="348256"/>
          </a:xfrm>
        </p:grpSpPr>
        <p:sp>
          <p:nvSpPr>
            <p:cNvPr id="12289" name="Google Shape;12289;p66"/>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66"/>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66"/>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66"/>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66"/>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4" name="Google Shape;12294;p66"/>
          <p:cNvGrpSpPr/>
          <p:nvPr/>
        </p:nvGrpSpPr>
        <p:grpSpPr>
          <a:xfrm>
            <a:off x="1956845" y="1500498"/>
            <a:ext cx="331520" cy="348032"/>
            <a:chOff x="1956845" y="1500498"/>
            <a:chExt cx="331520" cy="348032"/>
          </a:xfrm>
        </p:grpSpPr>
        <p:sp>
          <p:nvSpPr>
            <p:cNvPr id="12295" name="Google Shape;12295;p66"/>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66"/>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66"/>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66"/>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66"/>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66"/>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66"/>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66"/>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66"/>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66"/>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66"/>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66"/>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7" name="Google Shape;12307;p66"/>
          <p:cNvGrpSpPr/>
          <p:nvPr/>
        </p:nvGrpSpPr>
        <p:grpSpPr>
          <a:xfrm>
            <a:off x="6345613" y="1549874"/>
            <a:ext cx="348640" cy="250656"/>
            <a:chOff x="6345613" y="1549874"/>
            <a:chExt cx="348640" cy="250656"/>
          </a:xfrm>
        </p:grpSpPr>
        <p:sp>
          <p:nvSpPr>
            <p:cNvPr id="12308" name="Google Shape;12308;p66"/>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66"/>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66"/>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66"/>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66"/>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66"/>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4" name="Google Shape;12314;p66"/>
          <p:cNvGrpSpPr/>
          <p:nvPr/>
        </p:nvGrpSpPr>
        <p:grpSpPr>
          <a:xfrm>
            <a:off x="7444781" y="1507026"/>
            <a:ext cx="348640" cy="334272"/>
            <a:chOff x="7444781" y="1507026"/>
            <a:chExt cx="348640" cy="334272"/>
          </a:xfrm>
        </p:grpSpPr>
        <p:sp>
          <p:nvSpPr>
            <p:cNvPr id="12315" name="Google Shape;12315;p66"/>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66"/>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66"/>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66"/>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66"/>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0" name="Google Shape;12320;p66"/>
          <p:cNvGrpSpPr/>
          <p:nvPr/>
        </p:nvGrpSpPr>
        <p:grpSpPr>
          <a:xfrm>
            <a:off x="7995341" y="1506738"/>
            <a:ext cx="347872" cy="334944"/>
            <a:chOff x="7995341" y="1506738"/>
            <a:chExt cx="347872" cy="334944"/>
          </a:xfrm>
        </p:grpSpPr>
        <p:sp>
          <p:nvSpPr>
            <p:cNvPr id="12321" name="Google Shape;12321;p66"/>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66"/>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66"/>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66"/>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66"/>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66"/>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7" name="Google Shape;12327;p66"/>
          <p:cNvGrpSpPr/>
          <p:nvPr/>
        </p:nvGrpSpPr>
        <p:grpSpPr>
          <a:xfrm>
            <a:off x="3048045" y="1522930"/>
            <a:ext cx="347872" cy="303904"/>
            <a:chOff x="3048045" y="1522930"/>
            <a:chExt cx="347872" cy="303904"/>
          </a:xfrm>
        </p:grpSpPr>
        <p:sp>
          <p:nvSpPr>
            <p:cNvPr id="12328" name="Google Shape;12328;p66"/>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29" name="Google Shape;12329;p66"/>
            <p:cNvGrpSpPr/>
            <p:nvPr/>
          </p:nvGrpSpPr>
          <p:grpSpPr>
            <a:xfrm>
              <a:off x="3048045" y="1522930"/>
              <a:ext cx="347872" cy="303904"/>
              <a:chOff x="3048045" y="1522930"/>
              <a:chExt cx="347872" cy="303904"/>
            </a:xfrm>
          </p:grpSpPr>
          <p:sp>
            <p:nvSpPr>
              <p:cNvPr id="12330" name="Google Shape;12330;p66"/>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66"/>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32" name="Google Shape;12332;p66"/>
          <p:cNvGrpSpPr/>
          <p:nvPr/>
        </p:nvGrpSpPr>
        <p:grpSpPr>
          <a:xfrm>
            <a:off x="1133133" y="3351922"/>
            <a:ext cx="313984" cy="358560"/>
            <a:chOff x="1133133" y="3351922"/>
            <a:chExt cx="313984" cy="358560"/>
          </a:xfrm>
        </p:grpSpPr>
        <p:sp>
          <p:nvSpPr>
            <p:cNvPr id="12333" name="Google Shape;12333;p66"/>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66"/>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66"/>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66"/>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66"/>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66"/>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66"/>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66"/>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66"/>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66"/>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66"/>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66"/>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66"/>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66"/>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66"/>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66"/>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49" name="Google Shape;12349;p66"/>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50" name="Google Shape;12350;p66"/>
          <p:cNvGrpSpPr/>
          <p:nvPr/>
        </p:nvGrpSpPr>
        <p:grpSpPr>
          <a:xfrm>
            <a:off x="2795053" y="3352594"/>
            <a:ext cx="288448" cy="357120"/>
            <a:chOff x="2795053" y="3352594"/>
            <a:chExt cx="288448" cy="357120"/>
          </a:xfrm>
        </p:grpSpPr>
        <p:sp>
          <p:nvSpPr>
            <p:cNvPr id="12351" name="Google Shape;12351;p66"/>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66"/>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66"/>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66"/>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66"/>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66"/>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66"/>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66"/>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66"/>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0" name="Google Shape;12360;p66"/>
          <p:cNvGrpSpPr/>
          <p:nvPr/>
        </p:nvGrpSpPr>
        <p:grpSpPr>
          <a:xfrm>
            <a:off x="2236525" y="3353202"/>
            <a:ext cx="304832" cy="356512"/>
            <a:chOff x="2236525" y="3353202"/>
            <a:chExt cx="304832" cy="356512"/>
          </a:xfrm>
        </p:grpSpPr>
        <p:sp>
          <p:nvSpPr>
            <p:cNvPr id="12361" name="Google Shape;12361;p66"/>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66"/>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66"/>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4" name="Google Shape;12364;p66"/>
          <p:cNvGrpSpPr/>
          <p:nvPr/>
        </p:nvGrpSpPr>
        <p:grpSpPr>
          <a:xfrm>
            <a:off x="3910637" y="3352690"/>
            <a:ext cx="256800" cy="357024"/>
            <a:chOff x="3910637" y="3352690"/>
            <a:chExt cx="256800" cy="357024"/>
          </a:xfrm>
        </p:grpSpPr>
        <p:sp>
          <p:nvSpPr>
            <p:cNvPr id="12365" name="Google Shape;12365;p66"/>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66"/>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66"/>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8" name="Google Shape;12368;p66"/>
          <p:cNvGrpSpPr/>
          <p:nvPr/>
        </p:nvGrpSpPr>
        <p:grpSpPr>
          <a:xfrm>
            <a:off x="6056429" y="3351922"/>
            <a:ext cx="360064" cy="360096"/>
            <a:chOff x="6056429" y="3351922"/>
            <a:chExt cx="360064" cy="360096"/>
          </a:xfrm>
        </p:grpSpPr>
        <p:sp>
          <p:nvSpPr>
            <p:cNvPr id="12369" name="Google Shape;12369;p66"/>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66"/>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66"/>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2" name="Google Shape;12372;p66"/>
          <p:cNvGrpSpPr/>
          <p:nvPr/>
        </p:nvGrpSpPr>
        <p:grpSpPr>
          <a:xfrm>
            <a:off x="6608877" y="3353074"/>
            <a:ext cx="357408" cy="357408"/>
            <a:chOff x="6608877" y="3353074"/>
            <a:chExt cx="357408" cy="357408"/>
          </a:xfrm>
        </p:grpSpPr>
        <p:sp>
          <p:nvSpPr>
            <p:cNvPr id="12373" name="Google Shape;12373;p66"/>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66"/>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66"/>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66"/>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66"/>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66"/>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66"/>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80" name="Google Shape;12380;p66"/>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81" name="Google Shape;12381;p66"/>
          <p:cNvGrpSpPr/>
          <p:nvPr/>
        </p:nvGrpSpPr>
        <p:grpSpPr>
          <a:xfrm>
            <a:off x="3316269" y="3352402"/>
            <a:ext cx="344832" cy="356544"/>
            <a:chOff x="3316269" y="3352402"/>
            <a:chExt cx="344832" cy="356544"/>
          </a:xfrm>
        </p:grpSpPr>
        <p:sp>
          <p:nvSpPr>
            <p:cNvPr id="12382" name="Google Shape;12382;p66"/>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66"/>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66"/>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85" name="Google Shape;12385;p66"/>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86" name="Google Shape;12386;p66"/>
          <p:cNvGrpSpPr/>
          <p:nvPr/>
        </p:nvGrpSpPr>
        <p:grpSpPr>
          <a:xfrm>
            <a:off x="4959533" y="3370226"/>
            <a:ext cx="357408" cy="323488"/>
            <a:chOff x="4959533" y="3370226"/>
            <a:chExt cx="357408" cy="323488"/>
          </a:xfrm>
        </p:grpSpPr>
        <p:sp>
          <p:nvSpPr>
            <p:cNvPr id="12387" name="Google Shape;12387;p66"/>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66"/>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9" name="Google Shape;12389;p66"/>
          <p:cNvGrpSpPr/>
          <p:nvPr/>
        </p:nvGrpSpPr>
        <p:grpSpPr>
          <a:xfrm>
            <a:off x="7158637" y="3353074"/>
            <a:ext cx="357056" cy="357408"/>
            <a:chOff x="7158637" y="3353074"/>
            <a:chExt cx="357056" cy="357408"/>
          </a:xfrm>
        </p:grpSpPr>
        <p:sp>
          <p:nvSpPr>
            <p:cNvPr id="12390" name="Google Shape;12390;p66"/>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66"/>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66"/>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66"/>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4" name="Google Shape;12394;p66"/>
          <p:cNvGrpSpPr/>
          <p:nvPr/>
        </p:nvGrpSpPr>
        <p:grpSpPr>
          <a:xfrm>
            <a:off x="5508909" y="3371506"/>
            <a:ext cx="358560" cy="319552"/>
            <a:chOff x="5508909" y="3371506"/>
            <a:chExt cx="358560" cy="319552"/>
          </a:xfrm>
        </p:grpSpPr>
        <p:sp>
          <p:nvSpPr>
            <p:cNvPr id="12395" name="Google Shape;12395;p66"/>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66"/>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66"/>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66"/>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66"/>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66"/>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66"/>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66"/>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66"/>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66"/>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408" name="Shape 12408"/>
        <p:cNvGrpSpPr/>
        <p:nvPr/>
      </p:nvGrpSpPr>
      <p:grpSpPr>
        <a:xfrm>
          <a:off x="0" y="0"/>
          <a:ext cx="0" cy="0"/>
          <a:chOff x="0" y="0"/>
          <a:chExt cx="0" cy="0"/>
        </a:xfrm>
      </p:grpSpPr>
      <p:sp>
        <p:nvSpPr>
          <p:cNvPr id="12409" name="Google Shape;12409;p6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2410" name="Google Shape;12410;p67"/>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11" name="Google Shape;12411;p67"/>
          <p:cNvGrpSpPr/>
          <p:nvPr/>
        </p:nvGrpSpPr>
        <p:grpSpPr>
          <a:xfrm>
            <a:off x="3303268" y="3817349"/>
            <a:ext cx="346056" cy="345674"/>
            <a:chOff x="3303268" y="3817349"/>
            <a:chExt cx="346056" cy="345674"/>
          </a:xfrm>
        </p:grpSpPr>
        <p:sp>
          <p:nvSpPr>
            <p:cNvPr id="12412" name="Google Shape;12412;p67"/>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67"/>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67"/>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67"/>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6" name="Google Shape;12416;p67"/>
          <p:cNvGrpSpPr/>
          <p:nvPr/>
        </p:nvGrpSpPr>
        <p:grpSpPr>
          <a:xfrm>
            <a:off x="3752358" y="3817349"/>
            <a:ext cx="346056" cy="345674"/>
            <a:chOff x="3752358" y="3817349"/>
            <a:chExt cx="346056" cy="345674"/>
          </a:xfrm>
        </p:grpSpPr>
        <p:sp>
          <p:nvSpPr>
            <p:cNvPr id="12417" name="Google Shape;12417;p67"/>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67"/>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67"/>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67"/>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1" name="Google Shape;12421;p67"/>
          <p:cNvGrpSpPr/>
          <p:nvPr/>
        </p:nvGrpSpPr>
        <p:grpSpPr>
          <a:xfrm>
            <a:off x="5100008" y="3817349"/>
            <a:ext cx="346024" cy="345674"/>
            <a:chOff x="5100008" y="3817349"/>
            <a:chExt cx="346024" cy="345674"/>
          </a:xfrm>
        </p:grpSpPr>
        <p:sp>
          <p:nvSpPr>
            <p:cNvPr id="12422" name="Google Shape;12422;p67"/>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67"/>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67"/>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5" name="Google Shape;12425;p67"/>
          <p:cNvGrpSpPr/>
          <p:nvPr/>
        </p:nvGrpSpPr>
        <p:grpSpPr>
          <a:xfrm>
            <a:off x="5998919" y="3817349"/>
            <a:ext cx="345674" cy="345674"/>
            <a:chOff x="5998919" y="3817349"/>
            <a:chExt cx="345674" cy="345674"/>
          </a:xfrm>
        </p:grpSpPr>
        <p:sp>
          <p:nvSpPr>
            <p:cNvPr id="12426" name="Google Shape;12426;p67"/>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67"/>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67"/>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9" name="Google Shape;12429;p67"/>
          <p:cNvGrpSpPr/>
          <p:nvPr/>
        </p:nvGrpSpPr>
        <p:grpSpPr>
          <a:xfrm>
            <a:off x="4201447" y="3817349"/>
            <a:ext cx="346024" cy="345674"/>
            <a:chOff x="4201447" y="3817349"/>
            <a:chExt cx="346024" cy="345674"/>
          </a:xfrm>
        </p:grpSpPr>
        <p:sp>
          <p:nvSpPr>
            <p:cNvPr id="12430" name="Google Shape;12430;p67"/>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67"/>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2" name="Google Shape;12432;p67"/>
          <p:cNvGrpSpPr/>
          <p:nvPr/>
        </p:nvGrpSpPr>
        <p:grpSpPr>
          <a:xfrm>
            <a:off x="4650919" y="3817349"/>
            <a:ext cx="346024" cy="345674"/>
            <a:chOff x="4650919" y="3817349"/>
            <a:chExt cx="346024" cy="345674"/>
          </a:xfrm>
        </p:grpSpPr>
        <p:sp>
          <p:nvSpPr>
            <p:cNvPr id="12433" name="Google Shape;12433;p67"/>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67"/>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67"/>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6" name="Google Shape;12436;p67"/>
          <p:cNvGrpSpPr/>
          <p:nvPr/>
        </p:nvGrpSpPr>
        <p:grpSpPr>
          <a:xfrm>
            <a:off x="5549861" y="3817349"/>
            <a:ext cx="345642" cy="345674"/>
            <a:chOff x="5549861" y="3817349"/>
            <a:chExt cx="345642" cy="345674"/>
          </a:xfrm>
        </p:grpSpPr>
        <p:sp>
          <p:nvSpPr>
            <p:cNvPr id="12437" name="Google Shape;12437;p67"/>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67"/>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67"/>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0" name="Google Shape;12440;p67"/>
          <p:cNvGrpSpPr/>
          <p:nvPr/>
        </p:nvGrpSpPr>
        <p:grpSpPr>
          <a:xfrm>
            <a:off x="1306445" y="3397829"/>
            <a:ext cx="367255" cy="269855"/>
            <a:chOff x="1306445" y="3397829"/>
            <a:chExt cx="367255" cy="269855"/>
          </a:xfrm>
        </p:grpSpPr>
        <p:sp>
          <p:nvSpPr>
            <p:cNvPr id="12441" name="Google Shape;12441;p67"/>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67"/>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67"/>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67"/>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67"/>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67"/>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7" name="Google Shape;12447;p67"/>
          <p:cNvGrpSpPr/>
          <p:nvPr/>
        </p:nvGrpSpPr>
        <p:grpSpPr>
          <a:xfrm>
            <a:off x="1781317" y="3391400"/>
            <a:ext cx="367255" cy="282364"/>
            <a:chOff x="1781317" y="3391400"/>
            <a:chExt cx="367255" cy="282364"/>
          </a:xfrm>
        </p:grpSpPr>
        <p:sp>
          <p:nvSpPr>
            <p:cNvPr id="12448" name="Google Shape;12448;p67"/>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67"/>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67"/>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67"/>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67"/>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67"/>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4" name="Google Shape;12454;p67"/>
          <p:cNvGrpSpPr/>
          <p:nvPr/>
        </p:nvGrpSpPr>
        <p:grpSpPr>
          <a:xfrm>
            <a:off x="3678830" y="3370933"/>
            <a:ext cx="369164" cy="323297"/>
            <a:chOff x="3678830" y="3370933"/>
            <a:chExt cx="369164" cy="323297"/>
          </a:xfrm>
        </p:grpSpPr>
        <p:sp>
          <p:nvSpPr>
            <p:cNvPr id="12455" name="Google Shape;12455;p67"/>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67"/>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67"/>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67"/>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67"/>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67"/>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67"/>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67"/>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67"/>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67"/>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67"/>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6" name="Google Shape;12466;p67"/>
          <p:cNvGrpSpPr/>
          <p:nvPr/>
        </p:nvGrpSpPr>
        <p:grpSpPr>
          <a:xfrm>
            <a:off x="859265" y="3348175"/>
            <a:ext cx="312316" cy="368400"/>
            <a:chOff x="859265" y="3348175"/>
            <a:chExt cx="312316" cy="368400"/>
          </a:xfrm>
        </p:grpSpPr>
        <p:sp>
          <p:nvSpPr>
            <p:cNvPr id="12467" name="Google Shape;12467;p67"/>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67"/>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67"/>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67"/>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67"/>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72" name="Google Shape;12472;p67"/>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73" name="Google Shape;12473;p67"/>
          <p:cNvGrpSpPr/>
          <p:nvPr/>
        </p:nvGrpSpPr>
        <p:grpSpPr>
          <a:xfrm>
            <a:off x="2766374" y="3361013"/>
            <a:ext cx="330110" cy="308908"/>
            <a:chOff x="2766264" y="3394042"/>
            <a:chExt cx="294873" cy="275934"/>
          </a:xfrm>
        </p:grpSpPr>
        <p:sp>
          <p:nvSpPr>
            <p:cNvPr id="12474" name="Google Shape;12474;p67"/>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67"/>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67"/>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67"/>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8" name="Google Shape;12478;p67"/>
          <p:cNvGrpSpPr/>
          <p:nvPr/>
        </p:nvGrpSpPr>
        <p:grpSpPr>
          <a:xfrm>
            <a:off x="3214972" y="3359188"/>
            <a:ext cx="346406" cy="347552"/>
            <a:chOff x="3214972" y="3359188"/>
            <a:chExt cx="346406" cy="347552"/>
          </a:xfrm>
        </p:grpSpPr>
        <p:sp>
          <p:nvSpPr>
            <p:cNvPr id="12479" name="Google Shape;12479;p67"/>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67"/>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67"/>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67"/>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67"/>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67"/>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67"/>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67"/>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67"/>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67"/>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67"/>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67"/>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67"/>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67"/>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3" name="Google Shape;12493;p67"/>
          <p:cNvGrpSpPr/>
          <p:nvPr/>
        </p:nvGrpSpPr>
        <p:grpSpPr>
          <a:xfrm>
            <a:off x="4629306" y="3409193"/>
            <a:ext cx="367255" cy="244486"/>
            <a:chOff x="4629306" y="3409193"/>
            <a:chExt cx="367255" cy="244486"/>
          </a:xfrm>
        </p:grpSpPr>
        <p:sp>
          <p:nvSpPr>
            <p:cNvPr id="12494" name="Google Shape;12494;p67"/>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67"/>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67"/>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67"/>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67"/>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67"/>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67"/>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67"/>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67"/>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67"/>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4" name="Google Shape;12504;p67"/>
          <p:cNvGrpSpPr/>
          <p:nvPr/>
        </p:nvGrpSpPr>
        <p:grpSpPr>
          <a:xfrm>
            <a:off x="4193490" y="3350084"/>
            <a:ext cx="289939" cy="334661"/>
            <a:chOff x="4193490" y="3350084"/>
            <a:chExt cx="289939" cy="334661"/>
          </a:xfrm>
        </p:grpSpPr>
        <p:sp>
          <p:nvSpPr>
            <p:cNvPr id="12505" name="Google Shape;12505;p67"/>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67"/>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67"/>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67"/>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67"/>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67"/>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67"/>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67"/>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67"/>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67"/>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5" name="Google Shape;12515;p67"/>
          <p:cNvGrpSpPr/>
          <p:nvPr/>
        </p:nvGrpSpPr>
        <p:grpSpPr>
          <a:xfrm>
            <a:off x="6533281" y="3351230"/>
            <a:ext cx="357037" cy="357005"/>
            <a:chOff x="6533281" y="3351230"/>
            <a:chExt cx="357037" cy="357005"/>
          </a:xfrm>
        </p:grpSpPr>
        <p:sp>
          <p:nvSpPr>
            <p:cNvPr id="12516" name="Google Shape;12516;p67"/>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67"/>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67"/>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9" name="Google Shape;12519;p67"/>
          <p:cNvGrpSpPr/>
          <p:nvPr/>
        </p:nvGrpSpPr>
        <p:grpSpPr>
          <a:xfrm>
            <a:off x="6058441" y="3351230"/>
            <a:ext cx="357387" cy="357005"/>
            <a:chOff x="6058441" y="3351230"/>
            <a:chExt cx="357387" cy="357005"/>
          </a:xfrm>
        </p:grpSpPr>
        <p:sp>
          <p:nvSpPr>
            <p:cNvPr id="12520" name="Google Shape;12520;p67"/>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67"/>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2" name="Google Shape;12522;p67"/>
          <p:cNvGrpSpPr/>
          <p:nvPr/>
        </p:nvGrpSpPr>
        <p:grpSpPr>
          <a:xfrm>
            <a:off x="7957483" y="3350848"/>
            <a:ext cx="357387" cy="357387"/>
            <a:chOff x="7957483" y="3350848"/>
            <a:chExt cx="357387" cy="357387"/>
          </a:xfrm>
        </p:grpSpPr>
        <p:sp>
          <p:nvSpPr>
            <p:cNvPr id="12523" name="Google Shape;12523;p67"/>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67"/>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67"/>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6" name="Google Shape;12526;p67"/>
          <p:cNvGrpSpPr/>
          <p:nvPr/>
        </p:nvGrpSpPr>
        <p:grpSpPr>
          <a:xfrm>
            <a:off x="7007771" y="3351230"/>
            <a:ext cx="357387" cy="357005"/>
            <a:chOff x="7007771" y="3351230"/>
            <a:chExt cx="357387" cy="357005"/>
          </a:xfrm>
        </p:grpSpPr>
        <p:sp>
          <p:nvSpPr>
            <p:cNvPr id="12527" name="Google Shape;12527;p67"/>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67"/>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67"/>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67"/>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67"/>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2" name="Google Shape;12532;p67"/>
          <p:cNvGrpSpPr/>
          <p:nvPr/>
        </p:nvGrpSpPr>
        <p:grpSpPr>
          <a:xfrm>
            <a:off x="5108729" y="3351230"/>
            <a:ext cx="357005" cy="357005"/>
            <a:chOff x="5108729" y="3351230"/>
            <a:chExt cx="357005" cy="357005"/>
          </a:xfrm>
        </p:grpSpPr>
        <p:sp>
          <p:nvSpPr>
            <p:cNvPr id="12533" name="Google Shape;12533;p67"/>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67"/>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5" name="Google Shape;12535;p67"/>
          <p:cNvGrpSpPr/>
          <p:nvPr/>
        </p:nvGrpSpPr>
        <p:grpSpPr>
          <a:xfrm>
            <a:off x="5583569" y="3351230"/>
            <a:ext cx="357419" cy="357005"/>
            <a:chOff x="5583569" y="3351230"/>
            <a:chExt cx="357419" cy="357005"/>
          </a:xfrm>
        </p:grpSpPr>
        <p:sp>
          <p:nvSpPr>
            <p:cNvPr id="12536" name="Google Shape;12536;p67"/>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67"/>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8" name="Google Shape;12538;p67"/>
          <p:cNvGrpSpPr/>
          <p:nvPr/>
        </p:nvGrpSpPr>
        <p:grpSpPr>
          <a:xfrm>
            <a:off x="7482229" y="3351230"/>
            <a:ext cx="357419" cy="357005"/>
            <a:chOff x="7482229" y="3351230"/>
            <a:chExt cx="357419" cy="357005"/>
          </a:xfrm>
        </p:grpSpPr>
        <p:sp>
          <p:nvSpPr>
            <p:cNvPr id="12539" name="Google Shape;12539;p67"/>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67"/>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67"/>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67"/>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67"/>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4" name="Google Shape;12544;p67"/>
          <p:cNvGrpSpPr/>
          <p:nvPr/>
        </p:nvGrpSpPr>
        <p:grpSpPr>
          <a:xfrm>
            <a:off x="3764485" y="2890682"/>
            <a:ext cx="222874" cy="345737"/>
            <a:chOff x="3764485" y="2890682"/>
            <a:chExt cx="222874" cy="345737"/>
          </a:xfrm>
        </p:grpSpPr>
        <p:sp>
          <p:nvSpPr>
            <p:cNvPr id="12545" name="Google Shape;12545;p67"/>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67"/>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67"/>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8" name="Google Shape;12548;p67"/>
          <p:cNvGrpSpPr/>
          <p:nvPr/>
        </p:nvGrpSpPr>
        <p:grpSpPr>
          <a:xfrm>
            <a:off x="2238616" y="2908131"/>
            <a:ext cx="422596" cy="310382"/>
            <a:chOff x="2278533" y="2937377"/>
            <a:chExt cx="346788" cy="254704"/>
          </a:xfrm>
        </p:grpSpPr>
        <p:sp>
          <p:nvSpPr>
            <p:cNvPr id="12549" name="Google Shape;12549;p67"/>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67"/>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51" name="Google Shape;12551;p67"/>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52" name="Google Shape;12552;p67"/>
          <p:cNvGrpSpPr/>
          <p:nvPr/>
        </p:nvGrpSpPr>
        <p:grpSpPr>
          <a:xfrm>
            <a:off x="1836637" y="2891510"/>
            <a:ext cx="286152" cy="346438"/>
            <a:chOff x="1836637" y="2891510"/>
            <a:chExt cx="286152" cy="346438"/>
          </a:xfrm>
        </p:grpSpPr>
        <p:sp>
          <p:nvSpPr>
            <p:cNvPr id="12553" name="Google Shape;12553;p67"/>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67"/>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67"/>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6" name="Google Shape;12556;p67"/>
          <p:cNvGrpSpPr/>
          <p:nvPr/>
        </p:nvGrpSpPr>
        <p:grpSpPr>
          <a:xfrm>
            <a:off x="5585861" y="2905929"/>
            <a:ext cx="379764" cy="337684"/>
            <a:chOff x="5585861" y="2905929"/>
            <a:chExt cx="379764" cy="337684"/>
          </a:xfrm>
        </p:grpSpPr>
        <p:sp>
          <p:nvSpPr>
            <p:cNvPr id="12557" name="Google Shape;12557;p67"/>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67"/>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67"/>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67"/>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1" name="Google Shape;12561;p67"/>
          <p:cNvGrpSpPr/>
          <p:nvPr/>
        </p:nvGrpSpPr>
        <p:grpSpPr>
          <a:xfrm>
            <a:off x="1327676" y="2910480"/>
            <a:ext cx="347934" cy="310024"/>
            <a:chOff x="1327676" y="2910480"/>
            <a:chExt cx="347934" cy="310024"/>
          </a:xfrm>
        </p:grpSpPr>
        <p:sp>
          <p:nvSpPr>
            <p:cNvPr id="12562" name="Google Shape;12562;p67"/>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67"/>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67"/>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67"/>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67"/>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67" name="Google Shape;12567;p67"/>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68" name="Google Shape;12568;p67"/>
          <p:cNvGrpSpPr/>
          <p:nvPr/>
        </p:nvGrpSpPr>
        <p:grpSpPr>
          <a:xfrm>
            <a:off x="2753401" y="2869564"/>
            <a:ext cx="382828" cy="358601"/>
            <a:chOff x="2753373" y="2902523"/>
            <a:chExt cx="347552" cy="325557"/>
          </a:xfrm>
        </p:grpSpPr>
        <p:sp>
          <p:nvSpPr>
            <p:cNvPr id="12569" name="Google Shape;12569;p67"/>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67"/>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67"/>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67"/>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67"/>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67"/>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5" name="Google Shape;12575;p67"/>
          <p:cNvGrpSpPr/>
          <p:nvPr/>
        </p:nvGrpSpPr>
        <p:grpSpPr>
          <a:xfrm>
            <a:off x="849016" y="2903255"/>
            <a:ext cx="356655" cy="335425"/>
            <a:chOff x="849016" y="2903255"/>
            <a:chExt cx="356655" cy="335425"/>
          </a:xfrm>
        </p:grpSpPr>
        <p:sp>
          <p:nvSpPr>
            <p:cNvPr id="12576" name="Google Shape;12576;p67"/>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67"/>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67"/>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67"/>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67"/>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67"/>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67"/>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67"/>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67"/>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67"/>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67"/>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7" name="Google Shape;12587;p67"/>
          <p:cNvGrpSpPr/>
          <p:nvPr/>
        </p:nvGrpSpPr>
        <p:grpSpPr>
          <a:xfrm>
            <a:off x="4210933" y="2926777"/>
            <a:ext cx="280072" cy="275520"/>
            <a:chOff x="4210933" y="2926777"/>
            <a:chExt cx="280072" cy="275520"/>
          </a:xfrm>
        </p:grpSpPr>
        <p:sp>
          <p:nvSpPr>
            <p:cNvPr id="12588" name="Google Shape;12588;p67"/>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67"/>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67"/>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67"/>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67"/>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67"/>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67"/>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67"/>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67"/>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67"/>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67"/>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67"/>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67"/>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1" name="Google Shape;12601;p67"/>
          <p:cNvGrpSpPr/>
          <p:nvPr/>
        </p:nvGrpSpPr>
        <p:grpSpPr>
          <a:xfrm>
            <a:off x="4667216" y="2915382"/>
            <a:ext cx="320273" cy="318395"/>
            <a:chOff x="4667216" y="2915382"/>
            <a:chExt cx="320273" cy="318395"/>
          </a:xfrm>
        </p:grpSpPr>
        <p:sp>
          <p:nvSpPr>
            <p:cNvPr id="12602" name="Google Shape;12602;p67"/>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67"/>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67"/>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67"/>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6" name="Google Shape;12606;p67"/>
          <p:cNvGrpSpPr/>
          <p:nvPr/>
        </p:nvGrpSpPr>
        <p:grpSpPr>
          <a:xfrm>
            <a:off x="5170480" y="2934639"/>
            <a:ext cx="261929" cy="280550"/>
            <a:chOff x="5170480" y="2934639"/>
            <a:chExt cx="261929" cy="280550"/>
          </a:xfrm>
        </p:grpSpPr>
        <p:sp>
          <p:nvSpPr>
            <p:cNvPr id="12607" name="Google Shape;12607;p67"/>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67"/>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67"/>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67"/>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67"/>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67"/>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67"/>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4" name="Google Shape;12614;p67"/>
          <p:cNvGrpSpPr/>
          <p:nvPr/>
        </p:nvGrpSpPr>
        <p:grpSpPr>
          <a:xfrm>
            <a:off x="6069423" y="2891892"/>
            <a:ext cx="362321" cy="364231"/>
            <a:chOff x="6069423" y="2891892"/>
            <a:chExt cx="362321" cy="364231"/>
          </a:xfrm>
        </p:grpSpPr>
        <p:sp>
          <p:nvSpPr>
            <p:cNvPr id="12615" name="Google Shape;12615;p67"/>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67"/>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67"/>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67"/>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67"/>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67"/>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1" name="Google Shape;12621;p67"/>
          <p:cNvGrpSpPr/>
          <p:nvPr/>
        </p:nvGrpSpPr>
        <p:grpSpPr>
          <a:xfrm>
            <a:off x="6571955" y="2919170"/>
            <a:ext cx="308878" cy="311170"/>
            <a:chOff x="6571955" y="2919170"/>
            <a:chExt cx="308878" cy="311170"/>
          </a:xfrm>
        </p:grpSpPr>
        <p:sp>
          <p:nvSpPr>
            <p:cNvPr id="12622" name="Google Shape;12622;p67"/>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67"/>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67"/>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67"/>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67"/>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67"/>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67"/>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67"/>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67"/>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67"/>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2" name="Google Shape;12632;p67"/>
          <p:cNvGrpSpPr/>
          <p:nvPr/>
        </p:nvGrpSpPr>
        <p:grpSpPr>
          <a:xfrm>
            <a:off x="7500054" y="2934735"/>
            <a:ext cx="350576" cy="280454"/>
            <a:chOff x="7500054" y="2934735"/>
            <a:chExt cx="350576" cy="280454"/>
          </a:xfrm>
        </p:grpSpPr>
        <p:sp>
          <p:nvSpPr>
            <p:cNvPr id="12633" name="Google Shape;12633;p67"/>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67"/>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67"/>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67"/>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67"/>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67"/>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67"/>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67"/>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1" name="Google Shape;12641;p67"/>
          <p:cNvGrpSpPr/>
          <p:nvPr/>
        </p:nvGrpSpPr>
        <p:grpSpPr>
          <a:xfrm>
            <a:off x="7024430" y="2874662"/>
            <a:ext cx="332012" cy="355454"/>
            <a:chOff x="7055134" y="2919170"/>
            <a:chExt cx="290321" cy="310820"/>
          </a:xfrm>
        </p:grpSpPr>
        <p:sp>
          <p:nvSpPr>
            <p:cNvPr id="12642" name="Google Shape;12642;p67"/>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67"/>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67"/>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67"/>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67"/>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67"/>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67"/>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67"/>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67"/>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67"/>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67"/>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67"/>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67"/>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67"/>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6" name="Google Shape;12656;p67"/>
          <p:cNvGrpSpPr/>
          <p:nvPr/>
        </p:nvGrpSpPr>
        <p:grpSpPr>
          <a:xfrm>
            <a:off x="7985143" y="2900613"/>
            <a:ext cx="330109" cy="347552"/>
            <a:chOff x="7985143" y="2900613"/>
            <a:chExt cx="330109" cy="347552"/>
          </a:xfrm>
        </p:grpSpPr>
        <p:sp>
          <p:nvSpPr>
            <p:cNvPr id="12657" name="Google Shape;12657;p67"/>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67"/>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67"/>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67"/>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67"/>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67"/>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67"/>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67"/>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5" name="Google Shape;12665;p67"/>
          <p:cNvGrpSpPr/>
          <p:nvPr/>
        </p:nvGrpSpPr>
        <p:grpSpPr>
          <a:xfrm>
            <a:off x="7990840" y="2435226"/>
            <a:ext cx="354363" cy="353631"/>
            <a:chOff x="7990840" y="2435226"/>
            <a:chExt cx="354363" cy="353631"/>
          </a:xfrm>
        </p:grpSpPr>
        <p:sp>
          <p:nvSpPr>
            <p:cNvPr id="12666" name="Google Shape;12666;p67"/>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67"/>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67"/>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9" name="Google Shape;12669;p67"/>
          <p:cNvGrpSpPr/>
          <p:nvPr/>
        </p:nvGrpSpPr>
        <p:grpSpPr>
          <a:xfrm>
            <a:off x="1817317" y="2480330"/>
            <a:ext cx="350958" cy="263043"/>
            <a:chOff x="1817317" y="2480330"/>
            <a:chExt cx="350958" cy="263043"/>
          </a:xfrm>
        </p:grpSpPr>
        <p:sp>
          <p:nvSpPr>
            <p:cNvPr id="12670" name="Google Shape;12670;p67"/>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67"/>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67"/>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67"/>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67"/>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5" name="Google Shape;12675;p67"/>
          <p:cNvGrpSpPr/>
          <p:nvPr/>
        </p:nvGrpSpPr>
        <p:grpSpPr>
          <a:xfrm>
            <a:off x="1341727" y="2483349"/>
            <a:ext cx="419913" cy="308109"/>
            <a:chOff x="1341727" y="2483349"/>
            <a:chExt cx="419913" cy="308109"/>
          </a:xfrm>
        </p:grpSpPr>
        <p:sp>
          <p:nvSpPr>
            <p:cNvPr id="12676" name="Google Shape;12676;p67"/>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67"/>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67"/>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9" name="Google Shape;12679;p67"/>
          <p:cNvGrpSpPr/>
          <p:nvPr/>
        </p:nvGrpSpPr>
        <p:grpSpPr>
          <a:xfrm>
            <a:off x="854332" y="2447736"/>
            <a:ext cx="376358" cy="330109"/>
            <a:chOff x="854332" y="2447736"/>
            <a:chExt cx="376358" cy="330109"/>
          </a:xfrm>
        </p:grpSpPr>
        <p:sp>
          <p:nvSpPr>
            <p:cNvPr id="12680" name="Google Shape;12680;p67"/>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67"/>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67"/>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67"/>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67"/>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67"/>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67"/>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67"/>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8" name="Google Shape;12688;p67"/>
          <p:cNvGrpSpPr/>
          <p:nvPr/>
        </p:nvGrpSpPr>
        <p:grpSpPr>
          <a:xfrm>
            <a:off x="4206763" y="2450951"/>
            <a:ext cx="322151" cy="322374"/>
            <a:chOff x="4206763" y="2450951"/>
            <a:chExt cx="322151" cy="322374"/>
          </a:xfrm>
        </p:grpSpPr>
        <p:sp>
          <p:nvSpPr>
            <p:cNvPr id="12689" name="Google Shape;12689;p67"/>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67"/>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1" name="Google Shape;12691;p67"/>
          <p:cNvGrpSpPr/>
          <p:nvPr/>
        </p:nvGrpSpPr>
        <p:grpSpPr>
          <a:xfrm>
            <a:off x="7528096" y="2450059"/>
            <a:ext cx="327976" cy="324316"/>
            <a:chOff x="7528096" y="2450059"/>
            <a:chExt cx="327976" cy="324316"/>
          </a:xfrm>
        </p:grpSpPr>
        <p:sp>
          <p:nvSpPr>
            <p:cNvPr id="12692" name="Google Shape;12692;p67"/>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67"/>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67"/>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67"/>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67"/>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7" name="Google Shape;12697;p67"/>
          <p:cNvGrpSpPr/>
          <p:nvPr/>
        </p:nvGrpSpPr>
        <p:grpSpPr>
          <a:xfrm>
            <a:off x="7077129" y="2512542"/>
            <a:ext cx="282364" cy="198619"/>
            <a:chOff x="7077129" y="2512542"/>
            <a:chExt cx="282364" cy="198619"/>
          </a:xfrm>
        </p:grpSpPr>
        <p:sp>
          <p:nvSpPr>
            <p:cNvPr id="12698" name="Google Shape;12698;p67"/>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67"/>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67"/>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67"/>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67"/>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67"/>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4" name="Google Shape;12704;p67"/>
          <p:cNvGrpSpPr/>
          <p:nvPr/>
        </p:nvGrpSpPr>
        <p:grpSpPr>
          <a:xfrm>
            <a:off x="3725461" y="2444712"/>
            <a:ext cx="334279" cy="334661"/>
            <a:chOff x="3725461" y="2444712"/>
            <a:chExt cx="334279" cy="334661"/>
          </a:xfrm>
        </p:grpSpPr>
        <p:sp>
          <p:nvSpPr>
            <p:cNvPr id="12705" name="Google Shape;12705;p67"/>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67"/>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67"/>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67"/>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67"/>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67"/>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67"/>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2" name="Google Shape;12712;p67"/>
          <p:cNvGrpSpPr/>
          <p:nvPr/>
        </p:nvGrpSpPr>
        <p:grpSpPr>
          <a:xfrm>
            <a:off x="6577238" y="2457221"/>
            <a:ext cx="332019" cy="310788"/>
            <a:chOff x="6577238" y="2457221"/>
            <a:chExt cx="332019" cy="310788"/>
          </a:xfrm>
        </p:grpSpPr>
        <p:sp>
          <p:nvSpPr>
            <p:cNvPr id="12713" name="Google Shape;12713;p67"/>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67"/>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67"/>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67"/>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67"/>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67"/>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9" name="Google Shape;12719;p67"/>
          <p:cNvGrpSpPr/>
          <p:nvPr/>
        </p:nvGrpSpPr>
        <p:grpSpPr>
          <a:xfrm>
            <a:off x="2818561" y="2439778"/>
            <a:ext cx="247892" cy="346024"/>
            <a:chOff x="2818561" y="2439778"/>
            <a:chExt cx="247892" cy="346024"/>
          </a:xfrm>
        </p:grpSpPr>
        <p:sp>
          <p:nvSpPr>
            <p:cNvPr id="12720" name="Google Shape;12720;p67"/>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67"/>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67"/>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67"/>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67"/>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67"/>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67"/>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67"/>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67"/>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67"/>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67"/>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67"/>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2" name="Google Shape;12732;p67"/>
          <p:cNvGrpSpPr/>
          <p:nvPr/>
        </p:nvGrpSpPr>
        <p:grpSpPr>
          <a:xfrm>
            <a:off x="3207778" y="2474632"/>
            <a:ext cx="419933" cy="275170"/>
            <a:chOff x="3207778" y="2474632"/>
            <a:chExt cx="419933" cy="275170"/>
          </a:xfrm>
        </p:grpSpPr>
        <p:sp>
          <p:nvSpPr>
            <p:cNvPr id="12733" name="Google Shape;12733;p67"/>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67"/>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67"/>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67"/>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67"/>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67"/>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67"/>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67"/>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67"/>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67"/>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67"/>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67"/>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67"/>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67"/>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7" name="Google Shape;12747;p67"/>
          <p:cNvGrpSpPr/>
          <p:nvPr/>
        </p:nvGrpSpPr>
        <p:grpSpPr>
          <a:xfrm>
            <a:off x="6099375" y="2456075"/>
            <a:ext cx="337684" cy="314194"/>
            <a:chOff x="6099375" y="2456075"/>
            <a:chExt cx="337684" cy="314194"/>
          </a:xfrm>
        </p:grpSpPr>
        <p:sp>
          <p:nvSpPr>
            <p:cNvPr id="12748" name="Google Shape;12748;p67"/>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67"/>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0" name="Google Shape;12750;p67"/>
          <p:cNvGrpSpPr/>
          <p:nvPr/>
        </p:nvGrpSpPr>
        <p:grpSpPr>
          <a:xfrm>
            <a:off x="2312623" y="2468584"/>
            <a:ext cx="312698" cy="286534"/>
            <a:chOff x="2312623" y="2468584"/>
            <a:chExt cx="312698" cy="286534"/>
          </a:xfrm>
        </p:grpSpPr>
        <p:sp>
          <p:nvSpPr>
            <p:cNvPr id="12751" name="Google Shape;12751;p67"/>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67"/>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67"/>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4" name="Google Shape;12754;p67"/>
          <p:cNvGrpSpPr/>
          <p:nvPr/>
        </p:nvGrpSpPr>
        <p:grpSpPr>
          <a:xfrm>
            <a:off x="5618805" y="2440924"/>
            <a:ext cx="345292" cy="342618"/>
            <a:chOff x="5618805" y="2440924"/>
            <a:chExt cx="345292" cy="342618"/>
          </a:xfrm>
        </p:grpSpPr>
        <p:sp>
          <p:nvSpPr>
            <p:cNvPr id="12755" name="Google Shape;12755;p67"/>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67"/>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67"/>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67"/>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67"/>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0" name="Google Shape;12760;p67"/>
          <p:cNvGrpSpPr/>
          <p:nvPr/>
        </p:nvGrpSpPr>
        <p:grpSpPr>
          <a:xfrm>
            <a:off x="4653179" y="2446590"/>
            <a:ext cx="377886" cy="331255"/>
            <a:chOff x="4653179" y="2446590"/>
            <a:chExt cx="377886" cy="331255"/>
          </a:xfrm>
        </p:grpSpPr>
        <p:sp>
          <p:nvSpPr>
            <p:cNvPr id="12761" name="Google Shape;12761;p67"/>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67"/>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67"/>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67"/>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5" name="Google Shape;12765;p67"/>
          <p:cNvGrpSpPr/>
          <p:nvPr/>
        </p:nvGrpSpPr>
        <p:grpSpPr>
          <a:xfrm>
            <a:off x="5184517" y="2459481"/>
            <a:ext cx="252062" cy="305122"/>
            <a:chOff x="5184517" y="2459481"/>
            <a:chExt cx="252062" cy="305122"/>
          </a:xfrm>
        </p:grpSpPr>
        <p:sp>
          <p:nvSpPr>
            <p:cNvPr id="12766" name="Google Shape;12766;p67"/>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67"/>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67"/>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67"/>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67"/>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67"/>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72" name="Google Shape;12772;p67"/>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73" name="Google Shape;12773;p67"/>
          <p:cNvGrpSpPr/>
          <p:nvPr/>
        </p:nvGrpSpPr>
        <p:grpSpPr>
          <a:xfrm>
            <a:off x="6155459" y="1969108"/>
            <a:ext cx="249770" cy="363849"/>
            <a:chOff x="6155459" y="1969108"/>
            <a:chExt cx="249770" cy="363849"/>
          </a:xfrm>
        </p:grpSpPr>
        <p:sp>
          <p:nvSpPr>
            <p:cNvPr id="12774" name="Google Shape;12774;p67"/>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67"/>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67"/>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67"/>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67"/>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67"/>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67"/>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67"/>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67"/>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3" name="Google Shape;12783;p67"/>
          <p:cNvGrpSpPr/>
          <p:nvPr/>
        </p:nvGrpSpPr>
        <p:grpSpPr>
          <a:xfrm>
            <a:off x="2280029" y="1970604"/>
            <a:ext cx="353631" cy="354395"/>
            <a:chOff x="2280029" y="1970604"/>
            <a:chExt cx="353631" cy="354395"/>
          </a:xfrm>
        </p:grpSpPr>
        <p:sp>
          <p:nvSpPr>
            <p:cNvPr id="12784" name="Google Shape;12784;p67"/>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67"/>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67"/>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67"/>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8" name="Google Shape;12788;p67"/>
          <p:cNvGrpSpPr/>
          <p:nvPr/>
        </p:nvGrpSpPr>
        <p:grpSpPr>
          <a:xfrm>
            <a:off x="8065100" y="2000174"/>
            <a:ext cx="255086" cy="301685"/>
            <a:chOff x="8065100" y="2000174"/>
            <a:chExt cx="255086" cy="301685"/>
          </a:xfrm>
        </p:grpSpPr>
        <p:sp>
          <p:nvSpPr>
            <p:cNvPr id="12789" name="Google Shape;12789;p67"/>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67"/>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67"/>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67"/>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3" name="Google Shape;12793;p67"/>
          <p:cNvGrpSpPr/>
          <p:nvPr/>
        </p:nvGrpSpPr>
        <p:grpSpPr>
          <a:xfrm>
            <a:off x="6633705" y="1969108"/>
            <a:ext cx="249420" cy="363849"/>
            <a:chOff x="6633705" y="1969108"/>
            <a:chExt cx="249420" cy="363849"/>
          </a:xfrm>
        </p:grpSpPr>
        <p:sp>
          <p:nvSpPr>
            <p:cNvPr id="12794" name="Google Shape;12794;p67"/>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67"/>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67"/>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67"/>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67"/>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67"/>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67"/>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67"/>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2" name="Google Shape;12802;p67"/>
          <p:cNvGrpSpPr/>
          <p:nvPr/>
        </p:nvGrpSpPr>
        <p:grpSpPr>
          <a:xfrm>
            <a:off x="5211031" y="1969108"/>
            <a:ext cx="226661" cy="363467"/>
            <a:chOff x="5211031" y="1969108"/>
            <a:chExt cx="226661" cy="363467"/>
          </a:xfrm>
        </p:grpSpPr>
        <p:sp>
          <p:nvSpPr>
            <p:cNvPr id="12803" name="Google Shape;12803;p67"/>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67"/>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5" name="Google Shape;12805;p67"/>
          <p:cNvGrpSpPr/>
          <p:nvPr/>
        </p:nvGrpSpPr>
        <p:grpSpPr>
          <a:xfrm>
            <a:off x="3712952" y="1970604"/>
            <a:ext cx="354363" cy="354395"/>
            <a:chOff x="3712952" y="1970604"/>
            <a:chExt cx="354363" cy="354395"/>
          </a:xfrm>
        </p:grpSpPr>
        <p:sp>
          <p:nvSpPr>
            <p:cNvPr id="12806" name="Google Shape;12806;p67"/>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67"/>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67"/>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67"/>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67"/>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67"/>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67"/>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67"/>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67"/>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5" name="Google Shape;12815;p67"/>
          <p:cNvGrpSpPr/>
          <p:nvPr/>
        </p:nvGrpSpPr>
        <p:grpSpPr>
          <a:xfrm>
            <a:off x="3235438" y="1970604"/>
            <a:ext cx="354363" cy="354745"/>
            <a:chOff x="3235438" y="1970604"/>
            <a:chExt cx="354363" cy="354745"/>
          </a:xfrm>
        </p:grpSpPr>
        <p:sp>
          <p:nvSpPr>
            <p:cNvPr id="12816" name="Google Shape;12816;p67"/>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67"/>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67"/>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67"/>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67"/>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67"/>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67"/>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67"/>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67"/>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67"/>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67"/>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67"/>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67"/>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9" name="Google Shape;12829;p67"/>
          <p:cNvGrpSpPr/>
          <p:nvPr/>
        </p:nvGrpSpPr>
        <p:grpSpPr>
          <a:xfrm>
            <a:off x="1329585" y="1989925"/>
            <a:ext cx="341472" cy="335074"/>
            <a:chOff x="1329585" y="1989925"/>
            <a:chExt cx="341472" cy="335074"/>
          </a:xfrm>
        </p:grpSpPr>
        <p:sp>
          <p:nvSpPr>
            <p:cNvPr id="12830" name="Google Shape;12830;p67"/>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67"/>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67"/>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3" name="Google Shape;12833;p67"/>
          <p:cNvGrpSpPr/>
          <p:nvPr/>
        </p:nvGrpSpPr>
        <p:grpSpPr>
          <a:xfrm>
            <a:off x="5591871" y="1989906"/>
            <a:ext cx="416649" cy="325597"/>
            <a:chOff x="5626763" y="2013829"/>
            <a:chExt cx="351722" cy="274788"/>
          </a:xfrm>
        </p:grpSpPr>
        <p:sp>
          <p:nvSpPr>
            <p:cNvPr id="12834" name="Google Shape;12834;p67"/>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67"/>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67"/>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67"/>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67"/>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67"/>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67"/>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67"/>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67"/>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67"/>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4" name="Google Shape;12844;p67"/>
          <p:cNvGrpSpPr/>
          <p:nvPr/>
        </p:nvGrpSpPr>
        <p:grpSpPr>
          <a:xfrm>
            <a:off x="7576605" y="1983877"/>
            <a:ext cx="276698" cy="333133"/>
            <a:chOff x="7576605" y="1983877"/>
            <a:chExt cx="276698" cy="333133"/>
          </a:xfrm>
        </p:grpSpPr>
        <p:sp>
          <p:nvSpPr>
            <p:cNvPr id="12845" name="Google Shape;12845;p67"/>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67"/>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7" name="Google Shape;12847;p67"/>
          <p:cNvGrpSpPr/>
          <p:nvPr/>
        </p:nvGrpSpPr>
        <p:grpSpPr>
          <a:xfrm>
            <a:off x="853568" y="1975538"/>
            <a:ext cx="337334" cy="353599"/>
            <a:chOff x="853568" y="1975538"/>
            <a:chExt cx="337334" cy="353599"/>
          </a:xfrm>
        </p:grpSpPr>
        <p:sp>
          <p:nvSpPr>
            <p:cNvPr id="12848" name="Google Shape;12848;p67"/>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67"/>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67"/>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67"/>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2" name="Google Shape;12852;p67"/>
          <p:cNvGrpSpPr/>
          <p:nvPr/>
        </p:nvGrpSpPr>
        <p:grpSpPr>
          <a:xfrm>
            <a:off x="2770052" y="2009628"/>
            <a:ext cx="327085" cy="277080"/>
            <a:chOff x="2770052" y="2009628"/>
            <a:chExt cx="327085" cy="277080"/>
          </a:xfrm>
        </p:grpSpPr>
        <p:sp>
          <p:nvSpPr>
            <p:cNvPr id="12853" name="Google Shape;12853;p67"/>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67"/>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55" name="Google Shape;12855;p67"/>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56" name="Google Shape;12856;p67"/>
          <p:cNvGrpSpPr/>
          <p:nvPr/>
        </p:nvGrpSpPr>
        <p:grpSpPr>
          <a:xfrm>
            <a:off x="4195399" y="1970604"/>
            <a:ext cx="344878" cy="343573"/>
            <a:chOff x="4195399" y="1970604"/>
            <a:chExt cx="344878" cy="343573"/>
          </a:xfrm>
        </p:grpSpPr>
        <p:sp>
          <p:nvSpPr>
            <p:cNvPr id="12857" name="Google Shape;12857;p67"/>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67"/>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67"/>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67"/>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1" name="Google Shape;12861;p67"/>
          <p:cNvGrpSpPr/>
          <p:nvPr/>
        </p:nvGrpSpPr>
        <p:grpSpPr>
          <a:xfrm>
            <a:off x="4674791" y="1977447"/>
            <a:ext cx="344528" cy="344114"/>
            <a:chOff x="4674791" y="1977447"/>
            <a:chExt cx="344528" cy="344114"/>
          </a:xfrm>
        </p:grpSpPr>
        <p:sp>
          <p:nvSpPr>
            <p:cNvPr id="12862" name="Google Shape;12862;p67"/>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67"/>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67"/>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67"/>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67"/>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67"/>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67"/>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67"/>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67"/>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67"/>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67"/>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67"/>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67"/>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67"/>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67"/>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67"/>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67"/>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67"/>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67"/>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67"/>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67"/>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67"/>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67"/>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67"/>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67"/>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67"/>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8" name="Google Shape;12888;p67"/>
          <p:cNvGrpSpPr/>
          <p:nvPr/>
        </p:nvGrpSpPr>
        <p:grpSpPr>
          <a:xfrm>
            <a:off x="6083810" y="1547297"/>
            <a:ext cx="382819" cy="310788"/>
            <a:chOff x="6083810" y="1547297"/>
            <a:chExt cx="382819" cy="310788"/>
          </a:xfrm>
        </p:grpSpPr>
        <p:sp>
          <p:nvSpPr>
            <p:cNvPr id="12889" name="Google Shape;12889;p67"/>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67"/>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67"/>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67"/>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67"/>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67"/>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67"/>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67"/>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67"/>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67"/>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67"/>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67"/>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67"/>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67"/>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67"/>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67"/>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67"/>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67"/>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7" name="Google Shape;12907;p67"/>
          <p:cNvGrpSpPr/>
          <p:nvPr/>
        </p:nvGrpSpPr>
        <p:grpSpPr>
          <a:xfrm>
            <a:off x="6558300" y="1538193"/>
            <a:ext cx="382788" cy="328613"/>
            <a:chOff x="6558300" y="1538193"/>
            <a:chExt cx="382788" cy="328613"/>
          </a:xfrm>
        </p:grpSpPr>
        <p:sp>
          <p:nvSpPr>
            <p:cNvPr id="12908" name="Google Shape;12908;p67"/>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67"/>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0" name="Google Shape;12910;p67"/>
          <p:cNvGrpSpPr/>
          <p:nvPr/>
        </p:nvGrpSpPr>
        <p:grpSpPr>
          <a:xfrm>
            <a:off x="5194002" y="1511297"/>
            <a:ext cx="259605" cy="346024"/>
            <a:chOff x="5194002" y="1511297"/>
            <a:chExt cx="259605" cy="346024"/>
          </a:xfrm>
        </p:grpSpPr>
        <p:sp>
          <p:nvSpPr>
            <p:cNvPr id="12911" name="Google Shape;12911;p67"/>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67"/>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67"/>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67"/>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5" name="Google Shape;12915;p67"/>
          <p:cNvGrpSpPr/>
          <p:nvPr/>
        </p:nvGrpSpPr>
        <p:grpSpPr>
          <a:xfrm>
            <a:off x="1394741" y="1512061"/>
            <a:ext cx="252444" cy="351722"/>
            <a:chOff x="1394741" y="1512061"/>
            <a:chExt cx="252444" cy="351722"/>
          </a:xfrm>
        </p:grpSpPr>
        <p:sp>
          <p:nvSpPr>
            <p:cNvPr id="12916" name="Google Shape;12916;p67"/>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67"/>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67"/>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67"/>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67"/>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67"/>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67"/>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67"/>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67"/>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67"/>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67"/>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67"/>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67"/>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67"/>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67"/>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67"/>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67"/>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3" name="Google Shape;12933;p67"/>
          <p:cNvGrpSpPr/>
          <p:nvPr/>
        </p:nvGrpSpPr>
        <p:grpSpPr>
          <a:xfrm>
            <a:off x="855096" y="1504485"/>
            <a:ext cx="380910" cy="339594"/>
            <a:chOff x="855096" y="1504485"/>
            <a:chExt cx="380910" cy="339594"/>
          </a:xfrm>
        </p:grpSpPr>
        <p:sp>
          <p:nvSpPr>
            <p:cNvPr id="12934" name="Google Shape;12934;p67"/>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67"/>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67"/>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67"/>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67"/>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9" name="Google Shape;12939;p67"/>
          <p:cNvGrpSpPr/>
          <p:nvPr/>
        </p:nvGrpSpPr>
        <p:grpSpPr>
          <a:xfrm>
            <a:off x="1819576" y="1511679"/>
            <a:ext cx="352103" cy="352103"/>
            <a:chOff x="1819576" y="1511679"/>
            <a:chExt cx="352103" cy="352103"/>
          </a:xfrm>
        </p:grpSpPr>
        <p:sp>
          <p:nvSpPr>
            <p:cNvPr id="12940" name="Google Shape;12940;p67"/>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67"/>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67"/>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67"/>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4" name="Google Shape;12944;p67"/>
          <p:cNvGrpSpPr/>
          <p:nvPr/>
        </p:nvGrpSpPr>
        <p:grpSpPr>
          <a:xfrm>
            <a:off x="5621097" y="1500761"/>
            <a:ext cx="371424" cy="355446"/>
            <a:chOff x="5621097" y="1500761"/>
            <a:chExt cx="371424" cy="355446"/>
          </a:xfrm>
        </p:grpSpPr>
        <p:sp>
          <p:nvSpPr>
            <p:cNvPr id="12945" name="Google Shape;12945;p67"/>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67"/>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7" name="Google Shape;12947;p67"/>
          <p:cNvGrpSpPr/>
          <p:nvPr/>
        </p:nvGrpSpPr>
        <p:grpSpPr>
          <a:xfrm>
            <a:off x="4670239" y="1541599"/>
            <a:ext cx="359679" cy="321833"/>
            <a:chOff x="4670239" y="1541599"/>
            <a:chExt cx="359679" cy="321833"/>
          </a:xfrm>
        </p:grpSpPr>
        <p:sp>
          <p:nvSpPr>
            <p:cNvPr id="12948" name="Google Shape;12948;p67"/>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67"/>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67"/>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67"/>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67"/>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3" name="Google Shape;12953;p67"/>
          <p:cNvGrpSpPr/>
          <p:nvPr/>
        </p:nvGrpSpPr>
        <p:grpSpPr>
          <a:xfrm>
            <a:off x="4212429" y="1502385"/>
            <a:ext cx="321037" cy="353822"/>
            <a:chOff x="4212429" y="1502385"/>
            <a:chExt cx="321037" cy="353822"/>
          </a:xfrm>
        </p:grpSpPr>
        <p:sp>
          <p:nvSpPr>
            <p:cNvPr id="12954" name="Google Shape;12954;p67"/>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67"/>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67"/>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67"/>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8" name="Google Shape;12958;p67"/>
          <p:cNvGrpSpPr/>
          <p:nvPr/>
        </p:nvGrpSpPr>
        <p:grpSpPr>
          <a:xfrm>
            <a:off x="2302788" y="1505981"/>
            <a:ext cx="336188" cy="335425"/>
            <a:chOff x="2302788" y="1505981"/>
            <a:chExt cx="336188" cy="335425"/>
          </a:xfrm>
        </p:grpSpPr>
        <p:sp>
          <p:nvSpPr>
            <p:cNvPr id="12959" name="Google Shape;12959;p67"/>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67"/>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67"/>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67"/>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67"/>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67"/>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67"/>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67"/>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67"/>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67"/>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67"/>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67"/>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67"/>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67"/>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67"/>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67"/>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67"/>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6" name="Google Shape;12976;p67"/>
          <p:cNvGrpSpPr/>
          <p:nvPr/>
        </p:nvGrpSpPr>
        <p:grpSpPr>
          <a:xfrm>
            <a:off x="2780301" y="1521896"/>
            <a:ext cx="333133" cy="321037"/>
            <a:chOff x="2780301" y="1521896"/>
            <a:chExt cx="333133" cy="321037"/>
          </a:xfrm>
        </p:grpSpPr>
        <p:sp>
          <p:nvSpPr>
            <p:cNvPr id="12977" name="Google Shape;12977;p67"/>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67"/>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67"/>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67"/>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67"/>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67"/>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67"/>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67"/>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67"/>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67"/>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67"/>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67"/>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67"/>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67"/>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67"/>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67"/>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67"/>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67"/>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67"/>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67"/>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97" name="Google Shape;12997;p67"/>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67"/>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67"/>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00" name="Google Shape;13000;p67"/>
          <p:cNvGrpSpPr/>
          <p:nvPr/>
        </p:nvGrpSpPr>
        <p:grpSpPr>
          <a:xfrm>
            <a:off x="3316159" y="1515085"/>
            <a:ext cx="211892" cy="339594"/>
            <a:chOff x="3316159" y="1515085"/>
            <a:chExt cx="211892" cy="339594"/>
          </a:xfrm>
        </p:grpSpPr>
        <p:sp>
          <p:nvSpPr>
            <p:cNvPr id="13001" name="Google Shape;13001;p67"/>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67"/>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67"/>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67"/>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67"/>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67"/>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7" name="Google Shape;13007;p67"/>
          <p:cNvGrpSpPr/>
          <p:nvPr/>
        </p:nvGrpSpPr>
        <p:grpSpPr>
          <a:xfrm>
            <a:off x="3716358" y="1544655"/>
            <a:ext cx="361971" cy="314958"/>
            <a:chOff x="3716358" y="1544655"/>
            <a:chExt cx="361971" cy="314958"/>
          </a:xfrm>
        </p:grpSpPr>
        <p:sp>
          <p:nvSpPr>
            <p:cNvPr id="13008" name="Google Shape;13008;p67"/>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67"/>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67"/>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67"/>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67"/>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13" name="Google Shape;13013;p67"/>
            <p:cNvGrpSpPr/>
            <p:nvPr/>
          </p:nvGrpSpPr>
          <p:grpSpPr>
            <a:xfrm>
              <a:off x="3716358" y="1544655"/>
              <a:ext cx="361971" cy="314958"/>
              <a:chOff x="3716358" y="1544655"/>
              <a:chExt cx="361971" cy="314958"/>
            </a:xfrm>
          </p:grpSpPr>
          <p:sp>
            <p:nvSpPr>
              <p:cNvPr id="13014" name="Google Shape;13014;p67"/>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67"/>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67"/>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67"/>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67"/>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019" name="Google Shape;13019;p67"/>
          <p:cNvGrpSpPr/>
          <p:nvPr/>
        </p:nvGrpSpPr>
        <p:grpSpPr>
          <a:xfrm>
            <a:off x="7011924" y="1557552"/>
            <a:ext cx="499533" cy="305136"/>
            <a:chOff x="7009649" y="1541981"/>
            <a:chExt cx="524940" cy="320655"/>
          </a:xfrm>
        </p:grpSpPr>
        <p:sp>
          <p:nvSpPr>
            <p:cNvPr id="13020" name="Google Shape;13020;p67"/>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67"/>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67"/>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67"/>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67"/>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67"/>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67"/>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67"/>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8" name="Google Shape;13028;p67"/>
          <p:cNvGrpSpPr/>
          <p:nvPr/>
        </p:nvGrpSpPr>
        <p:grpSpPr>
          <a:xfrm>
            <a:off x="8034034" y="1518109"/>
            <a:ext cx="282746" cy="340358"/>
            <a:chOff x="8034034" y="1518109"/>
            <a:chExt cx="282746" cy="340358"/>
          </a:xfrm>
        </p:grpSpPr>
        <p:sp>
          <p:nvSpPr>
            <p:cNvPr id="13029" name="Google Shape;13029;p67"/>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67"/>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67"/>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67"/>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3" name="Google Shape;13033;p67"/>
          <p:cNvGrpSpPr/>
          <p:nvPr/>
        </p:nvGrpSpPr>
        <p:grpSpPr>
          <a:xfrm>
            <a:off x="7582302" y="1499934"/>
            <a:ext cx="369133" cy="360411"/>
            <a:chOff x="7582302" y="1499934"/>
            <a:chExt cx="369133" cy="360411"/>
          </a:xfrm>
        </p:grpSpPr>
        <p:sp>
          <p:nvSpPr>
            <p:cNvPr id="13034" name="Google Shape;13034;p67"/>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67"/>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67"/>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67"/>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67"/>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042" name="Shape 13042"/>
        <p:cNvGrpSpPr/>
        <p:nvPr/>
      </p:nvGrpSpPr>
      <p:grpSpPr>
        <a:xfrm>
          <a:off x="0" y="0"/>
          <a:ext cx="0" cy="0"/>
          <a:chOff x="0" y="0"/>
          <a:chExt cx="0" cy="0"/>
        </a:xfrm>
      </p:grpSpPr>
      <p:pic>
        <p:nvPicPr>
          <p:cNvPr id="13043" name="Google Shape;13043;p6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195" name="Shape 195"/>
        <p:cNvGrpSpPr/>
        <p:nvPr/>
      </p:nvGrpSpPr>
      <p:grpSpPr>
        <a:xfrm>
          <a:off x="0" y="0"/>
          <a:ext cx="0" cy="0"/>
          <a:chOff x="0" y="0"/>
          <a:chExt cx="0" cy="0"/>
        </a:xfrm>
      </p:grpSpPr>
      <p:sp>
        <p:nvSpPr>
          <p:cNvPr id="196" name="Google Shape;196;p29"/>
          <p:cNvSpPr txBox="1"/>
          <p:nvPr>
            <p:ph idx="1" type="subTitle"/>
          </p:nvPr>
        </p:nvSpPr>
        <p:spPr>
          <a:xfrm>
            <a:off x="1929525" y="3061425"/>
            <a:ext cx="2275500" cy="777600"/>
          </a:xfrm>
          <a:prstGeom prst="rect">
            <a:avLst/>
          </a:prstGeom>
        </p:spPr>
        <p:txBody>
          <a:bodyPr anchorCtr="0" anchor="ctr" bIns="91425" lIns="91425" spcFirstLastPara="1" rIns="91425" wrap="square" tIns="54000">
            <a:noAutofit/>
          </a:bodyPr>
          <a:lstStyle/>
          <a:p>
            <a:pPr indent="0" lvl="0" marL="0" rtl="0" algn="l">
              <a:spcBef>
                <a:spcPts val="0"/>
              </a:spcBef>
              <a:spcAft>
                <a:spcPts val="0"/>
              </a:spcAft>
              <a:buNone/>
            </a:pPr>
            <a:r>
              <a:rPr lang="en"/>
              <a:t>Despite being red, Mars is actually a cold place, not a hot one. It’s full of iron oxide dust, which gives the planet its reddish cast</a:t>
            </a:r>
            <a:endParaRPr/>
          </a:p>
        </p:txBody>
      </p:sp>
      <p:sp>
        <p:nvSpPr>
          <p:cNvPr id="197" name="Google Shape;197;p29"/>
          <p:cNvSpPr txBox="1"/>
          <p:nvPr>
            <p:ph idx="2" type="subTitle"/>
          </p:nvPr>
        </p:nvSpPr>
        <p:spPr>
          <a:xfrm>
            <a:off x="5812925" y="3061425"/>
            <a:ext cx="2275500" cy="777600"/>
          </a:xfrm>
          <a:prstGeom prst="rect">
            <a:avLst/>
          </a:prstGeom>
        </p:spPr>
        <p:txBody>
          <a:bodyPr anchorCtr="0" anchor="ctr" bIns="91425" lIns="91425" spcFirstLastPara="1" rIns="91425" wrap="square" tIns="54000">
            <a:noAutofit/>
          </a:bodyPr>
          <a:lstStyle/>
          <a:p>
            <a:pPr indent="0" lvl="0" marL="0" rtl="0" algn="l">
              <a:spcBef>
                <a:spcPts val="0"/>
              </a:spcBef>
              <a:spcAft>
                <a:spcPts val="0"/>
              </a:spcAft>
              <a:buNone/>
            </a:pPr>
            <a:r>
              <a:rPr lang="en"/>
              <a:t>Neptune is the farthest planet from the Sun and the fourth-largest in our Solar System. Its name comes from the Roman god of the sea</a:t>
            </a:r>
            <a:endParaRPr/>
          </a:p>
        </p:txBody>
      </p:sp>
      <p:sp>
        <p:nvSpPr>
          <p:cNvPr id="198" name="Google Shape;198;p29"/>
          <p:cNvSpPr txBox="1"/>
          <p:nvPr>
            <p:ph type="title"/>
          </p:nvPr>
        </p:nvSpPr>
        <p:spPr>
          <a:xfrm rot="-5400000">
            <a:off x="-1350000" y="2232325"/>
            <a:ext cx="3378900" cy="67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IDENTIFYING INFORMATION</a:t>
            </a:r>
            <a:endParaRPr/>
          </a:p>
        </p:txBody>
      </p:sp>
      <p:sp>
        <p:nvSpPr>
          <p:cNvPr id="199" name="Google Shape;199;p29"/>
          <p:cNvSpPr txBox="1"/>
          <p:nvPr>
            <p:ph idx="3" type="subTitle"/>
          </p:nvPr>
        </p:nvSpPr>
        <p:spPr>
          <a:xfrm>
            <a:off x="1929525" y="1375025"/>
            <a:ext cx="2275500" cy="777600"/>
          </a:xfrm>
          <a:prstGeom prst="rect">
            <a:avLst/>
          </a:prstGeom>
        </p:spPr>
        <p:txBody>
          <a:bodyPr anchorCtr="0" anchor="ctr" bIns="91425" lIns="91425" spcFirstLastPara="1" rIns="91425" wrap="square" tIns="54000">
            <a:noAutofit/>
          </a:bodyPr>
          <a:lstStyle/>
          <a:p>
            <a:pPr indent="0" lvl="0" marL="0" rtl="0" algn="l">
              <a:spcBef>
                <a:spcPts val="0"/>
              </a:spcBef>
              <a:spcAft>
                <a:spcPts val="0"/>
              </a:spcAft>
              <a:buNone/>
            </a:pPr>
            <a:r>
              <a:rPr lang="en"/>
              <a:t>Venus has a beautiful name and is the second planet from the Sun. It’s terribly hot and its atmosphere is extremely poisonous</a:t>
            </a:r>
            <a:endParaRPr/>
          </a:p>
        </p:txBody>
      </p:sp>
      <p:sp>
        <p:nvSpPr>
          <p:cNvPr id="200" name="Google Shape;200;p29"/>
          <p:cNvSpPr txBox="1"/>
          <p:nvPr>
            <p:ph idx="4" type="subTitle"/>
          </p:nvPr>
        </p:nvSpPr>
        <p:spPr>
          <a:xfrm>
            <a:off x="5812925" y="1375025"/>
            <a:ext cx="2275500" cy="777600"/>
          </a:xfrm>
          <a:prstGeom prst="rect">
            <a:avLst/>
          </a:prstGeom>
        </p:spPr>
        <p:txBody>
          <a:bodyPr anchorCtr="0" anchor="ctr" bIns="91425" lIns="91425" spcFirstLastPara="1" rIns="91425" wrap="square" tIns="54000">
            <a:noAutofit/>
          </a:bodyPr>
          <a:lstStyle/>
          <a:p>
            <a:pPr indent="0" lvl="0" marL="0" rtl="0" algn="l">
              <a:spcBef>
                <a:spcPts val="0"/>
              </a:spcBef>
              <a:spcAft>
                <a:spcPts val="0"/>
              </a:spcAft>
              <a:buNone/>
            </a:pPr>
            <a:r>
              <a:rPr lang="en"/>
              <a:t>Mercury is the closest planet to the Sun and the smallest one in the Solar System. It’s only a bit larger than our Moon</a:t>
            </a:r>
            <a:endParaRPr/>
          </a:p>
        </p:txBody>
      </p:sp>
      <p:sp>
        <p:nvSpPr>
          <p:cNvPr id="201" name="Google Shape;201;p29"/>
          <p:cNvSpPr/>
          <p:nvPr/>
        </p:nvSpPr>
        <p:spPr>
          <a:xfrm>
            <a:off x="1178275" y="1375025"/>
            <a:ext cx="691500" cy="6915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9"/>
          <p:cNvSpPr/>
          <p:nvPr/>
        </p:nvSpPr>
        <p:spPr>
          <a:xfrm>
            <a:off x="5065900" y="1375025"/>
            <a:ext cx="691500" cy="6915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9"/>
          <p:cNvSpPr/>
          <p:nvPr/>
        </p:nvSpPr>
        <p:spPr>
          <a:xfrm>
            <a:off x="1178275" y="3104475"/>
            <a:ext cx="691500" cy="6915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9"/>
          <p:cNvSpPr/>
          <p:nvPr/>
        </p:nvSpPr>
        <p:spPr>
          <a:xfrm>
            <a:off x="5065900" y="3104475"/>
            <a:ext cx="691500" cy="6915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9"/>
          <p:cNvSpPr/>
          <p:nvPr/>
        </p:nvSpPr>
        <p:spPr>
          <a:xfrm>
            <a:off x="1332481" y="1577539"/>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6" name="Google Shape;206;p29"/>
          <p:cNvGrpSpPr/>
          <p:nvPr/>
        </p:nvGrpSpPr>
        <p:grpSpPr>
          <a:xfrm>
            <a:off x="5272264" y="3274417"/>
            <a:ext cx="278795" cy="351615"/>
            <a:chOff x="8010427" y="3348503"/>
            <a:chExt cx="278795" cy="351615"/>
          </a:xfrm>
        </p:grpSpPr>
        <p:sp>
          <p:nvSpPr>
            <p:cNvPr id="207" name="Google Shape;207;p29"/>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9"/>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9"/>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9"/>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 name="Google Shape;211;p29"/>
          <p:cNvGrpSpPr/>
          <p:nvPr/>
        </p:nvGrpSpPr>
        <p:grpSpPr>
          <a:xfrm>
            <a:off x="1342138" y="3273669"/>
            <a:ext cx="363752" cy="353113"/>
            <a:chOff x="5314188" y="3350032"/>
            <a:chExt cx="363752" cy="353113"/>
          </a:xfrm>
        </p:grpSpPr>
        <p:sp>
          <p:nvSpPr>
            <p:cNvPr id="212" name="Google Shape;212;p29"/>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9"/>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 name="Google Shape;214;p29"/>
          <p:cNvGrpSpPr/>
          <p:nvPr/>
        </p:nvGrpSpPr>
        <p:grpSpPr>
          <a:xfrm>
            <a:off x="5216518" y="1537246"/>
            <a:ext cx="390287" cy="367065"/>
            <a:chOff x="6649231" y="1500021"/>
            <a:chExt cx="390287" cy="367065"/>
          </a:xfrm>
        </p:grpSpPr>
        <p:sp>
          <p:nvSpPr>
            <p:cNvPr id="215" name="Google Shape;215;p29"/>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29"/>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29"/>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29"/>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29"/>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9"/>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9"/>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9"/>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9"/>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9"/>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29"/>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9"/>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230" name="Shape 230"/>
        <p:cNvGrpSpPr/>
        <p:nvPr/>
      </p:nvGrpSpPr>
      <p:grpSpPr>
        <a:xfrm>
          <a:off x="0" y="0"/>
          <a:ext cx="0" cy="0"/>
          <a:chOff x="0" y="0"/>
          <a:chExt cx="0" cy="0"/>
        </a:xfrm>
      </p:grpSpPr>
      <p:pic>
        <p:nvPicPr>
          <p:cNvPr id="231" name="Google Shape;231;p30"/>
          <p:cNvPicPr preferRelativeResize="0"/>
          <p:nvPr/>
        </p:nvPicPr>
        <p:blipFill rotWithShape="1">
          <a:blip r:embed="rId3">
            <a:alphaModFix/>
          </a:blip>
          <a:srcRect b="6777" l="1876" r="1886" t="0"/>
          <a:stretch/>
        </p:blipFill>
        <p:spPr>
          <a:xfrm>
            <a:off x="2064488" y="-7050"/>
            <a:ext cx="4994273" cy="3224376"/>
          </a:xfrm>
          <a:prstGeom prst="rect">
            <a:avLst/>
          </a:prstGeom>
          <a:noFill/>
          <a:ln>
            <a:noFill/>
          </a:ln>
        </p:spPr>
      </p:pic>
      <p:sp>
        <p:nvSpPr>
          <p:cNvPr id="232" name="Google Shape;232;p30"/>
          <p:cNvSpPr/>
          <p:nvPr/>
        </p:nvSpPr>
        <p:spPr>
          <a:xfrm>
            <a:off x="6572425" y="1028988"/>
            <a:ext cx="2571600" cy="11523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33" name="Google Shape;233;p30"/>
          <p:cNvSpPr txBox="1"/>
          <p:nvPr>
            <p:ph type="title"/>
          </p:nvPr>
        </p:nvSpPr>
        <p:spPr>
          <a:xfrm rot="-5400000">
            <a:off x="-1350000" y="2232325"/>
            <a:ext cx="3378900" cy="67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PATIENT MEDICAL HISTORY</a:t>
            </a:r>
            <a:endParaRPr/>
          </a:p>
        </p:txBody>
      </p:sp>
      <p:sp>
        <p:nvSpPr>
          <p:cNvPr id="234" name="Google Shape;234;p30"/>
          <p:cNvSpPr txBox="1"/>
          <p:nvPr/>
        </p:nvSpPr>
        <p:spPr>
          <a:xfrm>
            <a:off x="1764425" y="4141278"/>
            <a:ext cx="823800" cy="247500"/>
          </a:xfrm>
          <a:prstGeom prst="rect">
            <a:avLst/>
          </a:prstGeom>
          <a:solidFill>
            <a:srgbClr val="434343"/>
          </a:solidFill>
          <a:ln>
            <a:noFill/>
          </a:ln>
        </p:spPr>
        <p:txBody>
          <a:bodyPr anchorCtr="0" anchor="ctr" bIns="0" lIns="0" spcFirstLastPara="1" rIns="0" wrap="square" tIns="0">
            <a:noAutofit/>
          </a:bodyPr>
          <a:lstStyle/>
          <a:p>
            <a:pPr indent="0" lvl="0" marL="0" marR="0" rtl="0" algn="ctr">
              <a:lnSpc>
                <a:spcPct val="100000"/>
              </a:lnSpc>
              <a:spcBef>
                <a:spcPts val="0"/>
              </a:spcBef>
              <a:spcAft>
                <a:spcPts val="0"/>
              </a:spcAft>
              <a:buNone/>
            </a:pPr>
            <a:r>
              <a:rPr lang="en" sz="1200">
                <a:solidFill>
                  <a:srgbClr val="F3F3F3"/>
                </a:solidFill>
                <a:latin typeface="Viga"/>
                <a:ea typeface="Viga"/>
                <a:cs typeface="Viga"/>
                <a:sym typeface="Viga"/>
              </a:rPr>
              <a:t>2005</a:t>
            </a:r>
            <a:endParaRPr sz="1200">
              <a:solidFill>
                <a:srgbClr val="F3F3F3"/>
              </a:solidFill>
              <a:latin typeface="Viga"/>
              <a:ea typeface="Viga"/>
              <a:cs typeface="Viga"/>
              <a:sym typeface="Viga"/>
            </a:endParaRPr>
          </a:p>
        </p:txBody>
      </p:sp>
      <p:sp>
        <p:nvSpPr>
          <p:cNvPr id="235" name="Google Shape;235;p30"/>
          <p:cNvSpPr txBox="1"/>
          <p:nvPr/>
        </p:nvSpPr>
        <p:spPr>
          <a:xfrm>
            <a:off x="4149725" y="4141275"/>
            <a:ext cx="823800" cy="247500"/>
          </a:xfrm>
          <a:prstGeom prst="rect">
            <a:avLst/>
          </a:prstGeom>
          <a:solidFill>
            <a:srgbClr val="434343"/>
          </a:solidFill>
          <a:ln>
            <a:noFill/>
          </a:ln>
        </p:spPr>
        <p:txBody>
          <a:bodyPr anchorCtr="0" anchor="ctr" bIns="0" lIns="0" spcFirstLastPara="1" rIns="0" wrap="square" tIns="0">
            <a:noAutofit/>
          </a:bodyPr>
          <a:lstStyle/>
          <a:p>
            <a:pPr indent="0" lvl="0" marL="0" marR="0" rtl="0" algn="ctr">
              <a:lnSpc>
                <a:spcPct val="100000"/>
              </a:lnSpc>
              <a:spcBef>
                <a:spcPts val="0"/>
              </a:spcBef>
              <a:spcAft>
                <a:spcPts val="0"/>
              </a:spcAft>
              <a:buNone/>
            </a:pPr>
            <a:r>
              <a:rPr lang="en" sz="1200">
                <a:solidFill>
                  <a:srgbClr val="F3F3F3"/>
                </a:solidFill>
                <a:latin typeface="Viga"/>
                <a:ea typeface="Viga"/>
                <a:cs typeface="Viga"/>
                <a:sym typeface="Viga"/>
              </a:rPr>
              <a:t>2008</a:t>
            </a:r>
            <a:endParaRPr sz="1200">
              <a:solidFill>
                <a:srgbClr val="F3F3F3"/>
              </a:solidFill>
              <a:latin typeface="Viga"/>
              <a:ea typeface="Viga"/>
              <a:cs typeface="Viga"/>
              <a:sym typeface="Viga"/>
            </a:endParaRPr>
          </a:p>
        </p:txBody>
      </p:sp>
      <p:sp>
        <p:nvSpPr>
          <p:cNvPr id="236" name="Google Shape;236;p30"/>
          <p:cNvSpPr txBox="1"/>
          <p:nvPr/>
        </p:nvSpPr>
        <p:spPr>
          <a:xfrm>
            <a:off x="6572425" y="4141275"/>
            <a:ext cx="823800" cy="247500"/>
          </a:xfrm>
          <a:prstGeom prst="rect">
            <a:avLst/>
          </a:prstGeom>
          <a:solidFill>
            <a:srgbClr val="434343"/>
          </a:solidFill>
          <a:ln>
            <a:noFill/>
          </a:ln>
        </p:spPr>
        <p:txBody>
          <a:bodyPr anchorCtr="0" anchor="ctr" bIns="0" lIns="0" spcFirstLastPara="1" rIns="0" wrap="square" tIns="0">
            <a:noAutofit/>
          </a:bodyPr>
          <a:lstStyle/>
          <a:p>
            <a:pPr indent="0" lvl="0" marL="0" marR="0" rtl="0" algn="ctr">
              <a:lnSpc>
                <a:spcPct val="100000"/>
              </a:lnSpc>
              <a:spcBef>
                <a:spcPts val="0"/>
              </a:spcBef>
              <a:spcAft>
                <a:spcPts val="0"/>
              </a:spcAft>
              <a:buNone/>
            </a:pPr>
            <a:r>
              <a:rPr lang="en" sz="1200">
                <a:solidFill>
                  <a:srgbClr val="F3F3F3"/>
                </a:solidFill>
                <a:latin typeface="Viga"/>
                <a:ea typeface="Viga"/>
                <a:cs typeface="Viga"/>
                <a:sym typeface="Viga"/>
              </a:rPr>
              <a:t>2014</a:t>
            </a:r>
            <a:endParaRPr sz="1200">
              <a:solidFill>
                <a:srgbClr val="F3F3F3"/>
              </a:solidFill>
              <a:latin typeface="Viga"/>
              <a:ea typeface="Viga"/>
              <a:cs typeface="Viga"/>
              <a:sym typeface="Viga"/>
            </a:endParaRPr>
          </a:p>
        </p:txBody>
      </p:sp>
      <p:sp>
        <p:nvSpPr>
          <p:cNvPr id="237" name="Google Shape;237;p30"/>
          <p:cNvSpPr txBox="1"/>
          <p:nvPr/>
        </p:nvSpPr>
        <p:spPr>
          <a:xfrm>
            <a:off x="1252325" y="3583514"/>
            <a:ext cx="1848000" cy="416700"/>
          </a:xfrm>
          <a:prstGeom prst="rect">
            <a:avLst/>
          </a:prstGeom>
          <a:noFill/>
          <a:ln>
            <a:noFill/>
          </a:ln>
        </p:spPr>
        <p:txBody>
          <a:bodyPr anchorCtr="0" anchor="ctr" bIns="18000" lIns="91425" spcFirstLastPara="1" rIns="91425" wrap="square" tIns="198000">
            <a:noAutofit/>
          </a:bodyPr>
          <a:lstStyle/>
          <a:p>
            <a:pPr indent="0" lvl="0" marL="0" rtl="0" algn="ctr">
              <a:spcBef>
                <a:spcPts val="0"/>
              </a:spcBef>
              <a:spcAft>
                <a:spcPts val="1600"/>
              </a:spcAft>
              <a:buNone/>
            </a:pPr>
            <a:r>
              <a:rPr lang="en" sz="1100">
                <a:solidFill>
                  <a:srgbClr val="434343"/>
                </a:solidFill>
                <a:latin typeface="Dosis"/>
                <a:ea typeface="Dosis"/>
                <a:cs typeface="Dosis"/>
                <a:sym typeface="Dosis"/>
              </a:rPr>
              <a:t>Venus has a beautiful name, but it’s terribly hot</a:t>
            </a:r>
            <a:endParaRPr sz="1100">
              <a:solidFill>
                <a:srgbClr val="434343"/>
              </a:solidFill>
              <a:latin typeface="Dosis"/>
              <a:ea typeface="Dosis"/>
              <a:cs typeface="Dosis"/>
              <a:sym typeface="Dosis"/>
            </a:endParaRPr>
          </a:p>
        </p:txBody>
      </p:sp>
      <p:sp>
        <p:nvSpPr>
          <p:cNvPr id="238" name="Google Shape;238;p30"/>
          <p:cNvSpPr txBox="1"/>
          <p:nvPr/>
        </p:nvSpPr>
        <p:spPr>
          <a:xfrm>
            <a:off x="3392675" y="3586938"/>
            <a:ext cx="2337900" cy="416700"/>
          </a:xfrm>
          <a:prstGeom prst="rect">
            <a:avLst/>
          </a:prstGeom>
          <a:noFill/>
          <a:ln>
            <a:noFill/>
          </a:ln>
        </p:spPr>
        <p:txBody>
          <a:bodyPr anchorCtr="0" anchor="ctr" bIns="18000" lIns="91425" spcFirstLastPara="1" rIns="91425" wrap="square" tIns="198000">
            <a:noAutofit/>
          </a:bodyPr>
          <a:lstStyle/>
          <a:p>
            <a:pPr indent="0" lvl="0" marL="0" rtl="0" algn="ctr">
              <a:spcBef>
                <a:spcPts val="0"/>
              </a:spcBef>
              <a:spcAft>
                <a:spcPts val="1600"/>
              </a:spcAft>
              <a:buNone/>
            </a:pPr>
            <a:r>
              <a:rPr lang="en" sz="1100">
                <a:solidFill>
                  <a:srgbClr val="434343"/>
                </a:solidFill>
                <a:latin typeface="Dosis"/>
                <a:ea typeface="Dosis"/>
                <a:cs typeface="Dosis"/>
                <a:sym typeface="Dosis"/>
              </a:rPr>
              <a:t>Jupiter is a gas giant and the fourth-brightest object in the sky</a:t>
            </a:r>
            <a:endParaRPr sz="1100">
              <a:solidFill>
                <a:srgbClr val="434343"/>
              </a:solidFill>
              <a:latin typeface="Dosis"/>
              <a:ea typeface="Dosis"/>
              <a:cs typeface="Dosis"/>
              <a:sym typeface="Dosis"/>
            </a:endParaRPr>
          </a:p>
        </p:txBody>
      </p:sp>
      <p:sp>
        <p:nvSpPr>
          <p:cNvPr id="239" name="Google Shape;239;p30"/>
          <p:cNvSpPr txBox="1"/>
          <p:nvPr/>
        </p:nvSpPr>
        <p:spPr>
          <a:xfrm>
            <a:off x="6043675" y="3585955"/>
            <a:ext cx="1881300" cy="416700"/>
          </a:xfrm>
          <a:prstGeom prst="rect">
            <a:avLst/>
          </a:prstGeom>
          <a:noFill/>
          <a:ln>
            <a:noFill/>
          </a:ln>
        </p:spPr>
        <p:txBody>
          <a:bodyPr anchorCtr="0" anchor="ctr" bIns="18000" lIns="91425" spcFirstLastPara="1" rIns="91425" wrap="square" tIns="198000">
            <a:noAutofit/>
          </a:bodyPr>
          <a:lstStyle/>
          <a:p>
            <a:pPr indent="0" lvl="0" marL="0" rtl="0" algn="ctr">
              <a:spcBef>
                <a:spcPts val="0"/>
              </a:spcBef>
              <a:spcAft>
                <a:spcPts val="1600"/>
              </a:spcAft>
              <a:buNone/>
            </a:pPr>
            <a:r>
              <a:rPr lang="en" sz="1100">
                <a:solidFill>
                  <a:srgbClr val="434343"/>
                </a:solidFill>
                <a:latin typeface="Dosis"/>
                <a:ea typeface="Dosis"/>
                <a:cs typeface="Dosis"/>
                <a:sym typeface="Dosis"/>
              </a:rPr>
              <a:t>Despite being red, Mars is actually a cold place</a:t>
            </a:r>
            <a:endParaRPr sz="1100">
              <a:solidFill>
                <a:srgbClr val="434343"/>
              </a:solidFill>
              <a:latin typeface="Dosis"/>
              <a:ea typeface="Dosis"/>
              <a:cs typeface="Dosis"/>
              <a:sym typeface="Dosis"/>
            </a:endParaRPr>
          </a:p>
        </p:txBody>
      </p:sp>
      <p:sp>
        <p:nvSpPr>
          <p:cNvPr id="240" name="Google Shape;240;p30"/>
          <p:cNvSpPr txBox="1"/>
          <p:nvPr/>
        </p:nvSpPr>
        <p:spPr>
          <a:xfrm>
            <a:off x="6692365" y="1865338"/>
            <a:ext cx="1872600" cy="185400"/>
          </a:xfrm>
          <a:prstGeom prst="rect">
            <a:avLst/>
          </a:prstGeom>
          <a:noFill/>
          <a:ln>
            <a:noFill/>
          </a:ln>
        </p:spPr>
        <p:txBody>
          <a:bodyPr anchorCtr="0" anchor="ctr" bIns="91425" lIns="91425" spcFirstLastPara="1" rIns="91425" wrap="square" tIns="90000">
            <a:noAutofit/>
          </a:bodyPr>
          <a:lstStyle/>
          <a:p>
            <a:pPr indent="0" lvl="0" marL="0" rtl="0" algn="l">
              <a:spcBef>
                <a:spcPts val="0"/>
              </a:spcBef>
              <a:spcAft>
                <a:spcPts val="0"/>
              </a:spcAft>
              <a:buNone/>
            </a:pPr>
            <a:r>
              <a:rPr lang="en" sz="1100">
                <a:solidFill>
                  <a:srgbClr val="FFFFFF"/>
                </a:solidFill>
                <a:latin typeface="Dosis"/>
                <a:ea typeface="Dosis"/>
                <a:cs typeface="Dosis"/>
                <a:sym typeface="Dosis"/>
              </a:rPr>
              <a:t>LOCATION: Madrid, Spain  </a:t>
            </a:r>
            <a:endParaRPr sz="1100">
              <a:solidFill>
                <a:srgbClr val="FFFFFF"/>
              </a:solidFill>
              <a:latin typeface="Dosis"/>
              <a:ea typeface="Dosis"/>
              <a:cs typeface="Dosis"/>
              <a:sym typeface="Dosis"/>
            </a:endParaRPr>
          </a:p>
        </p:txBody>
      </p:sp>
      <p:sp>
        <p:nvSpPr>
          <p:cNvPr id="241" name="Google Shape;241;p30"/>
          <p:cNvSpPr txBox="1"/>
          <p:nvPr/>
        </p:nvSpPr>
        <p:spPr>
          <a:xfrm>
            <a:off x="6692365" y="1631425"/>
            <a:ext cx="1872600" cy="185400"/>
          </a:xfrm>
          <a:prstGeom prst="rect">
            <a:avLst/>
          </a:prstGeom>
          <a:noFill/>
          <a:ln>
            <a:noFill/>
          </a:ln>
        </p:spPr>
        <p:txBody>
          <a:bodyPr anchorCtr="0" anchor="ctr" bIns="91425" lIns="91425" spcFirstLastPara="1" rIns="91425" wrap="square" tIns="90000">
            <a:noAutofit/>
          </a:bodyPr>
          <a:lstStyle/>
          <a:p>
            <a:pPr indent="0" lvl="0" marL="0" rtl="0" algn="l">
              <a:spcBef>
                <a:spcPts val="0"/>
              </a:spcBef>
              <a:spcAft>
                <a:spcPts val="0"/>
              </a:spcAft>
              <a:buNone/>
            </a:pPr>
            <a:r>
              <a:rPr lang="en" sz="1100">
                <a:solidFill>
                  <a:srgbClr val="FFFFFF"/>
                </a:solidFill>
                <a:latin typeface="Dosis"/>
                <a:ea typeface="Dosis"/>
                <a:cs typeface="Dosis"/>
                <a:sym typeface="Dosis"/>
              </a:rPr>
              <a:t>ALLERGIES: None </a:t>
            </a:r>
            <a:endParaRPr sz="1100">
              <a:solidFill>
                <a:srgbClr val="FFFFFF"/>
              </a:solidFill>
              <a:latin typeface="Dosis"/>
              <a:ea typeface="Dosis"/>
              <a:cs typeface="Dosis"/>
              <a:sym typeface="Dosis"/>
            </a:endParaRPr>
          </a:p>
        </p:txBody>
      </p:sp>
      <p:sp>
        <p:nvSpPr>
          <p:cNvPr id="242" name="Google Shape;242;p30"/>
          <p:cNvSpPr txBox="1"/>
          <p:nvPr/>
        </p:nvSpPr>
        <p:spPr>
          <a:xfrm>
            <a:off x="6692365" y="1397538"/>
            <a:ext cx="1872600" cy="185400"/>
          </a:xfrm>
          <a:prstGeom prst="rect">
            <a:avLst/>
          </a:prstGeom>
          <a:noFill/>
          <a:ln>
            <a:noFill/>
          </a:ln>
        </p:spPr>
        <p:txBody>
          <a:bodyPr anchorCtr="0" anchor="ctr" bIns="91425" lIns="91425" spcFirstLastPara="1" rIns="91425" wrap="square" tIns="90000">
            <a:noAutofit/>
          </a:bodyPr>
          <a:lstStyle/>
          <a:p>
            <a:pPr indent="0" lvl="0" marL="0" rtl="0" algn="l">
              <a:spcBef>
                <a:spcPts val="0"/>
              </a:spcBef>
              <a:spcAft>
                <a:spcPts val="0"/>
              </a:spcAft>
              <a:buNone/>
            </a:pPr>
            <a:r>
              <a:rPr lang="en" sz="1100">
                <a:solidFill>
                  <a:srgbClr val="FFFFFF"/>
                </a:solidFill>
                <a:latin typeface="Dosis"/>
                <a:ea typeface="Dosis"/>
                <a:cs typeface="Dosis"/>
                <a:sym typeface="Dosis"/>
              </a:rPr>
              <a:t>GENDER: Female </a:t>
            </a:r>
            <a:endParaRPr sz="1100">
              <a:solidFill>
                <a:srgbClr val="FFFFFF"/>
              </a:solidFill>
              <a:latin typeface="Dosis"/>
              <a:ea typeface="Dosis"/>
              <a:cs typeface="Dosis"/>
              <a:sym typeface="Dosis"/>
            </a:endParaRPr>
          </a:p>
        </p:txBody>
      </p:sp>
      <p:sp>
        <p:nvSpPr>
          <p:cNvPr id="243" name="Google Shape;243;p30"/>
          <p:cNvSpPr txBox="1"/>
          <p:nvPr/>
        </p:nvSpPr>
        <p:spPr>
          <a:xfrm>
            <a:off x="6692365" y="1159563"/>
            <a:ext cx="1872600" cy="185400"/>
          </a:xfrm>
          <a:prstGeom prst="rect">
            <a:avLst/>
          </a:prstGeom>
          <a:noFill/>
          <a:ln>
            <a:noFill/>
          </a:ln>
        </p:spPr>
        <p:txBody>
          <a:bodyPr anchorCtr="0" anchor="ctr" bIns="91425" lIns="91425" spcFirstLastPara="1" rIns="91425" wrap="square" tIns="90000">
            <a:noAutofit/>
          </a:bodyPr>
          <a:lstStyle/>
          <a:p>
            <a:pPr indent="0" lvl="0" marL="0" rtl="0" algn="l">
              <a:spcBef>
                <a:spcPts val="0"/>
              </a:spcBef>
              <a:spcAft>
                <a:spcPts val="0"/>
              </a:spcAft>
              <a:buNone/>
            </a:pPr>
            <a:r>
              <a:rPr lang="en" sz="1100">
                <a:solidFill>
                  <a:srgbClr val="FFFFFF"/>
                </a:solidFill>
                <a:latin typeface="Dosis"/>
                <a:ea typeface="Dosis"/>
                <a:cs typeface="Dosis"/>
                <a:sym typeface="Dosis"/>
              </a:rPr>
              <a:t>AGE: 5 - 15 </a:t>
            </a:r>
            <a:endParaRPr sz="1100">
              <a:solidFill>
                <a:srgbClr val="FFFFFF"/>
              </a:solidFill>
              <a:latin typeface="Dosis"/>
              <a:ea typeface="Dosis"/>
              <a:cs typeface="Dosis"/>
              <a:sym typeface="Dosis"/>
            </a:endParaRPr>
          </a:p>
        </p:txBody>
      </p:sp>
      <p:sp>
        <p:nvSpPr>
          <p:cNvPr id="244" name="Google Shape;244;p30"/>
          <p:cNvSpPr/>
          <p:nvPr/>
        </p:nvSpPr>
        <p:spPr>
          <a:xfrm rot="5400000">
            <a:off x="4347976" y="330900"/>
            <a:ext cx="465600" cy="91596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cxnSp>
        <p:nvCxnSpPr>
          <p:cNvPr id="245" name="Google Shape;245;p30"/>
          <p:cNvCxnSpPr>
            <a:stCxn id="237" idx="2"/>
            <a:endCxn id="234" idx="0"/>
          </p:cNvCxnSpPr>
          <p:nvPr/>
        </p:nvCxnSpPr>
        <p:spPr>
          <a:xfrm>
            <a:off x="2176325" y="4000214"/>
            <a:ext cx="0" cy="141000"/>
          </a:xfrm>
          <a:prstGeom prst="straightConnector1">
            <a:avLst/>
          </a:prstGeom>
          <a:noFill/>
          <a:ln cap="flat" cmpd="sng" w="19050">
            <a:solidFill>
              <a:srgbClr val="434343"/>
            </a:solidFill>
            <a:prstDash val="solid"/>
            <a:round/>
            <a:headEnd len="med" w="med" type="none"/>
            <a:tailEnd len="med" w="med" type="none"/>
          </a:ln>
        </p:spPr>
      </p:cxnSp>
      <p:cxnSp>
        <p:nvCxnSpPr>
          <p:cNvPr id="246" name="Google Shape;246;p30"/>
          <p:cNvCxnSpPr>
            <a:stCxn id="238" idx="2"/>
            <a:endCxn id="235" idx="0"/>
          </p:cNvCxnSpPr>
          <p:nvPr/>
        </p:nvCxnSpPr>
        <p:spPr>
          <a:xfrm>
            <a:off x="4561625" y="4003638"/>
            <a:ext cx="0" cy="137700"/>
          </a:xfrm>
          <a:prstGeom prst="straightConnector1">
            <a:avLst/>
          </a:prstGeom>
          <a:noFill/>
          <a:ln cap="flat" cmpd="sng" w="19050">
            <a:solidFill>
              <a:srgbClr val="434343"/>
            </a:solidFill>
            <a:prstDash val="solid"/>
            <a:round/>
            <a:headEnd len="med" w="med" type="none"/>
            <a:tailEnd len="med" w="med" type="none"/>
          </a:ln>
        </p:spPr>
      </p:cxnSp>
      <p:cxnSp>
        <p:nvCxnSpPr>
          <p:cNvPr id="247" name="Google Shape;247;p30"/>
          <p:cNvCxnSpPr>
            <a:stCxn id="239" idx="2"/>
            <a:endCxn id="236" idx="0"/>
          </p:cNvCxnSpPr>
          <p:nvPr/>
        </p:nvCxnSpPr>
        <p:spPr>
          <a:xfrm>
            <a:off x="6984325" y="4002655"/>
            <a:ext cx="0" cy="138600"/>
          </a:xfrm>
          <a:prstGeom prst="straightConnector1">
            <a:avLst/>
          </a:prstGeom>
          <a:noFill/>
          <a:ln cap="flat" cmpd="sng" w="19050">
            <a:solidFill>
              <a:srgbClr val="434343"/>
            </a:solidFill>
            <a:prstDash val="solid"/>
            <a:round/>
            <a:headEnd len="med" w="med" type="none"/>
            <a:tailEnd len="med" w="med" type="none"/>
          </a:ln>
        </p:spPr>
      </p:cxnSp>
      <p:cxnSp>
        <p:nvCxnSpPr>
          <p:cNvPr id="248" name="Google Shape;248;p30"/>
          <p:cNvCxnSpPr>
            <a:stCxn id="234" idx="3"/>
            <a:endCxn id="235" idx="1"/>
          </p:cNvCxnSpPr>
          <p:nvPr/>
        </p:nvCxnSpPr>
        <p:spPr>
          <a:xfrm>
            <a:off x="2588225" y="4265028"/>
            <a:ext cx="1561500" cy="0"/>
          </a:xfrm>
          <a:prstGeom prst="straightConnector1">
            <a:avLst/>
          </a:prstGeom>
          <a:noFill/>
          <a:ln cap="flat" cmpd="sng" w="19050">
            <a:solidFill>
              <a:srgbClr val="434343"/>
            </a:solidFill>
            <a:prstDash val="solid"/>
            <a:round/>
            <a:headEnd len="med" w="med" type="none"/>
            <a:tailEnd len="med" w="med" type="none"/>
          </a:ln>
        </p:spPr>
      </p:cxnSp>
      <p:cxnSp>
        <p:nvCxnSpPr>
          <p:cNvPr id="249" name="Google Shape;249;p30"/>
          <p:cNvCxnSpPr>
            <a:stCxn id="235" idx="3"/>
            <a:endCxn id="236" idx="1"/>
          </p:cNvCxnSpPr>
          <p:nvPr/>
        </p:nvCxnSpPr>
        <p:spPr>
          <a:xfrm>
            <a:off x="4973525" y="4265025"/>
            <a:ext cx="1599000" cy="0"/>
          </a:xfrm>
          <a:prstGeom prst="straightConnector1">
            <a:avLst/>
          </a:prstGeom>
          <a:noFill/>
          <a:ln cap="flat" cmpd="sng" w="19050">
            <a:solidFill>
              <a:srgbClr val="434343"/>
            </a:solidFill>
            <a:prstDash val="solid"/>
            <a:round/>
            <a:headEnd len="med" w="med" type="none"/>
            <a:tailEnd len="med" w="med" type="none"/>
          </a:ln>
        </p:spPr>
      </p:cxn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253" name="Shape 253"/>
        <p:cNvGrpSpPr/>
        <p:nvPr/>
      </p:nvGrpSpPr>
      <p:grpSpPr>
        <a:xfrm>
          <a:off x="0" y="0"/>
          <a:ext cx="0" cy="0"/>
          <a:chOff x="0" y="0"/>
          <a:chExt cx="0" cy="0"/>
        </a:xfrm>
      </p:grpSpPr>
      <p:sp>
        <p:nvSpPr>
          <p:cNvPr id="254" name="Google Shape;254;p31"/>
          <p:cNvSpPr txBox="1"/>
          <p:nvPr>
            <p:ph type="title"/>
          </p:nvPr>
        </p:nvSpPr>
        <p:spPr>
          <a:xfrm rot="-5400000">
            <a:off x="-1350000" y="2232325"/>
            <a:ext cx="3378900" cy="67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PATIENT MEDICAL HISTORY</a:t>
            </a:r>
            <a:endParaRPr/>
          </a:p>
        </p:txBody>
      </p:sp>
      <p:graphicFrame>
        <p:nvGraphicFramePr>
          <p:cNvPr id="255" name="Google Shape;255;p31"/>
          <p:cNvGraphicFramePr/>
          <p:nvPr/>
        </p:nvGraphicFramePr>
        <p:xfrm>
          <a:off x="1795747" y="1588845"/>
          <a:ext cx="3000000" cy="3000000"/>
        </p:xfrm>
        <a:graphic>
          <a:graphicData uri="http://schemas.openxmlformats.org/drawingml/2006/table">
            <a:tbl>
              <a:tblPr>
                <a:noFill/>
                <a:tableStyleId>{670CB5EE-FBBD-4B08-A6B7-6D6652537988}</a:tableStyleId>
              </a:tblPr>
              <a:tblGrid>
                <a:gridCol w="1388125"/>
                <a:gridCol w="1388125"/>
                <a:gridCol w="1388125"/>
                <a:gridCol w="1388125"/>
              </a:tblGrid>
              <a:tr h="396200">
                <a:tc>
                  <a:txBody>
                    <a:bodyPr/>
                    <a:lstStyle/>
                    <a:p>
                      <a:pPr indent="0" lvl="0" marL="0" rtl="0" algn="l">
                        <a:spcBef>
                          <a:spcPts val="0"/>
                        </a:spcBef>
                        <a:spcAft>
                          <a:spcPts val="0"/>
                        </a:spcAft>
                        <a:buNone/>
                      </a:pPr>
                      <a:r>
                        <a:t/>
                      </a:r>
                      <a:endParaRPr>
                        <a:solidFill>
                          <a:srgbClr val="434343"/>
                        </a:solidFill>
                      </a:endParaRPr>
                    </a:p>
                  </a:txBody>
                  <a:tcPr marT="91425" marB="91425" marR="91425" marL="91425">
                    <a:lnL cap="flat" cmpd="sng" w="38100">
                      <a:solidFill>
                        <a:srgbClr val="EFEFEF"/>
                      </a:solidFill>
                      <a:prstDash val="solid"/>
                      <a:round/>
                      <a:headEnd len="sm" w="sm" type="none"/>
                      <a:tailEnd len="sm" w="sm" type="none"/>
                    </a:lnL>
                    <a:lnR cap="flat" cmpd="sng" w="38100">
                      <a:solidFill>
                        <a:srgbClr val="EFEFEF"/>
                      </a:solidFill>
                      <a:prstDash val="solid"/>
                      <a:round/>
                      <a:headEnd len="sm" w="sm" type="none"/>
                      <a:tailEnd len="sm" w="sm" type="none"/>
                    </a:lnR>
                    <a:lnT cap="flat" cmpd="sng" w="38100">
                      <a:solidFill>
                        <a:srgbClr val="EFEFEF"/>
                      </a:solidFill>
                      <a:prstDash val="solid"/>
                      <a:round/>
                      <a:headEnd len="sm" w="sm" type="none"/>
                      <a:tailEnd len="sm" w="sm" type="none"/>
                    </a:lnT>
                    <a:lnB cap="flat" cmpd="sng" w="38100">
                      <a:solidFill>
                        <a:srgbClr val="EFEFEF"/>
                      </a:solidFill>
                      <a:prstDash val="solid"/>
                      <a:round/>
                      <a:headEnd len="sm" w="sm" type="none"/>
                      <a:tailEnd len="sm" w="sm" type="none"/>
                    </a:lnB>
                    <a:solidFill>
                      <a:srgbClr val="E6B8AF"/>
                    </a:solidFill>
                  </a:tcPr>
                </a:tc>
                <a:tc>
                  <a:txBody>
                    <a:bodyPr/>
                    <a:lstStyle/>
                    <a:p>
                      <a:pPr indent="0" lvl="0" marL="0" rtl="0" algn="ctr">
                        <a:spcBef>
                          <a:spcPts val="0"/>
                        </a:spcBef>
                        <a:spcAft>
                          <a:spcPts val="0"/>
                        </a:spcAft>
                        <a:buNone/>
                      </a:pPr>
                      <a:r>
                        <a:rPr lang="en" sz="1100">
                          <a:solidFill>
                            <a:srgbClr val="434343"/>
                          </a:solidFill>
                          <a:latin typeface="Viga"/>
                          <a:ea typeface="Viga"/>
                          <a:cs typeface="Viga"/>
                          <a:sym typeface="Viga"/>
                        </a:rPr>
                        <a:t>MOTHER</a:t>
                      </a:r>
                      <a:endParaRPr sz="1100">
                        <a:solidFill>
                          <a:srgbClr val="434343"/>
                        </a:solidFill>
                        <a:latin typeface="Viga"/>
                        <a:ea typeface="Viga"/>
                        <a:cs typeface="Viga"/>
                        <a:sym typeface="Viga"/>
                      </a:endParaRPr>
                    </a:p>
                  </a:txBody>
                  <a:tcPr marT="91425" marB="91425" marR="91425" marL="91425">
                    <a:lnL cap="flat" cmpd="sng" w="38100">
                      <a:solidFill>
                        <a:srgbClr val="EFEFEF"/>
                      </a:solidFill>
                      <a:prstDash val="solid"/>
                      <a:round/>
                      <a:headEnd len="sm" w="sm" type="none"/>
                      <a:tailEnd len="sm" w="sm" type="none"/>
                    </a:lnL>
                    <a:lnR cap="flat" cmpd="sng" w="38100">
                      <a:solidFill>
                        <a:srgbClr val="EFEFEF"/>
                      </a:solidFill>
                      <a:prstDash val="solid"/>
                      <a:round/>
                      <a:headEnd len="sm" w="sm" type="none"/>
                      <a:tailEnd len="sm" w="sm" type="none"/>
                    </a:lnR>
                    <a:lnT cap="flat" cmpd="sng" w="38100">
                      <a:solidFill>
                        <a:srgbClr val="EFEFEF"/>
                      </a:solidFill>
                      <a:prstDash val="solid"/>
                      <a:round/>
                      <a:headEnd len="sm" w="sm" type="none"/>
                      <a:tailEnd len="sm" w="sm" type="none"/>
                    </a:lnT>
                    <a:lnB cap="flat" cmpd="sng" w="38100">
                      <a:solidFill>
                        <a:srgbClr val="EFEFEF"/>
                      </a:solidFill>
                      <a:prstDash val="solid"/>
                      <a:round/>
                      <a:headEnd len="sm" w="sm" type="none"/>
                      <a:tailEnd len="sm" w="sm" type="none"/>
                    </a:lnB>
                    <a:solidFill>
                      <a:srgbClr val="E6B8AF"/>
                    </a:solidFill>
                  </a:tcPr>
                </a:tc>
                <a:tc>
                  <a:txBody>
                    <a:bodyPr/>
                    <a:lstStyle/>
                    <a:p>
                      <a:pPr indent="0" lvl="0" marL="0" rtl="0" algn="ctr">
                        <a:spcBef>
                          <a:spcPts val="0"/>
                        </a:spcBef>
                        <a:spcAft>
                          <a:spcPts val="0"/>
                        </a:spcAft>
                        <a:buNone/>
                      </a:pPr>
                      <a:r>
                        <a:rPr lang="en" sz="1100">
                          <a:solidFill>
                            <a:srgbClr val="434343"/>
                          </a:solidFill>
                          <a:latin typeface="Viga"/>
                          <a:ea typeface="Viga"/>
                          <a:cs typeface="Viga"/>
                          <a:sym typeface="Viga"/>
                        </a:rPr>
                        <a:t>FATHER</a:t>
                      </a:r>
                      <a:endParaRPr sz="1100">
                        <a:solidFill>
                          <a:srgbClr val="434343"/>
                        </a:solidFill>
                        <a:latin typeface="Viga"/>
                        <a:ea typeface="Viga"/>
                        <a:cs typeface="Viga"/>
                        <a:sym typeface="Viga"/>
                      </a:endParaRPr>
                    </a:p>
                  </a:txBody>
                  <a:tcPr marT="91425" marB="91425" marR="91425" marL="91425">
                    <a:lnL cap="flat" cmpd="sng" w="38100">
                      <a:solidFill>
                        <a:srgbClr val="EFEFEF"/>
                      </a:solidFill>
                      <a:prstDash val="solid"/>
                      <a:round/>
                      <a:headEnd len="sm" w="sm" type="none"/>
                      <a:tailEnd len="sm" w="sm" type="none"/>
                    </a:lnL>
                    <a:lnR cap="flat" cmpd="sng" w="38100">
                      <a:solidFill>
                        <a:srgbClr val="EFEFEF"/>
                      </a:solidFill>
                      <a:prstDash val="solid"/>
                      <a:round/>
                      <a:headEnd len="sm" w="sm" type="none"/>
                      <a:tailEnd len="sm" w="sm" type="none"/>
                    </a:lnR>
                    <a:lnT cap="flat" cmpd="sng" w="38100">
                      <a:solidFill>
                        <a:srgbClr val="EFEFEF"/>
                      </a:solidFill>
                      <a:prstDash val="solid"/>
                      <a:round/>
                      <a:headEnd len="sm" w="sm" type="none"/>
                      <a:tailEnd len="sm" w="sm" type="none"/>
                    </a:lnT>
                    <a:lnB cap="flat" cmpd="sng" w="38100">
                      <a:solidFill>
                        <a:srgbClr val="EFEFEF"/>
                      </a:solidFill>
                      <a:prstDash val="solid"/>
                      <a:round/>
                      <a:headEnd len="sm" w="sm" type="none"/>
                      <a:tailEnd len="sm" w="sm" type="none"/>
                    </a:lnB>
                    <a:solidFill>
                      <a:srgbClr val="E6B8AF"/>
                    </a:solidFill>
                  </a:tcPr>
                </a:tc>
                <a:tc>
                  <a:txBody>
                    <a:bodyPr/>
                    <a:lstStyle/>
                    <a:p>
                      <a:pPr indent="0" lvl="0" marL="0" rtl="0" algn="ctr">
                        <a:spcBef>
                          <a:spcPts val="0"/>
                        </a:spcBef>
                        <a:spcAft>
                          <a:spcPts val="0"/>
                        </a:spcAft>
                        <a:buNone/>
                      </a:pPr>
                      <a:r>
                        <a:rPr lang="en" sz="1100">
                          <a:solidFill>
                            <a:srgbClr val="434343"/>
                          </a:solidFill>
                          <a:latin typeface="Viga"/>
                          <a:ea typeface="Viga"/>
                          <a:cs typeface="Viga"/>
                          <a:sym typeface="Viga"/>
                        </a:rPr>
                        <a:t>SIBLINGS</a:t>
                      </a:r>
                      <a:endParaRPr sz="1100">
                        <a:solidFill>
                          <a:srgbClr val="434343"/>
                        </a:solidFill>
                        <a:latin typeface="Viga"/>
                        <a:ea typeface="Viga"/>
                        <a:cs typeface="Viga"/>
                        <a:sym typeface="Viga"/>
                      </a:endParaRPr>
                    </a:p>
                  </a:txBody>
                  <a:tcPr marT="91425" marB="91425" marR="91425" marL="91425">
                    <a:lnL cap="flat" cmpd="sng" w="38100">
                      <a:solidFill>
                        <a:srgbClr val="EFEFEF"/>
                      </a:solidFill>
                      <a:prstDash val="solid"/>
                      <a:round/>
                      <a:headEnd len="sm" w="sm" type="none"/>
                      <a:tailEnd len="sm" w="sm" type="none"/>
                    </a:lnL>
                    <a:lnR cap="flat" cmpd="sng" w="38100">
                      <a:solidFill>
                        <a:srgbClr val="EFEFEF"/>
                      </a:solidFill>
                      <a:prstDash val="solid"/>
                      <a:round/>
                      <a:headEnd len="sm" w="sm" type="none"/>
                      <a:tailEnd len="sm" w="sm" type="none"/>
                    </a:lnR>
                    <a:lnT cap="flat" cmpd="sng" w="38100">
                      <a:solidFill>
                        <a:srgbClr val="EFEFEF"/>
                      </a:solidFill>
                      <a:prstDash val="solid"/>
                      <a:round/>
                      <a:headEnd len="sm" w="sm" type="none"/>
                      <a:tailEnd len="sm" w="sm" type="none"/>
                    </a:lnT>
                    <a:lnB cap="flat" cmpd="sng" w="38100">
                      <a:solidFill>
                        <a:srgbClr val="EFEFEF"/>
                      </a:solidFill>
                      <a:prstDash val="solid"/>
                      <a:round/>
                      <a:headEnd len="sm" w="sm" type="none"/>
                      <a:tailEnd len="sm" w="sm" type="none"/>
                    </a:lnB>
                    <a:solidFill>
                      <a:srgbClr val="E6B8AF"/>
                    </a:solidFill>
                  </a:tcPr>
                </a:tc>
              </a:tr>
              <a:tr h="396200">
                <a:tc>
                  <a:txBody>
                    <a:bodyPr/>
                    <a:lstStyle/>
                    <a:p>
                      <a:pPr indent="0" lvl="0" marL="0" rtl="0" algn="ctr">
                        <a:spcBef>
                          <a:spcPts val="0"/>
                        </a:spcBef>
                        <a:spcAft>
                          <a:spcPts val="0"/>
                        </a:spcAft>
                        <a:buNone/>
                      </a:pPr>
                      <a:r>
                        <a:rPr lang="en" sz="1100">
                          <a:solidFill>
                            <a:srgbClr val="434343"/>
                          </a:solidFill>
                          <a:latin typeface="Viga"/>
                          <a:ea typeface="Viga"/>
                          <a:cs typeface="Viga"/>
                          <a:sym typeface="Viga"/>
                        </a:rPr>
                        <a:t>DISEASE 1</a:t>
                      </a:r>
                      <a:endParaRPr sz="1100">
                        <a:solidFill>
                          <a:srgbClr val="434343"/>
                        </a:solidFill>
                        <a:latin typeface="Viga"/>
                        <a:ea typeface="Viga"/>
                        <a:cs typeface="Viga"/>
                        <a:sym typeface="Viga"/>
                      </a:endParaRPr>
                    </a:p>
                  </a:txBody>
                  <a:tcPr marT="91425" marB="91425" marR="91425" marL="91425" anchor="ctr">
                    <a:lnL cap="flat" cmpd="sng" w="38100">
                      <a:solidFill>
                        <a:srgbClr val="EFEFEF"/>
                      </a:solidFill>
                      <a:prstDash val="solid"/>
                      <a:round/>
                      <a:headEnd len="sm" w="sm" type="none"/>
                      <a:tailEnd len="sm" w="sm" type="none"/>
                    </a:lnL>
                    <a:lnR cap="flat" cmpd="sng" w="38100">
                      <a:solidFill>
                        <a:srgbClr val="EFEFEF"/>
                      </a:solidFill>
                      <a:prstDash val="solid"/>
                      <a:round/>
                      <a:headEnd len="sm" w="sm" type="none"/>
                      <a:tailEnd len="sm" w="sm" type="none"/>
                    </a:lnR>
                    <a:lnT cap="flat" cmpd="sng" w="38100">
                      <a:solidFill>
                        <a:srgbClr val="EFEFEF"/>
                      </a:solidFill>
                      <a:prstDash val="solid"/>
                      <a:round/>
                      <a:headEnd len="sm" w="sm" type="none"/>
                      <a:tailEnd len="sm" w="sm" type="none"/>
                    </a:lnT>
                    <a:lnB cap="flat" cmpd="sng" w="38100">
                      <a:solidFill>
                        <a:srgbClr val="EFEFEF"/>
                      </a:solidFill>
                      <a:prstDash val="solid"/>
                      <a:round/>
                      <a:headEnd len="sm" w="sm" type="none"/>
                      <a:tailEnd len="sm" w="sm" type="none"/>
                    </a:lnB>
                    <a:solidFill>
                      <a:srgbClr val="E6B8AF"/>
                    </a:solidFill>
                  </a:tcPr>
                </a:tc>
                <a:tc>
                  <a:txBody>
                    <a:bodyPr/>
                    <a:lstStyle/>
                    <a:p>
                      <a:pPr indent="0" lvl="0" marL="0" rtl="0" algn="ctr">
                        <a:spcBef>
                          <a:spcPts val="0"/>
                        </a:spcBef>
                        <a:spcAft>
                          <a:spcPts val="0"/>
                        </a:spcAft>
                        <a:buNone/>
                      </a:pPr>
                      <a:r>
                        <a:rPr lang="en" sz="1100">
                          <a:solidFill>
                            <a:srgbClr val="434343"/>
                          </a:solidFill>
                          <a:latin typeface="Dosis"/>
                          <a:ea typeface="Dosis"/>
                          <a:cs typeface="Dosis"/>
                          <a:sym typeface="Dosis"/>
                        </a:rPr>
                        <a:t>Former patient</a:t>
                      </a:r>
                      <a:endParaRPr sz="1100">
                        <a:solidFill>
                          <a:srgbClr val="434343"/>
                        </a:solidFill>
                        <a:latin typeface="Dosis"/>
                        <a:ea typeface="Dosis"/>
                        <a:cs typeface="Dosis"/>
                        <a:sym typeface="Dosis"/>
                      </a:endParaRPr>
                    </a:p>
                  </a:txBody>
                  <a:tcPr marT="91425" marB="91425" marR="91425" marL="91425">
                    <a:lnL cap="flat" cmpd="sng" w="38100">
                      <a:solidFill>
                        <a:srgbClr val="EFEFEF"/>
                      </a:solidFill>
                      <a:prstDash val="solid"/>
                      <a:round/>
                      <a:headEnd len="sm" w="sm" type="none"/>
                      <a:tailEnd len="sm" w="sm" type="none"/>
                    </a:lnL>
                    <a:lnR cap="flat" cmpd="sng" w="38100">
                      <a:solidFill>
                        <a:srgbClr val="EFEFEF"/>
                      </a:solidFill>
                      <a:prstDash val="solid"/>
                      <a:round/>
                      <a:headEnd len="sm" w="sm" type="none"/>
                      <a:tailEnd len="sm" w="sm" type="none"/>
                    </a:lnR>
                    <a:lnT cap="flat" cmpd="sng" w="38100">
                      <a:solidFill>
                        <a:srgbClr val="EFEFEF"/>
                      </a:solidFill>
                      <a:prstDash val="solid"/>
                      <a:round/>
                      <a:headEnd len="sm" w="sm" type="none"/>
                      <a:tailEnd len="sm" w="sm" type="none"/>
                    </a:lnT>
                    <a:lnB cap="flat" cmpd="sng" w="38100">
                      <a:solidFill>
                        <a:srgbClr val="EFEFEF"/>
                      </a:solidFill>
                      <a:prstDash val="solid"/>
                      <a:round/>
                      <a:headEnd len="sm" w="sm" type="none"/>
                      <a:tailEnd len="sm" w="sm" type="none"/>
                    </a:lnB>
                    <a:solidFill>
                      <a:srgbClr val="E6B8AF"/>
                    </a:solidFill>
                  </a:tcPr>
                </a:tc>
                <a:tc>
                  <a:txBody>
                    <a:bodyPr/>
                    <a:lstStyle/>
                    <a:p>
                      <a:pPr indent="0" lvl="0" marL="0" rtl="0" algn="ctr">
                        <a:spcBef>
                          <a:spcPts val="0"/>
                        </a:spcBef>
                        <a:spcAft>
                          <a:spcPts val="0"/>
                        </a:spcAft>
                        <a:buNone/>
                      </a:pPr>
                      <a:r>
                        <a:rPr lang="en" sz="1100">
                          <a:solidFill>
                            <a:srgbClr val="434343"/>
                          </a:solidFill>
                          <a:latin typeface="Dosis"/>
                          <a:ea typeface="Dosis"/>
                          <a:cs typeface="Dosis"/>
                          <a:sym typeface="Dosis"/>
                        </a:rPr>
                        <a:t>—</a:t>
                      </a:r>
                      <a:endParaRPr sz="1100">
                        <a:solidFill>
                          <a:srgbClr val="434343"/>
                        </a:solidFill>
                        <a:latin typeface="Dosis"/>
                        <a:ea typeface="Dosis"/>
                        <a:cs typeface="Dosis"/>
                        <a:sym typeface="Dosis"/>
                      </a:endParaRPr>
                    </a:p>
                  </a:txBody>
                  <a:tcPr marT="91425" marB="91425" marR="91425" marL="91425">
                    <a:lnL cap="flat" cmpd="sng" w="38100">
                      <a:solidFill>
                        <a:srgbClr val="EFEFEF"/>
                      </a:solidFill>
                      <a:prstDash val="solid"/>
                      <a:round/>
                      <a:headEnd len="sm" w="sm" type="none"/>
                      <a:tailEnd len="sm" w="sm" type="none"/>
                    </a:lnL>
                    <a:lnR cap="flat" cmpd="sng" w="38100">
                      <a:solidFill>
                        <a:srgbClr val="EFEFEF"/>
                      </a:solidFill>
                      <a:prstDash val="solid"/>
                      <a:round/>
                      <a:headEnd len="sm" w="sm" type="none"/>
                      <a:tailEnd len="sm" w="sm" type="none"/>
                    </a:lnR>
                    <a:lnT cap="flat" cmpd="sng" w="38100">
                      <a:solidFill>
                        <a:srgbClr val="EFEFEF"/>
                      </a:solidFill>
                      <a:prstDash val="solid"/>
                      <a:round/>
                      <a:headEnd len="sm" w="sm" type="none"/>
                      <a:tailEnd len="sm" w="sm" type="none"/>
                    </a:lnT>
                    <a:lnB cap="flat" cmpd="sng" w="38100">
                      <a:solidFill>
                        <a:srgbClr val="EFEFEF"/>
                      </a:solidFill>
                      <a:prstDash val="solid"/>
                      <a:round/>
                      <a:headEnd len="sm" w="sm" type="none"/>
                      <a:tailEnd len="sm" w="sm" type="none"/>
                    </a:lnB>
                    <a:solidFill>
                      <a:srgbClr val="E6B8AF"/>
                    </a:solidFill>
                  </a:tcPr>
                </a:tc>
                <a:tc>
                  <a:txBody>
                    <a:bodyPr/>
                    <a:lstStyle/>
                    <a:p>
                      <a:pPr indent="0" lvl="0" marL="0" rtl="0" algn="ctr">
                        <a:spcBef>
                          <a:spcPts val="0"/>
                        </a:spcBef>
                        <a:spcAft>
                          <a:spcPts val="0"/>
                        </a:spcAft>
                        <a:buNone/>
                      </a:pPr>
                      <a:r>
                        <a:rPr lang="en" sz="1100">
                          <a:solidFill>
                            <a:srgbClr val="434343"/>
                          </a:solidFill>
                          <a:latin typeface="Dosis"/>
                          <a:ea typeface="Dosis"/>
                          <a:cs typeface="Dosis"/>
                          <a:sym typeface="Dosis"/>
                        </a:rPr>
                        <a:t>—</a:t>
                      </a:r>
                      <a:endParaRPr sz="1100">
                        <a:solidFill>
                          <a:srgbClr val="434343"/>
                        </a:solidFill>
                        <a:latin typeface="Dosis"/>
                        <a:ea typeface="Dosis"/>
                        <a:cs typeface="Dosis"/>
                        <a:sym typeface="Dosis"/>
                      </a:endParaRPr>
                    </a:p>
                  </a:txBody>
                  <a:tcPr marT="91425" marB="91425" marR="91425" marL="91425">
                    <a:lnL cap="flat" cmpd="sng" w="38100">
                      <a:solidFill>
                        <a:srgbClr val="EFEFEF"/>
                      </a:solidFill>
                      <a:prstDash val="solid"/>
                      <a:round/>
                      <a:headEnd len="sm" w="sm" type="none"/>
                      <a:tailEnd len="sm" w="sm" type="none"/>
                    </a:lnL>
                    <a:lnR cap="flat" cmpd="sng" w="38100">
                      <a:solidFill>
                        <a:srgbClr val="EFEFEF"/>
                      </a:solidFill>
                      <a:prstDash val="solid"/>
                      <a:round/>
                      <a:headEnd len="sm" w="sm" type="none"/>
                      <a:tailEnd len="sm" w="sm" type="none"/>
                    </a:lnR>
                    <a:lnT cap="flat" cmpd="sng" w="38100">
                      <a:solidFill>
                        <a:srgbClr val="EFEFEF"/>
                      </a:solidFill>
                      <a:prstDash val="solid"/>
                      <a:round/>
                      <a:headEnd len="sm" w="sm" type="none"/>
                      <a:tailEnd len="sm" w="sm" type="none"/>
                    </a:lnT>
                    <a:lnB cap="flat" cmpd="sng" w="38100">
                      <a:solidFill>
                        <a:srgbClr val="EFEFEF"/>
                      </a:solidFill>
                      <a:prstDash val="solid"/>
                      <a:round/>
                      <a:headEnd len="sm" w="sm" type="none"/>
                      <a:tailEnd len="sm" w="sm" type="none"/>
                    </a:lnB>
                    <a:solidFill>
                      <a:srgbClr val="E6B8AF"/>
                    </a:solidFill>
                  </a:tcPr>
                </a:tc>
              </a:tr>
              <a:tr h="381000">
                <a:tc>
                  <a:txBody>
                    <a:bodyPr/>
                    <a:lstStyle/>
                    <a:p>
                      <a:pPr indent="0" lvl="0" marL="0" rtl="0" algn="ctr">
                        <a:spcBef>
                          <a:spcPts val="0"/>
                        </a:spcBef>
                        <a:spcAft>
                          <a:spcPts val="0"/>
                        </a:spcAft>
                        <a:buNone/>
                      </a:pPr>
                      <a:r>
                        <a:rPr lang="en" sz="1100">
                          <a:solidFill>
                            <a:srgbClr val="434343"/>
                          </a:solidFill>
                          <a:latin typeface="Viga"/>
                          <a:ea typeface="Viga"/>
                          <a:cs typeface="Viga"/>
                          <a:sym typeface="Viga"/>
                        </a:rPr>
                        <a:t>DISEASE 2</a:t>
                      </a:r>
                      <a:endParaRPr sz="1100">
                        <a:solidFill>
                          <a:srgbClr val="434343"/>
                        </a:solidFill>
                        <a:latin typeface="Viga"/>
                        <a:ea typeface="Viga"/>
                        <a:cs typeface="Viga"/>
                        <a:sym typeface="Viga"/>
                      </a:endParaRPr>
                    </a:p>
                  </a:txBody>
                  <a:tcPr marT="91425" marB="91425" marR="91425" marL="91425" anchor="ctr">
                    <a:lnL cap="flat" cmpd="sng" w="38100">
                      <a:solidFill>
                        <a:srgbClr val="EFEFEF"/>
                      </a:solidFill>
                      <a:prstDash val="solid"/>
                      <a:round/>
                      <a:headEnd len="sm" w="sm" type="none"/>
                      <a:tailEnd len="sm" w="sm" type="none"/>
                    </a:lnL>
                    <a:lnR cap="flat" cmpd="sng" w="38100">
                      <a:solidFill>
                        <a:srgbClr val="EFEFEF"/>
                      </a:solidFill>
                      <a:prstDash val="solid"/>
                      <a:round/>
                      <a:headEnd len="sm" w="sm" type="none"/>
                      <a:tailEnd len="sm" w="sm" type="none"/>
                    </a:lnR>
                    <a:lnT cap="flat" cmpd="sng" w="38100">
                      <a:solidFill>
                        <a:srgbClr val="EFEFEF"/>
                      </a:solidFill>
                      <a:prstDash val="solid"/>
                      <a:round/>
                      <a:headEnd len="sm" w="sm" type="none"/>
                      <a:tailEnd len="sm" w="sm" type="none"/>
                    </a:lnT>
                    <a:lnB cap="flat" cmpd="sng" w="38100">
                      <a:solidFill>
                        <a:srgbClr val="EFEFEF"/>
                      </a:solidFill>
                      <a:prstDash val="solid"/>
                      <a:round/>
                      <a:headEnd len="sm" w="sm" type="none"/>
                      <a:tailEnd len="sm" w="sm" type="none"/>
                    </a:lnB>
                    <a:solidFill>
                      <a:srgbClr val="E6B8AF"/>
                    </a:solidFill>
                  </a:tcPr>
                </a:tc>
                <a:tc>
                  <a:txBody>
                    <a:bodyPr/>
                    <a:lstStyle/>
                    <a:p>
                      <a:pPr indent="0" lvl="0" marL="0" rtl="0" algn="ctr">
                        <a:spcBef>
                          <a:spcPts val="0"/>
                        </a:spcBef>
                        <a:spcAft>
                          <a:spcPts val="0"/>
                        </a:spcAft>
                        <a:buNone/>
                      </a:pPr>
                      <a:r>
                        <a:rPr lang="en" sz="1100">
                          <a:solidFill>
                            <a:srgbClr val="434343"/>
                          </a:solidFill>
                          <a:latin typeface="Dosis"/>
                          <a:ea typeface="Dosis"/>
                          <a:cs typeface="Dosis"/>
                          <a:sym typeface="Dosis"/>
                        </a:rPr>
                        <a:t>Former patient</a:t>
                      </a:r>
                      <a:endParaRPr sz="1100">
                        <a:solidFill>
                          <a:srgbClr val="434343"/>
                        </a:solidFill>
                        <a:latin typeface="Dosis"/>
                        <a:ea typeface="Dosis"/>
                        <a:cs typeface="Dosis"/>
                        <a:sym typeface="Dosis"/>
                      </a:endParaRPr>
                    </a:p>
                  </a:txBody>
                  <a:tcPr marT="91425" marB="91425" marR="91425" marL="91425">
                    <a:lnL cap="flat" cmpd="sng" w="38100">
                      <a:solidFill>
                        <a:srgbClr val="EFEFEF"/>
                      </a:solidFill>
                      <a:prstDash val="solid"/>
                      <a:round/>
                      <a:headEnd len="sm" w="sm" type="none"/>
                      <a:tailEnd len="sm" w="sm" type="none"/>
                    </a:lnL>
                    <a:lnR cap="flat" cmpd="sng" w="38100">
                      <a:solidFill>
                        <a:srgbClr val="EFEFEF"/>
                      </a:solidFill>
                      <a:prstDash val="solid"/>
                      <a:round/>
                      <a:headEnd len="sm" w="sm" type="none"/>
                      <a:tailEnd len="sm" w="sm" type="none"/>
                    </a:lnR>
                    <a:lnT cap="flat" cmpd="sng" w="38100">
                      <a:solidFill>
                        <a:srgbClr val="EFEFEF"/>
                      </a:solidFill>
                      <a:prstDash val="solid"/>
                      <a:round/>
                      <a:headEnd len="sm" w="sm" type="none"/>
                      <a:tailEnd len="sm" w="sm" type="none"/>
                    </a:lnT>
                    <a:lnB cap="flat" cmpd="sng" w="38100">
                      <a:solidFill>
                        <a:srgbClr val="EFEFEF"/>
                      </a:solidFill>
                      <a:prstDash val="solid"/>
                      <a:round/>
                      <a:headEnd len="sm" w="sm" type="none"/>
                      <a:tailEnd len="sm" w="sm" type="none"/>
                    </a:lnB>
                    <a:solidFill>
                      <a:srgbClr val="E6B8AF"/>
                    </a:solidFill>
                  </a:tcPr>
                </a:tc>
                <a:tc>
                  <a:txBody>
                    <a:bodyPr/>
                    <a:lstStyle/>
                    <a:p>
                      <a:pPr indent="0" lvl="0" marL="0" rtl="0" algn="ctr">
                        <a:spcBef>
                          <a:spcPts val="0"/>
                        </a:spcBef>
                        <a:spcAft>
                          <a:spcPts val="0"/>
                        </a:spcAft>
                        <a:buNone/>
                      </a:pPr>
                      <a:r>
                        <a:rPr lang="en" sz="1100">
                          <a:solidFill>
                            <a:srgbClr val="434343"/>
                          </a:solidFill>
                          <a:latin typeface="Dosis"/>
                          <a:ea typeface="Dosis"/>
                          <a:cs typeface="Dosis"/>
                          <a:sym typeface="Dosis"/>
                        </a:rPr>
                        <a:t>—</a:t>
                      </a:r>
                      <a:endParaRPr sz="1100">
                        <a:solidFill>
                          <a:srgbClr val="434343"/>
                        </a:solidFill>
                        <a:latin typeface="Dosis"/>
                        <a:ea typeface="Dosis"/>
                        <a:cs typeface="Dosis"/>
                        <a:sym typeface="Dosis"/>
                      </a:endParaRPr>
                    </a:p>
                  </a:txBody>
                  <a:tcPr marT="91425" marB="91425" marR="91425" marL="91425">
                    <a:lnL cap="flat" cmpd="sng" w="38100">
                      <a:solidFill>
                        <a:srgbClr val="EFEFEF"/>
                      </a:solidFill>
                      <a:prstDash val="solid"/>
                      <a:round/>
                      <a:headEnd len="sm" w="sm" type="none"/>
                      <a:tailEnd len="sm" w="sm" type="none"/>
                    </a:lnL>
                    <a:lnR cap="flat" cmpd="sng" w="38100">
                      <a:solidFill>
                        <a:srgbClr val="EFEFEF"/>
                      </a:solidFill>
                      <a:prstDash val="solid"/>
                      <a:round/>
                      <a:headEnd len="sm" w="sm" type="none"/>
                      <a:tailEnd len="sm" w="sm" type="none"/>
                    </a:lnR>
                    <a:lnT cap="flat" cmpd="sng" w="38100">
                      <a:solidFill>
                        <a:srgbClr val="EFEFEF"/>
                      </a:solidFill>
                      <a:prstDash val="solid"/>
                      <a:round/>
                      <a:headEnd len="sm" w="sm" type="none"/>
                      <a:tailEnd len="sm" w="sm" type="none"/>
                    </a:lnT>
                    <a:lnB cap="flat" cmpd="sng" w="38100">
                      <a:solidFill>
                        <a:srgbClr val="EFEFEF"/>
                      </a:solidFill>
                      <a:prstDash val="solid"/>
                      <a:round/>
                      <a:headEnd len="sm" w="sm" type="none"/>
                      <a:tailEnd len="sm" w="sm" type="none"/>
                    </a:lnB>
                    <a:solidFill>
                      <a:srgbClr val="E6B8AF"/>
                    </a:solidFill>
                  </a:tcPr>
                </a:tc>
                <a:tc>
                  <a:txBody>
                    <a:bodyPr/>
                    <a:lstStyle/>
                    <a:p>
                      <a:pPr indent="0" lvl="0" marL="0" rtl="0" algn="ctr">
                        <a:spcBef>
                          <a:spcPts val="0"/>
                        </a:spcBef>
                        <a:spcAft>
                          <a:spcPts val="0"/>
                        </a:spcAft>
                        <a:buNone/>
                      </a:pPr>
                      <a:r>
                        <a:rPr lang="en" sz="1100">
                          <a:solidFill>
                            <a:srgbClr val="434343"/>
                          </a:solidFill>
                          <a:latin typeface="Dosis"/>
                          <a:ea typeface="Dosis"/>
                          <a:cs typeface="Dosis"/>
                          <a:sym typeface="Dosis"/>
                        </a:rPr>
                        <a:t>Former patient</a:t>
                      </a:r>
                      <a:endParaRPr sz="1100">
                        <a:solidFill>
                          <a:srgbClr val="434343"/>
                        </a:solidFill>
                        <a:latin typeface="Dosis"/>
                        <a:ea typeface="Dosis"/>
                        <a:cs typeface="Dosis"/>
                        <a:sym typeface="Dosis"/>
                      </a:endParaRPr>
                    </a:p>
                  </a:txBody>
                  <a:tcPr marT="91425" marB="91425" marR="91425" marL="91425">
                    <a:lnL cap="flat" cmpd="sng" w="38100">
                      <a:solidFill>
                        <a:srgbClr val="EFEFEF"/>
                      </a:solidFill>
                      <a:prstDash val="solid"/>
                      <a:round/>
                      <a:headEnd len="sm" w="sm" type="none"/>
                      <a:tailEnd len="sm" w="sm" type="none"/>
                    </a:lnL>
                    <a:lnR cap="flat" cmpd="sng" w="38100">
                      <a:solidFill>
                        <a:srgbClr val="EFEFEF"/>
                      </a:solidFill>
                      <a:prstDash val="solid"/>
                      <a:round/>
                      <a:headEnd len="sm" w="sm" type="none"/>
                      <a:tailEnd len="sm" w="sm" type="none"/>
                    </a:lnR>
                    <a:lnT cap="flat" cmpd="sng" w="38100">
                      <a:solidFill>
                        <a:srgbClr val="EFEFEF"/>
                      </a:solidFill>
                      <a:prstDash val="solid"/>
                      <a:round/>
                      <a:headEnd len="sm" w="sm" type="none"/>
                      <a:tailEnd len="sm" w="sm" type="none"/>
                    </a:lnT>
                    <a:lnB cap="flat" cmpd="sng" w="38100">
                      <a:solidFill>
                        <a:srgbClr val="EFEFEF"/>
                      </a:solidFill>
                      <a:prstDash val="solid"/>
                      <a:round/>
                      <a:headEnd len="sm" w="sm" type="none"/>
                      <a:tailEnd len="sm" w="sm" type="none"/>
                    </a:lnB>
                    <a:solidFill>
                      <a:srgbClr val="E6B8AF"/>
                    </a:solidFill>
                  </a:tcPr>
                </a:tc>
              </a:tr>
              <a:tr h="396200">
                <a:tc>
                  <a:txBody>
                    <a:bodyPr/>
                    <a:lstStyle/>
                    <a:p>
                      <a:pPr indent="0" lvl="0" marL="0" rtl="0" algn="ctr">
                        <a:spcBef>
                          <a:spcPts val="0"/>
                        </a:spcBef>
                        <a:spcAft>
                          <a:spcPts val="0"/>
                        </a:spcAft>
                        <a:buNone/>
                      </a:pPr>
                      <a:r>
                        <a:rPr lang="en" sz="1100">
                          <a:solidFill>
                            <a:srgbClr val="434343"/>
                          </a:solidFill>
                          <a:latin typeface="Viga"/>
                          <a:ea typeface="Viga"/>
                          <a:cs typeface="Viga"/>
                          <a:sym typeface="Viga"/>
                        </a:rPr>
                        <a:t>DISEASE 3</a:t>
                      </a:r>
                      <a:endParaRPr sz="1100">
                        <a:solidFill>
                          <a:srgbClr val="434343"/>
                        </a:solidFill>
                        <a:latin typeface="Viga"/>
                        <a:ea typeface="Viga"/>
                        <a:cs typeface="Viga"/>
                        <a:sym typeface="Viga"/>
                      </a:endParaRPr>
                    </a:p>
                  </a:txBody>
                  <a:tcPr marT="91425" marB="91425" marR="91425" marL="91425" anchor="ctr">
                    <a:lnL cap="flat" cmpd="sng" w="38100">
                      <a:solidFill>
                        <a:srgbClr val="EFEFEF"/>
                      </a:solidFill>
                      <a:prstDash val="solid"/>
                      <a:round/>
                      <a:headEnd len="sm" w="sm" type="none"/>
                      <a:tailEnd len="sm" w="sm" type="none"/>
                    </a:lnL>
                    <a:lnR cap="flat" cmpd="sng" w="38100">
                      <a:solidFill>
                        <a:srgbClr val="EFEFEF"/>
                      </a:solidFill>
                      <a:prstDash val="solid"/>
                      <a:round/>
                      <a:headEnd len="sm" w="sm" type="none"/>
                      <a:tailEnd len="sm" w="sm" type="none"/>
                    </a:lnR>
                    <a:lnT cap="flat" cmpd="sng" w="38100">
                      <a:solidFill>
                        <a:srgbClr val="EFEFEF"/>
                      </a:solidFill>
                      <a:prstDash val="solid"/>
                      <a:round/>
                      <a:headEnd len="sm" w="sm" type="none"/>
                      <a:tailEnd len="sm" w="sm" type="none"/>
                    </a:lnT>
                    <a:lnB cap="flat" cmpd="sng" w="38100">
                      <a:solidFill>
                        <a:srgbClr val="EFEFEF"/>
                      </a:solidFill>
                      <a:prstDash val="solid"/>
                      <a:round/>
                      <a:headEnd len="sm" w="sm" type="none"/>
                      <a:tailEnd len="sm" w="sm" type="none"/>
                    </a:lnB>
                    <a:solidFill>
                      <a:srgbClr val="E6B8AF"/>
                    </a:solidFill>
                  </a:tcPr>
                </a:tc>
                <a:tc>
                  <a:txBody>
                    <a:bodyPr/>
                    <a:lstStyle/>
                    <a:p>
                      <a:pPr indent="0" lvl="0" marL="0" rtl="0" algn="ctr">
                        <a:spcBef>
                          <a:spcPts val="0"/>
                        </a:spcBef>
                        <a:spcAft>
                          <a:spcPts val="0"/>
                        </a:spcAft>
                        <a:buNone/>
                      </a:pPr>
                      <a:r>
                        <a:rPr lang="en" sz="1100">
                          <a:solidFill>
                            <a:srgbClr val="434343"/>
                          </a:solidFill>
                          <a:latin typeface="Dosis"/>
                          <a:ea typeface="Dosis"/>
                          <a:cs typeface="Dosis"/>
                          <a:sym typeface="Dosis"/>
                        </a:rPr>
                        <a:t>—</a:t>
                      </a:r>
                      <a:endParaRPr sz="1100">
                        <a:solidFill>
                          <a:srgbClr val="434343"/>
                        </a:solidFill>
                        <a:latin typeface="Dosis"/>
                        <a:ea typeface="Dosis"/>
                        <a:cs typeface="Dosis"/>
                        <a:sym typeface="Dosis"/>
                      </a:endParaRPr>
                    </a:p>
                  </a:txBody>
                  <a:tcPr marT="91425" marB="91425" marR="91425" marL="91425">
                    <a:lnL cap="flat" cmpd="sng" w="38100">
                      <a:solidFill>
                        <a:srgbClr val="EFEFEF"/>
                      </a:solidFill>
                      <a:prstDash val="solid"/>
                      <a:round/>
                      <a:headEnd len="sm" w="sm" type="none"/>
                      <a:tailEnd len="sm" w="sm" type="none"/>
                    </a:lnL>
                    <a:lnR cap="flat" cmpd="sng" w="38100">
                      <a:solidFill>
                        <a:srgbClr val="EFEFEF"/>
                      </a:solidFill>
                      <a:prstDash val="solid"/>
                      <a:round/>
                      <a:headEnd len="sm" w="sm" type="none"/>
                      <a:tailEnd len="sm" w="sm" type="none"/>
                    </a:lnR>
                    <a:lnT cap="flat" cmpd="sng" w="38100">
                      <a:solidFill>
                        <a:srgbClr val="EFEFEF"/>
                      </a:solidFill>
                      <a:prstDash val="solid"/>
                      <a:round/>
                      <a:headEnd len="sm" w="sm" type="none"/>
                      <a:tailEnd len="sm" w="sm" type="none"/>
                    </a:lnT>
                    <a:lnB cap="flat" cmpd="sng" w="38100">
                      <a:solidFill>
                        <a:srgbClr val="EFEFEF"/>
                      </a:solidFill>
                      <a:prstDash val="solid"/>
                      <a:round/>
                      <a:headEnd len="sm" w="sm" type="none"/>
                      <a:tailEnd len="sm" w="sm" type="none"/>
                    </a:lnB>
                    <a:solidFill>
                      <a:srgbClr val="E6B8AF"/>
                    </a:solidFill>
                  </a:tcPr>
                </a:tc>
                <a:tc>
                  <a:txBody>
                    <a:bodyPr/>
                    <a:lstStyle/>
                    <a:p>
                      <a:pPr indent="0" lvl="0" marL="0" rtl="0" algn="ctr">
                        <a:spcBef>
                          <a:spcPts val="0"/>
                        </a:spcBef>
                        <a:spcAft>
                          <a:spcPts val="0"/>
                        </a:spcAft>
                        <a:buNone/>
                      </a:pPr>
                      <a:r>
                        <a:rPr lang="en" sz="1100">
                          <a:solidFill>
                            <a:srgbClr val="434343"/>
                          </a:solidFill>
                          <a:latin typeface="Dosis"/>
                          <a:ea typeface="Dosis"/>
                          <a:cs typeface="Dosis"/>
                          <a:sym typeface="Dosis"/>
                        </a:rPr>
                        <a:t>Former patient</a:t>
                      </a:r>
                      <a:endParaRPr sz="1100">
                        <a:solidFill>
                          <a:srgbClr val="434343"/>
                        </a:solidFill>
                        <a:latin typeface="Dosis"/>
                        <a:ea typeface="Dosis"/>
                        <a:cs typeface="Dosis"/>
                        <a:sym typeface="Dosis"/>
                      </a:endParaRPr>
                    </a:p>
                  </a:txBody>
                  <a:tcPr marT="91425" marB="91425" marR="91425" marL="91425">
                    <a:lnL cap="flat" cmpd="sng" w="38100">
                      <a:solidFill>
                        <a:srgbClr val="EFEFEF"/>
                      </a:solidFill>
                      <a:prstDash val="solid"/>
                      <a:round/>
                      <a:headEnd len="sm" w="sm" type="none"/>
                      <a:tailEnd len="sm" w="sm" type="none"/>
                    </a:lnL>
                    <a:lnR cap="flat" cmpd="sng" w="38100">
                      <a:solidFill>
                        <a:srgbClr val="EFEFEF"/>
                      </a:solidFill>
                      <a:prstDash val="solid"/>
                      <a:round/>
                      <a:headEnd len="sm" w="sm" type="none"/>
                      <a:tailEnd len="sm" w="sm" type="none"/>
                    </a:lnR>
                    <a:lnT cap="flat" cmpd="sng" w="38100">
                      <a:solidFill>
                        <a:srgbClr val="EFEFEF"/>
                      </a:solidFill>
                      <a:prstDash val="solid"/>
                      <a:round/>
                      <a:headEnd len="sm" w="sm" type="none"/>
                      <a:tailEnd len="sm" w="sm" type="none"/>
                    </a:lnT>
                    <a:lnB cap="flat" cmpd="sng" w="38100">
                      <a:solidFill>
                        <a:srgbClr val="EFEFEF"/>
                      </a:solidFill>
                      <a:prstDash val="solid"/>
                      <a:round/>
                      <a:headEnd len="sm" w="sm" type="none"/>
                      <a:tailEnd len="sm" w="sm" type="none"/>
                    </a:lnB>
                    <a:solidFill>
                      <a:srgbClr val="E6B8AF"/>
                    </a:solidFill>
                  </a:tcPr>
                </a:tc>
                <a:tc>
                  <a:txBody>
                    <a:bodyPr/>
                    <a:lstStyle/>
                    <a:p>
                      <a:pPr indent="0" lvl="0" marL="0" rtl="0" algn="ctr">
                        <a:spcBef>
                          <a:spcPts val="0"/>
                        </a:spcBef>
                        <a:spcAft>
                          <a:spcPts val="0"/>
                        </a:spcAft>
                        <a:buNone/>
                      </a:pPr>
                      <a:r>
                        <a:rPr lang="en" sz="1100">
                          <a:solidFill>
                            <a:srgbClr val="434343"/>
                          </a:solidFill>
                          <a:latin typeface="Dosis"/>
                          <a:ea typeface="Dosis"/>
                          <a:cs typeface="Dosis"/>
                          <a:sym typeface="Dosis"/>
                        </a:rPr>
                        <a:t>—</a:t>
                      </a:r>
                      <a:endParaRPr sz="1100">
                        <a:solidFill>
                          <a:srgbClr val="434343"/>
                        </a:solidFill>
                        <a:latin typeface="Dosis"/>
                        <a:ea typeface="Dosis"/>
                        <a:cs typeface="Dosis"/>
                        <a:sym typeface="Dosis"/>
                      </a:endParaRPr>
                    </a:p>
                  </a:txBody>
                  <a:tcPr marT="91425" marB="91425" marR="91425" marL="91425">
                    <a:lnL cap="flat" cmpd="sng" w="38100">
                      <a:solidFill>
                        <a:srgbClr val="EFEFEF"/>
                      </a:solidFill>
                      <a:prstDash val="solid"/>
                      <a:round/>
                      <a:headEnd len="sm" w="sm" type="none"/>
                      <a:tailEnd len="sm" w="sm" type="none"/>
                    </a:lnL>
                    <a:lnR cap="flat" cmpd="sng" w="38100">
                      <a:solidFill>
                        <a:srgbClr val="EFEFEF"/>
                      </a:solidFill>
                      <a:prstDash val="solid"/>
                      <a:round/>
                      <a:headEnd len="sm" w="sm" type="none"/>
                      <a:tailEnd len="sm" w="sm" type="none"/>
                    </a:lnR>
                    <a:lnT cap="flat" cmpd="sng" w="38100">
                      <a:solidFill>
                        <a:srgbClr val="EFEFEF"/>
                      </a:solidFill>
                      <a:prstDash val="solid"/>
                      <a:round/>
                      <a:headEnd len="sm" w="sm" type="none"/>
                      <a:tailEnd len="sm" w="sm" type="none"/>
                    </a:lnT>
                    <a:lnB cap="flat" cmpd="sng" w="38100">
                      <a:solidFill>
                        <a:srgbClr val="EFEFEF"/>
                      </a:solidFill>
                      <a:prstDash val="solid"/>
                      <a:round/>
                      <a:headEnd len="sm" w="sm" type="none"/>
                      <a:tailEnd len="sm" w="sm" type="none"/>
                    </a:lnB>
                    <a:solidFill>
                      <a:srgbClr val="E6B8AF"/>
                    </a:solidFill>
                  </a:tcPr>
                </a:tc>
              </a:tr>
              <a:tr h="396200">
                <a:tc>
                  <a:txBody>
                    <a:bodyPr/>
                    <a:lstStyle/>
                    <a:p>
                      <a:pPr indent="0" lvl="0" marL="0" rtl="0" algn="ctr">
                        <a:spcBef>
                          <a:spcPts val="0"/>
                        </a:spcBef>
                        <a:spcAft>
                          <a:spcPts val="0"/>
                        </a:spcAft>
                        <a:buNone/>
                      </a:pPr>
                      <a:r>
                        <a:rPr lang="en" sz="1100">
                          <a:solidFill>
                            <a:srgbClr val="434343"/>
                          </a:solidFill>
                          <a:latin typeface="Viga"/>
                          <a:ea typeface="Viga"/>
                          <a:cs typeface="Viga"/>
                          <a:sym typeface="Viga"/>
                        </a:rPr>
                        <a:t>DISEASE 4</a:t>
                      </a:r>
                      <a:endParaRPr sz="1100">
                        <a:solidFill>
                          <a:srgbClr val="434343"/>
                        </a:solidFill>
                        <a:latin typeface="Viga"/>
                        <a:ea typeface="Viga"/>
                        <a:cs typeface="Viga"/>
                        <a:sym typeface="Viga"/>
                      </a:endParaRPr>
                    </a:p>
                  </a:txBody>
                  <a:tcPr marT="91425" marB="91425" marR="91425" marL="91425" anchor="ctr">
                    <a:lnL cap="flat" cmpd="sng" w="38100">
                      <a:solidFill>
                        <a:srgbClr val="EFEFEF"/>
                      </a:solidFill>
                      <a:prstDash val="solid"/>
                      <a:round/>
                      <a:headEnd len="sm" w="sm" type="none"/>
                      <a:tailEnd len="sm" w="sm" type="none"/>
                    </a:lnL>
                    <a:lnR cap="flat" cmpd="sng" w="38100">
                      <a:solidFill>
                        <a:srgbClr val="EFEFEF"/>
                      </a:solidFill>
                      <a:prstDash val="solid"/>
                      <a:round/>
                      <a:headEnd len="sm" w="sm" type="none"/>
                      <a:tailEnd len="sm" w="sm" type="none"/>
                    </a:lnR>
                    <a:lnT cap="flat" cmpd="sng" w="38100">
                      <a:solidFill>
                        <a:srgbClr val="EFEFEF"/>
                      </a:solidFill>
                      <a:prstDash val="solid"/>
                      <a:round/>
                      <a:headEnd len="sm" w="sm" type="none"/>
                      <a:tailEnd len="sm" w="sm" type="none"/>
                    </a:lnT>
                    <a:lnB cap="flat" cmpd="sng" w="38100">
                      <a:solidFill>
                        <a:srgbClr val="EFEFEF"/>
                      </a:solidFill>
                      <a:prstDash val="solid"/>
                      <a:round/>
                      <a:headEnd len="sm" w="sm" type="none"/>
                      <a:tailEnd len="sm" w="sm" type="none"/>
                    </a:lnB>
                    <a:solidFill>
                      <a:srgbClr val="E6B8AF"/>
                    </a:solidFill>
                  </a:tcPr>
                </a:tc>
                <a:tc>
                  <a:txBody>
                    <a:bodyPr/>
                    <a:lstStyle/>
                    <a:p>
                      <a:pPr indent="0" lvl="0" marL="0" rtl="0" algn="ctr">
                        <a:spcBef>
                          <a:spcPts val="0"/>
                        </a:spcBef>
                        <a:spcAft>
                          <a:spcPts val="0"/>
                        </a:spcAft>
                        <a:buNone/>
                      </a:pPr>
                      <a:r>
                        <a:rPr lang="en" sz="1100">
                          <a:solidFill>
                            <a:srgbClr val="434343"/>
                          </a:solidFill>
                          <a:latin typeface="Dosis"/>
                          <a:ea typeface="Dosis"/>
                          <a:cs typeface="Dosis"/>
                          <a:sym typeface="Dosis"/>
                        </a:rPr>
                        <a:t>—</a:t>
                      </a:r>
                      <a:endParaRPr sz="1100">
                        <a:solidFill>
                          <a:srgbClr val="434343"/>
                        </a:solidFill>
                        <a:latin typeface="Dosis"/>
                        <a:ea typeface="Dosis"/>
                        <a:cs typeface="Dosis"/>
                        <a:sym typeface="Dosis"/>
                      </a:endParaRPr>
                    </a:p>
                  </a:txBody>
                  <a:tcPr marT="91425" marB="91425" marR="91425" marL="91425">
                    <a:lnL cap="flat" cmpd="sng" w="38100">
                      <a:solidFill>
                        <a:srgbClr val="EFEFEF"/>
                      </a:solidFill>
                      <a:prstDash val="solid"/>
                      <a:round/>
                      <a:headEnd len="sm" w="sm" type="none"/>
                      <a:tailEnd len="sm" w="sm" type="none"/>
                    </a:lnL>
                    <a:lnR cap="flat" cmpd="sng" w="38100">
                      <a:solidFill>
                        <a:srgbClr val="EFEFEF"/>
                      </a:solidFill>
                      <a:prstDash val="solid"/>
                      <a:round/>
                      <a:headEnd len="sm" w="sm" type="none"/>
                      <a:tailEnd len="sm" w="sm" type="none"/>
                    </a:lnR>
                    <a:lnT cap="flat" cmpd="sng" w="38100">
                      <a:solidFill>
                        <a:srgbClr val="EFEFEF"/>
                      </a:solidFill>
                      <a:prstDash val="solid"/>
                      <a:round/>
                      <a:headEnd len="sm" w="sm" type="none"/>
                      <a:tailEnd len="sm" w="sm" type="none"/>
                    </a:lnT>
                    <a:lnB cap="flat" cmpd="sng" w="38100">
                      <a:solidFill>
                        <a:srgbClr val="EFEFEF"/>
                      </a:solidFill>
                      <a:prstDash val="solid"/>
                      <a:round/>
                      <a:headEnd len="sm" w="sm" type="none"/>
                      <a:tailEnd len="sm" w="sm" type="none"/>
                    </a:lnB>
                    <a:solidFill>
                      <a:srgbClr val="E6B8AF"/>
                    </a:solidFill>
                  </a:tcPr>
                </a:tc>
                <a:tc>
                  <a:txBody>
                    <a:bodyPr/>
                    <a:lstStyle/>
                    <a:p>
                      <a:pPr indent="0" lvl="0" marL="0" rtl="0" algn="ctr">
                        <a:spcBef>
                          <a:spcPts val="0"/>
                        </a:spcBef>
                        <a:spcAft>
                          <a:spcPts val="0"/>
                        </a:spcAft>
                        <a:buNone/>
                      </a:pPr>
                      <a:r>
                        <a:rPr lang="en" sz="1100">
                          <a:solidFill>
                            <a:srgbClr val="434343"/>
                          </a:solidFill>
                          <a:latin typeface="Dosis"/>
                          <a:ea typeface="Dosis"/>
                          <a:cs typeface="Dosis"/>
                          <a:sym typeface="Dosis"/>
                        </a:rPr>
                        <a:t>—</a:t>
                      </a:r>
                      <a:endParaRPr sz="1100">
                        <a:solidFill>
                          <a:srgbClr val="434343"/>
                        </a:solidFill>
                        <a:latin typeface="Dosis"/>
                        <a:ea typeface="Dosis"/>
                        <a:cs typeface="Dosis"/>
                        <a:sym typeface="Dosis"/>
                      </a:endParaRPr>
                    </a:p>
                  </a:txBody>
                  <a:tcPr marT="91425" marB="91425" marR="91425" marL="91425">
                    <a:lnL cap="flat" cmpd="sng" w="38100">
                      <a:solidFill>
                        <a:srgbClr val="EFEFEF"/>
                      </a:solidFill>
                      <a:prstDash val="solid"/>
                      <a:round/>
                      <a:headEnd len="sm" w="sm" type="none"/>
                      <a:tailEnd len="sm" w="sm" type="none"/>
                    </a:lnL>
                    <a:lnR cap="flat" cmpd="sng" w="38100">
                      <a:solidFill>
                        <a:srgbClr val="EFEFEF"/>
                      </a:solidFill>
                      <a:prstDash val="solid"/>
                      <a:round/>
                      <a:headEnd len="sm" w="sm" type="none"/>
                      <a:tailEnd len="sm" w="sm" type="none"/>
                    </a:lnR>
                    <a:lnT cap="flat" cmpd="sng" w="38100">
                      <a:solidFill>
                        <a:srgbClr val="EFEFEF"/>
                      </a:solidFill>
                      <a:prstDash val="solid"/>
                      <a:round/>
                      <a:headEnd len="sm" w="sm" type="none"/>
                      <a:tailEnd len="sm" w="sm" type="none"/>
                    </a:lnT>
                    <a:lnB cap="flat" cmpd="sng" w="38100">
                      <a:solidFill>
                        <a:srgbClr val="EFEFEF"/>
                      </a:solidFill>
                      <a:prstDash val="solid"/>
                      <a:round/>
                      <a:headEnd len="sm" w="sm" type="none"/>
                      <a:tailEnd len="sm" w="sm" type="none"/>
                    </a:lnB>
                    <a:solidFill>
                      <a:srgbClr val="E6B8AF"/>
                    </a:solidFill>
                  </a:tcPr>
                </a:tc>
                <a:tc>
                  <a:txBody>
                    <a:bodyPr/>
                    <a:lstStyle/>
                    <a:p>
                      <a:pPr indent="0" lvl="0" marL="0" rtl="0" algn="ctr">
                        <a:spcBef>
                          <a:spcPts val="0"/>
                        </a:spcBef>
                        <a:spcAft>
                          <a:spcPts val="0"/>
                        </a:spcAft>
                        <a:buNone/>
                      </a:pPr>
                      <a:r>
                        <a:rPr lang="en" sz="1100">
                          <a:solidFill>
                            <a:srgbClr val="434343"/>
                          </a:solidFill>
                          <a:latin typeface="Dosis"/>
                          <a:ea typeface="Dosis"/>
                          <a:cs typeface="Dosis"/>
                          <a:sym typeface="Dosis"/>
                        </a:rPr>
                        <a:t>Former patient</a:t>
                      </a:r>
                      <a:endParaRPr sz="1100">
                        <a:solidFill>
                          <a:srgbClr val="434343"/>
                        </a:solidFill>
                        <a:latin typeface="Dosis"/>
                        <a:ea typeface="Dosis"/>
                        <a:cs typeface="Dosis"/>
                        <a:sym typeface="Dosis"/>
                      </a:endParaRPr>
                    </a:p>
                  </a:txBody>
                  <a:tcPr marT="91425" marB="91425" marR="91425" marL="91425">
                    <a:lnL cap="flat" cmpd="sng" w="38100">
                      <a:solidFill>
                        <a:srgbClr val="EFEFEF"/>
                      </a:solidFill>
                      <a:prstDash val="solid"/>
                      <a:round/>
                      <a:headEnd len="sm" w="sm" type="none"/>
                      <a:tailEnd len="sm" w="sm" type="none"/>
                    </a:lnL>
                    <a:lnR cap="flat" cmpd="sng" w="38100">
                      <a:solidFill>
                        <a:srgbClr val="EFEFEF"/>
                      </a:solidFill>
                      <a:prstDash val="solid"/>
                      <a:round/>
                      <a:headEnd len="sm" w="sm" type="none"/>
                      <a:tailEnd len="sm" w="sm" type="none"/>
                    </a:lnR>
                    <a:lnT cap="flat" cmpd="sng" w="38100">
                      <a:solidFill>
                        <a:srgbClr val="EFEFEF"/>
                      </a:solidFill>
                      <a:prstDash val="solid"/>
                      <a:round/>
                      <a:headEnd len="sm" w="sm" type="none"/>
                      <a:tailEnd len="sm" w="sm" type="none"/>
                    </a:lnT>
                    <a:lnB cap="flat" cmpd="sng" w="38100">
                      <a:solidFill>
                        <a:srgbClr val="EFEFEF"/>
                      </a:solidFill>
                      <a:prstDash val="solid"/>
                      <a:round/>
                      <a:headEnd len="sm" w="sm" type="none"/>
                      <a:tailEnd len="sm" w="sm" type="none"/>
                    </a:lnB>
                    <a:solidFill>
                      <a:srgbClr val="E6B8AF"/>
                    </a:solidFill>
                  </a:tcPr>
                </a:tc>
              </a:tr>
            </a:tbl>
          </a:graphicData>
        </a:graphic>
      </p:graphicFrame>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259" name="Shape 259"/>
        <p:cNvGrpSpPr/>
        <p:nvPr/>
      </p:nvGrpSpPr>
      <p:grpSpPr>
        <a:xfrm>
          <a:off x="0" y="0"/>
          <a:ext cx="0" cy="0"/>
          <a:chOff x="0" y="0"/>
          <a:chExt cx="0" cy="0"/>
        </a:xfrm>
      </p:grpSpPr>
      <p:sp>
        <p:nvSpPr>
          <p:cNvPr id="260" name="Google Shape;260;p32"/>
          <p:cNvSpPr txBox="1"/>
          <p:nvPr>
            <p:ph idx="1" type="subTitle"/>
          </p:nvPr>
        </p:nvSpPr>
        <p:spPr>
          <a:xfrm>
            <a:off x="1256675" y="1603954"/>
            <a:ext cx="1707000" cy="76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 The planet is full of iron oxide dust</a:t>
            </a:r>
            <a:endParaRPr/>
          </a:p>
        </p:txBody>
      </p:sp>
      <p:sp>
        <p:nvSpPr>
          <p:cNvPr id="261" name="Google Shape;261;p32"/>
          <p:cNvSpPr txBox="1"/>
          <p:nvPr>
            <p:ph idx="2" type="subTitle"/>
          </p:nvPr>
        </p:nvSpPr>
        <p:spPr>
          <a:xfrm>
            <a:off x="3709950" y="1603954"/>
            <a:ext cx="1707000" cy="76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in our Solar System</a:t>
            </a:r>
            <a:endParaRPr/>
          </a:p>
        </p:txBody>
      </p:sp>
      <p:sp>
        <p:nvSpPr>
          <p:cNvPr id="262" name="Google Shape;262;p32"/>
          <p:cNvSpPr txBox="1"/>
          <p:nvPr>
            <p:ph idx="3" type="subTitle"/>
          </p:nvPr>
        </p:nvSpPr>
        <p:spPr>
          <a:xfrm>
            <a:off x="6176786" y="1603954"/>
            <a:ext cx="1707000" cy="76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a:t>
            </a:r>
            <a:r>
              <a:rPr lang="en"/>
              <a:t> is the ringed one. It’s composed mostly of hydrogen and helium</a:t>
            </a:r>
            <a:endParaRPr/>
          </a:p>
        </p:txBody>
      </p:sp>
      <p:sp>
        <p:nvSpPr>
          <p:cNvPr id="263" name="Google Shape;263;p32"/>
          <p:cNvSpPr txBox="1"/>
          <p:nvPr>
            <p:ph type="title"/>
          </p:nvPr>
        </p:nvSpPr>
        <p:spPr>
          <a:xfrm rot="-5400000">
            <a:off x="-1350000" y="2232325"/>
            <a:ext cx="3378900" cy="67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REVIEW OF SYSTEMS</a:t>
            </a:r>
            <a:endParaRPr/>
          </a:p>
        </p:txBody>
      </p:sp>
      <p:sp>
        <p:nvSpPr>
          <p:cNvPr id="264" name="Google Shape;264;p32"/>
          <p:cNvSpPr txBox="1"/>
          <p:nvPr>
            <p:ph idx="4" type="subTitle"/>
          </p:nvPr>
        </p:nvSpPr>
        <p:spPr>
          <a:xfrm>
            <a:off x="1263461" y="1359455"/>
            <a:ext cx="1707000" cy="24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265" name="Google Shape;265;p32"/>
          <p:cNvSpPr txBox="1"/>
          <p:nvPr>
            <p:ph idx="5" type="subTitle"/>
          </p:nvPr>
        </p:nvSpPr>
        <p:spPr>
          <a:xfrm>
            <a:off x="3716736" y="1359455"/>
            <a:ext cx="1707000" cy="24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266" name="Google Shape;266;p32"/>
          <p:cNvSpPr txBox="1"/>
          <p:nvPr>
            <p:ph idx="6" type="subTitle"/>
          </p:nvPr>
        </p:nvSpPr>
        <p:spPr>
          <a:xfrm>
            <a:off x="6183571" y="1359455"/>
            <a:ext cx="1707000" cy="24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267" name="Google Shape;267;p32"/>
          <p:cNvSpPr/>
          <p:nvPr/>
        </p:nvSpPr>
        <p:spPr>
          <a:xfrm>
            <a:off x="1764425" y="917875"/>
            <a:ext cx="691500" cy="6915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32"/>
          <p:cNvSpPr/>
          <p:nvPr/>
        </p:nvSpPr>
        <p:spPr>
          <a:xfrm>
            <a:off x="4234575" y="917875"/>
            <a:ext cx="691500" cy="6915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32"/>
          <p:cNvSpPr/>
          <p:nvPr/>
        </p:nvSpPr>
        <p:spPr>
          <a:xfrm>
            <a:off x="6684536" y="917875"/>
            <a:ext cx="691500" cy="6915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32"/>
          <p:cNvSpPr/>
          <p:nvPr/>
        </p:nvSpPr>
        <p:spPr>
          <a:xfrm>
            <a:off x="1764425" y="2872150"/>
            <a:ext cx="691500" cy="6915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32"/>
          <p:cNvSpPr/>
          <p:nvPr/>
        </p:nvSpPr>
        <p:spPr>
          <a:xfrm>
            <a:off x="4234575" y="2872150"/>
            <a:ext cx="691500" cy="6915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2"/>
          <p:cNvSpPr/>
          <p:nvPr/>
        </p:nvSpPr>
        <p:spPr>
          <a:xfrm>
            <a:off x="6684536" y="2872150"/>
            <a:ext cx="691500" cy="6915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2"/>
          <p:cNvSpPr txBox="1"/>
          <p:nvPr>
            <p:ph idx="7" type="subTitle"/>
          </p:nvPr>
        </p:nvSpPr>
        <p:spPr>
          <a:xfrm>
            <a:off x="1256675" y="3563641"/>
            <a:ext cx="1707000" cy="76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our Solar System</a:t>
            </a:r>
            <a:endParaRPr/>
          </a:p>
        </p:txBody>
      </p:sp>
      <p:sp>
        <p:nvSpPr>
          <p:cNvPr id="274" name="Google Shape;274;p32"/>
          <p:cNvSpPr txBox="1"/>
          <p:nvPr>
            <p:ph idx="8" type="subTitle"/>
          </p:nvPr>
        </p:nvSpPr>
        <p:spPr>
          <a:xfrm>
            <a:off x="3709950" y="3563641"/>
            <a:ext cx="1707000" cy="76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275" name="Google Shape;275;p32"/>
          <p:cNvSpPr txBox="1"/>
          <p:nvPr>
            <p:ph idx="9" type="subTitle"/>
          </p:nvPr>
        </p:nvSpPr>
        <p:spPr>
          <a:xfrm>
            <a:off x="6176786" y="3563641"/>
            <a:ext cx="1707000" cy="76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 and the fourth-largest by diameter</a:t>
            </a:r>
            <a:endParaRPr/>
          </a:p>
        </p:txBody>
      </p:sp>
      <p:sp>
        <p:nvSpPr>
          <p:cNvPr id="276" name="Google Shape;276;p32"/>
          <p:cNvSpPr txBox="1"/>
          <p:nvPr>
            <p:ph idx="13" type="subTitle"/>
          </p:nvPr>
        </p:nvSpPr>
        <p:spPr>
          <a:xfrm>
            <a:off x="1263461" y="3352566"/>
            <a:ext cx="1707000" cy="24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277" name="Google Shape;277;p32"/>
          <p:cNvSpPr txBox="1"/>
          <p:nvPr>
            <p:ph idx="14" type="subTitle"/>
          </p:nvPr>
        </p:nvSpPr>
        <p:spPr>
          <a:xfrm>
            <a:off x="3716736" y="3352566"/>
            <a:ext cx="1707000" cy="24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278" name="Google Shape;278;p32"/>
          <p:cNvSpPr txBox="1"/>
          <p:nvPr>
            <p:ph idx="15" type="subTitle"/>
          </p:nvPr>
        </p:nvSpPr>
        <p:spPr>
          <a:xfrm>
            <a:off x="6183571" y="3352566"/>
            <a:ext cx="1707000" cy="24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grpSp>
        <p:nvGrpSpPr>
          <p:cNvPr id="279" name="Google Shape;279;p32"/>
          <p:cNvGrpSpPr/>
          <p:nvPr/>
        </p:nvGrpSpPr>
        <p:grpSpPr>
          <a:xfrm>
            <a:off x="1986837" y="3041126"/>
            <a:ext cx="260223" cy="353527"/>
            <a:chOff x="6266525" y="3807788"/>
            <a:chExt cx="260223" cy="353527"/>
          </a:xfrm>
        </p:grpSpPr>
        <p:sp>
          <p:nvSpPr>
            <p:cNvPr id="280" name="Google Shape;280;p32"/>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32"/>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32"/>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32"/>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4" name="Google Shape;284;p32"/>
          <p:cNvSpPr/>
          <p:nvPr/>
        </p:nvSpPr>
        <p:spPr>
          <a:xfrm>
            <a:off x="6855905" y="3050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5" name="Google Shape;285;p32"/>
          <p:cNvGrpSpPr/>
          <p:nvPr/>
        </p:nvGrpSpPr>
        <p:grpSpPr>
          <a:xfrm>
            <a:off x="4404517" y="3042718"/>
            <a:ext cx="351615" cy="350373"/>
            <a:chOff x="6203579" y="3348981"/>
            <a:chExt cx="351615" cy="350373"/>
          </a:xfrm>
        </p:grpSpPr>
        <p:sp>
          <p:nvSpPr>
            <p:cNvPr id="286" name="Google Shape;286;p32"/>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32"/>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32"/>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2"/>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32"/>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 name="Google Shape;291;p32"/>
          <p:cNvGrpSpPr/>
          <p:nvPr/>
        </p:nvGrpSpPr>
        <p:grpSpPr>
          <a:xfrm>
            <a:off x="4386688" y="1123453"/>
            <a:ext cx="387261" cy="280356"/>
            <a:chOff x="5746938" y="1543503"/>
            <a:chExt cx="387261" cy="280356"/>
          </a:xfrm>
        </p:grpSpPr>
        <p:sp>
          <p:nvSpPr>
            <p:cNvPr id="292" name="Google Shape;292;p32"/>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32"/>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 name="Google Shape;294;p32"/>
          <p:cNvGrpSpPr/>
          <p:nvPr/>
        </p:nvGrpSpPr>
        <p:grpSpPr>
          <a:xfrm>
            <a:off x="6845754" y="1104883"/>
            <a:ext cx="369072" cy="317467"/>
            <a:chOff x="6196730" y="1525346"/>
            <a:chExt cx="369072" cy="317467"/>
          </a:xfrm>
        </p:grpSpPr>
        <p:sp>
          <p:nvSpPr>
            <p:cNvPr id="295" name="Google Shape;295;p32"/>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32"/>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32"/>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8" name="Google Shape;298;p32"/>
          <p:cNvSpPr/>
          <p:nvPr/>
        </p:nvSpPr>
        <p:spPr>
          <a:xfrm>
            <a:off x="1931675" y="1116627"/>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302" name="Shape 302"/>
        <p:cNvGrpSpPr/>
        <p:nvPr/>
      </p:nvGrpSpPr>
      <p:grpSpPr>
        <a:xfrm>
          <a:off x="0" y="0"/>
          <a:ext cx="0" cy="0"/>
          <a:chOff x="0" y="0"/>
          <a:chExt cx="0" cy="0"/>
        </a:xfrm>
      </p:grpSpPr>
      <p:pic>
        <p:nvPicPr>
          <p:cNvPr id="303" name="Google Shape;303;p33"/>
          <p:cNvPicPr preferRelativeResize="0"/>
          <p:nvPr/>
        </p:nvPicPr>
        <p:blipFill rotWithShape="1">
          <a:blip r:embed="rId3">
            <a:alphaModFix/>
          </a:blip>
          <a:srcRect b="0" l="9313" r="35285" t="0"/>
          <a:stretch/>
        </p:blipFill>
        <p:spPr>
          <a:xfrm>
            <a:off x="5999283" y="747300"/>
            <a:ext cx="1984937" cy="2387972"/>
          </a:xfrm>
          <a:prstGeom prst="rect">
            <a:avLst/>
          </a:prstGeom>
          <a:noFill/>
          <a:ln>
            <a:noFill/>
          </a:ln>
        </p:spPr>
      </p:pic>
      <p:pic>
        <p:nvPicPr>
          <p:cNvPr id="304" name="Google Shape;304;p33"/>
          <p:cNvPicPr preferRelativeResize="0"/>
          <p:nvPr/>
        </p:nvPicPr>
        <p:blipFill rotWithShape="1">
          <a:blip r:embed="rId4">
            <a:alphaModFix/>
          </a:blip>
          <a:srcRect b="5845" l="52954" r="15106" t="36511"/>
          <a:stretch/>
        </p:blipFill>
        <p:spPr>
          <a:xfrm flipH="1">
            <a:off x="1117155" y="747300"/>
            <a:ext cx="1984532" cy="2387382"/>
          </a:xfrm>
          <a:prstGeom prst="rect">
            <a:avLst/>
          </a:prstGeom>
          <a:noFill/>
          <a:ln>
            <a:noFill/>
          </a:ln>
        </p:spPr>
      </p:pic>
      <p:pic>
        <p:nvPicPr>
          <p:cNvPr id="305" name="Google Shape;305;p33"/>
          <p:cNvPicPr preferRelativeResize="0"/>
          <p:nvPr/>
        </p:nvPicPr>
        <p:blipFill rotWithShape="1">
          <a:blip r:embed="rId5">
            <a:alphaModFix/>
          </a:blip>
          <a:srcRect b="0" l="20321" r="20327" t="0"/>
          <a:stretch/>
        </p:blipFill>
        <p:spPr>
          <a:xfrm>
            <a:off x="3558233" y="747300"/>
            <a:ext cx="1984527" cy="2388607"/>
          </a:xfrm>
          <a:prstGeom prst="rect">
            <a:avLst/>
          </a:prstGeom>
          <a:noFill/>
          <a:ln>
            <a:noFill/>
          </a:ln>
        </p:spPr>
      </p:pic>
      <p:sp>
        <p:nvSpPr>
          <p:cNvPr id="306" name="Google Shape;306;p33"/>
          <p:cNvSpPr txBox="1"/>
          <p:nvPr>
            <p:ph type="title"/>
          </p:nvPr>
        </p:nvSpPr>
        <p:spPr>
          <a:xfrm rot="-5400000">
            <a:off x="-1350000" y="2232325"/>
            <a:ext cx="3378900" cy="67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PHYSICAL EXAMINATION</a:t>
            </a:r>
            <a:endParaRPr/>
          </a:p>
        </p:txBody>
      </p:sp>
      <p:sp>
        <p:nvSpPr>
          <p:cNvPr id="307" name="Google Shape;307;p33"/>
          <p:cNvSpPr txBox="1"/>
          <p:nvPr>
            <p:ph idx="1" type="subTitle"/>
          </p:nvPr>
        </p:nvSpPr>
        <p:spPr>
          <a:xfrm>
            <a:off x="1085374" y="3791099"/>
            <a:ext cx="2048100" cy="76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in our Solar System and the fourth-brightest object in the sky</a:t>
            </a:r>
            <a:endParaRPr/>
          </a:p>
        </p:txBody>
      </p:sp>
      <p:sp>
        <p:nvSpPr>
          <p:cNvPr id="308" name="Google Shape;308;p33"/>
          <p:cNvSpPr txBox="1"/>
          <p:nvPr>
            <p:ph idx="2" type="subTitle"/>
          </p:nvPr>
        </p:nvSpPr>
        <p:spPr>
          <a:xfrm>
            <a:off x="3542787" y="3791099"/>
            <a:ext cx="2040000" cy="76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the ringed planet. It’s a gas giant, composed mostly of hydrogen and helium</a:t>
            </a:r>
            <a:endParaRPr/>
          </a:p>
        </p:txBody>
      </p:sp>
      <p:sp>
        <p:nvSpPr>
          <p:cNvPr id="309" name="Google Shape;309;p33"/>
          <p:cNvSpPr txBox="1"/>
          <p:nvPr>
            <p:ph idx="3" type="subTitle"/>
          </p:nvPr>
        </p:nvSpPr>
        <p:spPr>
          <a:xfrm>
            <a:off x="5967711" y="3791099"/>
            <a:ext cx="2031900" cy="76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a:t>
            </a:r>
            <a:endParaRPr/>
          </a:p>
        </p:txBody>
      </p:sp>
      <p:sp>
        <p:nvSpPr>
          <p:cNvPr id="310" name="Google Shape;310;p33"/>
          <p:cNvSpPr txBox="1"/>
          <p:nvPr>
            <p:ph idx="4" type="subTitle"/>
          </p:nvPr>
        </p:nvSpPr>
        <p:spPr>
          <a:xfrm>
            <a:off x="1093516" y="3650450"/>
            <a:ext cx="2048100" cy="24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b="0" lang="en">
                <a:latin typeface="Viga"/>
                <a:ea typeface="Viga"/>
                <a:cs typeface="Viga"/>
                <a:sym typeface="Viga"/>
              </a:rPr>
              <a:t>JUPITER</a:t>
            </a:r>
            <a:endParaRPr b="0">
              <a:latin typeface="Viga"/>
              <a:ea typeface="Viga"/>
              <a:cs typeface="Viga"/>
              <a:sym typeface="Viga"/>
            </a:endParaRPr>
          </a:p>
        </p:txBody>
      </p:sp>
      <p:sp>
        <p:nvSpPr>
          <p:cNvPr id="311" name="Google Shape;311;p33"/>
          <p:cNvSpPr txBox="1"/>
          <p:nvPr>
            <p:ph idx="5" type="subTitle"/>
          </p:nvPr>
        </p:nvSpPr>
        <p:spPr>
          <a:xfrm>
            <a:off x="3550896" y="3650450"/>
            <a:ext cx="2040000" cy="24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b="0" lang="en">
                <a:latin typeface="Viga"/>
                <a:ea typeface="Viga"/>
                <a:cs typeface="Viga"/>
                <a:sym typeface="Viga"/>
              </a:rPr>
              <a:t>SATURN</a:t>
            </a:r>
            <a:endParaRPr b="0">
              <a:latin typeface="Viga"/>
              <a:ea typeface="Viga"/>
              <a:cs typeface="Viga"/>
              <a:sym typeface="Viga"/>
            </a:endParaRPr>
          </a:p>
        </p:txBody>
      </p:sp>
      <p:sp>
        <p:nvSpPr>
          <p:cNvPr id="312" name="Google Shape;312;p33"/>
          <p:cNvSpPr txBox="1"/>
          <p:nvPr>
            <p:ph idx="6" type="subTitle"/>
          </p:nvPr>
        </p:nvSpPr>
        <p:spPr>
          <a:xfrm>
            <a:off x="5975789" y="3650450"/>
            <a:ext cx="2031900" cy="24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b="0" lang="en">
                <a:latin typeface="Viga"/>
                <a:ea typeface="Viga"/>
                <a:cs typeface="Viga"/>
                <a:sym typeface="Viga"/>
              </a:rPr>
              <a:t>VENUS</a:t>
            </a:r>
            <a:endParaRPr b="0">
              <a:latin typeface="Viga"/>
              <a:ea typeface="Viga"/>
              <a:cs typeface="Viga"/>
              <a:sym typeface="Viga"/>
            </a:endParaRPr>
          </a:p>
        </p:txBody>
      </p:sp>
      <p:sp>
        <p:nvSpPr>
          <p:cNvPr id="313" name="Google Shape;313;p33"/>
          <p:cNvSpPr/>
          <p:nvPr/>
        </p:nvSpPr>
        <p:spPr>
          <a:xfrm>
            <a:off x="1764425" y="2772800"/>
            <a:ext cx="691500" cy="6915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33"/>
          <p:cNvSpPr/>
          <p:nvPr/>
        </p:nvSpPr>
        <p:spPr>
          <a:xfrm>
            <a:off x="4234575" y="2772800"/>
            <a:ext cx="691500" cy="6915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33"/>
          <p:cNvSpPr/>
          <p:nvPr/>
        </p:nvSpPr>
        <p:spPr>
          <a:xfrm>
            <a:off x="6638575" y="2772800"/>
            <a:ext cx="691500" cy="6915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6" name="Google Shape;316;p33"/>
          <p:cNvGrpSpPr/>
          <p:nvPr/>
        </p:nvGrpSpPr>
        <p:grpSpPr>
          <a:xfrm>
            <a:off x="1930195" y="2942391"/>
            <a:ext cx="358464" cy="352316"/>
            <a:chOff x="4882170" y="3349841"/>
            <a:chExt cx="358464" cy="352316"/>
          </a:xfrm>
        </p:grpSpPr>
        <p:sp>
          <p:nvSpPr>
            <p:cNvPr id="317" name="Google Shape;317;p33"/>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33"/>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 name="Google Shape;319;p33"/>
          <p:cNvGrpSpPr/>
          <p:nvPr/>
        </p:nvGrpSpPr>
        <p:grpSpPr>
          <a:xfrm>
            <a:off x="4393506" y="2934598"/>
            <a:ext cx="373627" cy="367925"/>
            <a:chOff x="7964906" y="2434073"/>
            <a:chExt cx="373627" cy="367925"/>
          </a:xfrm>
        </p:grpSpPr>
        <p:sp>
          <p:nvSpPr>
            <p:cNvPr id="320" name="Google Shape;320;p33"/>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3"/>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 name="Google Shape;322;p33"/>
          <p:cNvGrpSpPr/>
          <p:nvPr/>
        </p:nvGrpSpPr>
        <p:grpSpPr>
          <a:xfrm>
            <a:off x="6799692" y="2942355"/>
            <a:ext cx="367925" cy="352380"/>
            <a:chOff x="7101317" y="2441655"/>
            <a:chExt cx="367925" cy="352380"/>
          </a:xfrm>
        </p:grpSpPr>
        <p:sp>
          <p:nvSpPr>
            <p:cNvPr id="323" name="Google Shape;323;p33"/>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3"/>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Clinical Case 05-2019 by Slidesgo">
  <a:themeElements>
    <a:clrScheme name="Simple Light">
      <a:dk1>
        <a:srgbClr val="000000"/>
      </a:dk1>
      <a:lt1>
        <a:srgbClr val="FFFFFF"/>
      </a:lt1>
      <a:dk2>
        <a:srgbClr val="434343"/>
      </a:dk2>
      <a:lt2>
        <a:srgbClr val="999999"/>
      </a:lt2>
      <a:accent1>
        <a:srgbClr val="E6B8AF"/>
      </a:accent1>
      <a:accent2>
        <a:srgbClr val="F3F3F3"/>
      </a:accent2>
      <a:accent3>
        <a:srgbClr val="B7B7B7"/>
      </a:accent3>
      <a:accent4>
        <a:srgbClr val="EFEFEF"/>
      </a:accent4>
      <a:accent5>
        <a:srgbClr val="E6B8AF"/>
      </a:accent5>
      <a:accent6>
        <a:srgbClr val="434343"/>
      </a:accent6>
      <a:hlink>
        <a:srgbClr val="99999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