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1" r:id="rId4"/>
    <p:sldMasterId id="2147483672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</p:sldIdLst>
  <p:sldSz cy="5143500" cx="9144000"/>
  <p:notesSz cx="6858000" cy="9144000"/>
  <p:embeddedFontLst>
    <p:embeddedFont>
      <p:font typeface="Proxima Nova"/>
      <p:regular r:id="rId47"/>
      <p:bold r:id="rId48"/>
      <p:italic r:id="rId49"/>
      <p:boldItalic r:id="rId50"/>
    </p:embeddedFont>
    <p:embeddedFont>
      <p:font typeface="Roboto Medium"/>
      <p:regular r:id="rId51"/>
      <p:bold r:id="rId52"/>
      <p:italic r:id="rId53"/>
      <p:boldItalic r:id="rId54"/>
    </p:embeddedFont>
    <p:embeddedFont>
      <p:font typeface="Fira Sans Extra Condensed Medium"/>
      <p:regular r:id="rId55"/>
      <p:bold r:id="rId56"/>
      <p:italic r:id="rId57"/>
      <p:boldItalic r:id="rId58"/>
    </p:embeddedFont>
    <p:embeddedFont>
      <p:font typeface="Chivo Light"/>
      <p:regular r:id="rId59"/>
      <p:bold r:id="rId60"/>
      <p:italic r:id="rId61"/>
      <p:boldItalic r:id="rId62"/>
    </p:embeddedFont>
    <p:embeddedFont>
      <p:font typeface="Proxima Nova Semibold"/>
      <p:regular r:id="rId63"/>
      <p:bold r:id="rId64"/>
      <p:boldItalic r:id="rId65"/>
    </p:embeddedFont>
    <p:embeddedFont>
      <p:font typeface="Overpass SemiBold"/>
      <p:regular r:id="rId66"/>
      <p:bold r:id="rId67"/>
      <p:italic r:id="rId68"/>
      <p:boldItalic r:id="rId69"/>
    </p:embeddedFont>
    <p:embeddedFont>
      <p:font typeface="Poiret One"/>
      <p:regular r:id="rId70"/>
    </p:embeddedFont>
    <p:embeddedFont>
      <p:font typeface="Amatic SC"/>
      <p:regular r:id="rId71"/>
      <p:bold r:id="rId72"/>
    </p:embeddedFont>
    <p:embeddedFont>
      <p:font typeface="Fira Sans Condensed Medium"/>
      <p:regular r:id="rId73"/>
      <p:bold r:id="rId74"/>
      <p:italic r:id="rId75"/>
      <p:boldItalic r:id="rId76"/>
    </p:embeddedFont>
    <p:embeddedFont>
      <p:font typeface="Overpass"/>
      <p:regular r:id="rId77"/>
      <p:bold r:id="rId78"/>
      <p:italic r:id="rId79"/>
      <p:boldItalic r:id="rId80"/>
    </p:embeddedFont>
    <p:embeddedFont>
      <p:font typeface="Overpass Light"/>
      <p:regular r:id="rId81"/>
      <p:bold r:id="rId82"/>
      <p:italic r:id="rId83"/>
      <p:boldItalic r:id="rId84"/>
    </p:embeddedFont>
    <p:embeddedFont>
      <p:font typeface="Chivo"/>
      <p:regular r:id="rId85"/>
      <p:bold r:id="rId86"/>
      <p:italic r:id="rId87"/>
      <p:boldItalic r:id="rId8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F949E1BD-3249-48E9-8BEF-87BC5AAA0C19}">
  <a:tblStyle styleId="{F949E1BD-3249-48E9-8BEF-87BC5AAA0C1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OverpassLight-boldItalic.fntdata"/><Relationship Id="rId83" Type="http://schemas.openxmlformats.org/officeDocument/2006/relationships/font" Target="fonts/OverpassLight-italic.fntdata"/><Relationship Id="rId42" Type="http://schemas.openxmlformats.org/officeDocument/2006/relationships/slide" Target="slides/slide36.xml"/><Relationship Id="rId86" Type="http://schemas.openxmlformats.org/officeDocument/2006/relationships/font" Target="fonts/Chivo-bold.fntdata"/><Relationship Id="rId41" Type="http://schemas.openxmlformats.org/officeDocument/2006/relationships/slide" Target="slides/slide35.xml"/><Relationship Id="rId85" Type="http://schemas.openxmlformats.org/officeDocument/2006/relationships/font" Target="fonts/Chivo-regular.fntdata"/><Relationship Id="rId44" Type="http://schemas.openxmlformats.org/officeDocument/2006/relationships/slide" Target="slides/slide38.xml"/><Relationship Id="rId88" Type="http://schemas.openxmlformats.org/officeDocument/2006/relationships/font" Target="fonts/Chivo-boldItalic.fntdata"/><Relationship Id="rId43" Type="http://schemas.openxmlformats.org/officeDocument/2006/relationships/slide" Target="slides/slide37.xml"/><Relationship Id="rId87" Type="http://schemas.openxmlformats.org/officeDocument/2006/relationships/font" Target="fonts/Chivo-italic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Overpass-boldItalic.fntdata"/><Relationship Id="rId82" Type="http://schemas.openxmlformats.org/officeDocument/2006/relationships/font" Target="fonts/OverpassLight-bold.fntdata"/><Relationship Id="rId81" Type="http://schemas.openxmlformats.org/officeDocument/2006/relationships/font" Target="fonts/OverpassLight-regular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ProximaNova-bold.fntdata"/><Relationship Id="rId47" Type="http://schemas.openxmlformats.org/officeDocument/2006/relationships/font" Target="fonts/ProximaNova-regular.fntdata"/><Relationship Id="rId49" Type="http://schemas.openxmlformats.org/officeDocument/2006/relationships/font" Target="fonts/ProximaNova-italic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FiraSansCondensedMedium-regular.fntdata"/><Relationship Id="rId72" Type="http://schemas.openxmlformats.org/officeDocument/2006/relationships/font" Target="fonts/AmaticSC-bold.fntdata"/><Relationship Id="rId31" Type="http://schemas.openxmlformats.org/officeDocument/2006/relationships/slide" Target="slides/slide25.xml"/><Relationship Id="rId75" Type="http://schemas.openxmlformats.org/officeDocument/2006/relationships/font" Target="fonts/FiraSansCondensedMedium-italic.fntdata"/><Relationship Id="rId30" Type="http://schemas.openxmlformats.org/officeDocument/2006/relationships/slide" Target="slides/slide24.xml"/><Relationship Id="rId74" Type="http://schemas.openxmlformats.org/officeDocument/2006/relationships/font" Target="fonts/FiraSansCondensedMedium-bold.fntdata"/><Relationship Id="rId33" Type="http://schemas.openxmlformats.org/officeDocument/2006/relationships/slide" Target="slides/slide27.xml"/><Relationship Id="rId77" Type="http://schemas.openxmlformats.org/officeDocument/2006/relationships/font" Target="fonts/Overpass-regular.fntdata"/><Relationship Id="rId32" Type="http://schemas.openxmlformats.org/officeDocument/2006/relationships/slide" Target="slides/slide26.xml"/><Relationship Id="rId76" Type="http://schemas.openxmlformats.org/officeDocument/2006/relationships/font" Target="fonts/FiraSansCondensedMedium-boldItalic.fntdata"/><Relationship Id="rId35" Type="http://schemas.openxmlformats.org/officeDocument/2006/relationships/slide" Target="slides/slide29.xml"/><Relationship Id="rId79" Type="http://schemas.openxmlformats.org/officeDocument/2006/relationships/font" Target="fonts/Overpass-italic.fntdata"/><Relationship Id="rId34" Type="http://schemas.openxmlformats.org/officeDocument/2006/relationships/slide" Target="slides/slide28.xml"/><Relationship Id="rId78" Type="http://schemas.openxmlformats.org/officeDocument/2006/relationships/font" Target="fonts/Overpass-bold.fntdata"/><Relationship Id="rId71" Type="http://schemas.openxmlformats.org/officeDocument/2006/relationships/font" Target="fonts/AmaticSC-regular.fntdata"/><Relationship Id="rId70" Type="http://schemas.openxmlformats.org/officeDocument/2006/relationships/font" Target="fonts/PoiretOne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ChivoLight-boldItalic.fntdata"/><Relationship Id="rId61" Type="http://schemas.openxmlformats.org/officeDocument/2006/relationships/font" Target="fonts/ChivoLight-italic.fntdata"/><Relationship Id="rId20" Type="http://schemas.openxmlformats.org/officeDocument/2006/relationships/slide" Target="slides/slide14.xml"/><Relationship Id="rId64" Type="http://schemas.openxmlformats.org/officeDocument/2006/relationships/font" Target="fonts/ProximaNovaSemibold-bold.fntdata"/><Relationship Id="rId63" Type="http://schemas.openxmlformats.org/officeDocument/2006/relationships/font" Target="fonts/ProximaNovaSemibold-regular.fntdata"/><Relationship Id="rId22" Type="http://schemas.openxmlformats.org/officeDocument/2006/relationships/slide" Target="slides/slide16.xml"/><Relationship Id="rId66" Type="http://schemas.openxmlformats.org/officeDocument/2006/relationships/font" Target="fonts/OverpassSemiBold-regular.fntdata"/><Relationship Id="rId21" Type="http://schemas.openxmlformats.org/officeDocument/2006/relationships/slide" Target="slides/slide15.xml"/><Relationship Id="rId65" Type="http://schemas.openxmlformats.org/officeDocument/2006/relationships/font" Target="fonts/ProximaNovaSemibold-boldItalic.fntdata"/><Relationship Id="rId24" Type="http://schemas.openxmlformats.org/officeDocument/2006/relationships/slide" Target="slides/slide18.xml"/><Relationship Id="rId68" Type="http://schemas.openxmlformats.org/officeDocument/2006/relationships/font" Target="fonts/OverpassSemiBold-italic.fntdata"/><Relationship Id="rId23" Type="http://schemas.openxmlformats.org/officeDocument/2006/relationships/slide" Target="slides/slide17.xml"/><Relationship Id="rId67" Type="http://schemas.openxmlformats.org/officeDocument/2006/relationships/font" Target="fonts/OverpassSemiBold-bold.fntdata"/><Relationship Id="rId60" Type="http://schemas.openxmlformats.org/officeDocument/2006/relationships/font" Target="fonts/ChivoLight-bold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OverpassSemiBold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RobotoMedium-regular.fntdata"/><Relationship Id="rId50" Type="http://schemas.openxmlformats.org/officeDocument/2006/relationships/font" Target="fonts/ProximaNova-boldItalic.fntdata"/><Relationship Id="rId53" Type="http://schemas.openxmlformats.org/officeDocument/2006/relationships/font" Target="fonts/RobotoMedium-italic.fntdata"/><Relationship Id="rId52" Type="http://schemas.openxmlformats.org/officeDocument/2006/relationships/font" Target="fonts/RobotoMedium-bold.fntdata"/><Relationship Id="rId11" Type="http://schemas.openxmlformats.org/officeDocument/2006/relationships/slide" Target="slides/slide5.xml"/><Relationship Id="rId55" Type="http://schemas.openxmlformats.org/officeDocument/2006/relationships/font" Target="fonts/FiraSansExtraCondensedMedium-regular.fntdata"/><Relationship Id="rId10" Type="http://schemas.openxmlformats.org/officeDocument/2006/relationships/slide" Target="slides/slide4.xml"/><Relationship Id="rId54" Type="http://schemas.openxmlformats.org/officeDocument/2006/relationships/font" Target="fonts/RobotoMedium-boldItalic.fntdata"/><Relationship Id="rId13" Type="http://schemas.openxmlformats.org/officeDocument/2006/relationships/slide" Target="slides/slide7.xml"/><Relationship Id="rId57" Type="http://schemas.openxmlformats.org/officeDocument/2006/relationships/font" Target="fonts/FiraSansExtraCondensedMedium-italic.fntdata"/><Relationship Id="rId12" Type="http://schemas.openxmlformats.org/officeDocument/2006/relationships/slide" Target="slides/slide6.xml"/><Relationship Id="rId56" Type="http://schemas.openxmlformats.org/officeDocument/2006/relationships/font" Target="fonts/FiraSansExtraCondensedMedium-bold.fntdata"/><Relationship Id="rId15" Type="http://schemas.openxmlformats.org/officeDocument/2006/relationships/slide" Target="slides/slide9.xml"/><Relationship Id="rId59" Type="http://schemas.openxmlformats.org/officeDocument/2006/relationships/font" Target="fonts/ChivoLight-regular.fntdata"/><Relationship Id="rId14" Type="http://schemas.openxmlformats.org/officeDocument/2006/relationships/slide" Target="slides/slide8.xml"/><Relationship Id="rId58" Type="http://schemas.openxmlformats.org/officeDocument/2006/relationships/font" Target="fonts/FiraSansExtraCondensedMedium-bold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7" name="Shape 1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" name="Google Shape;1178;g70d1d03a7e_1_286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9" name="Google Shape;1179;g70d1d03a7e_1_286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42" name="Shape 1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" name="Google Shape;1443;g6c678194de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4" name="Google Shape;1444;g6c678194de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48" name="Shape 1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9" name="Google Shape;1449;g6c678194de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0" name="Google Shape;1450;g6c678194de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5" name="Shape 1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6" name="Google Shape;1466;g6c678194de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7" name="Google Shape;1467;g6c678194de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3" name="Shape 1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" name="Google Shape;1474;g6c678194de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5" name="Google Shape;1475;g6c678194de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7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g6c678194de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9" name="Google Shape;1499;g6c678194de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0" name="Shape 1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1" name="Google Shape;1531;g6c678194de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2" name="Google Shape;1532;g6c678194de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3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4" name="Google Shape;1574;g6d3c88d521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5" name="Google Shape;1575;g6d3c88d521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84" name="Shape 1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5" name="Google Shape;1585;g6c9b588f6f_1_244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6" name="Google Shape;1586;g6c9b588f6f_1_244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97" name="Shape 1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8" name="Google Shape;1598;g6c9b588f6f_1_244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9" name="Google Shape;1599;g6c9b588f6f_1_244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07" name="Shape 1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8" name="Google Shape;1608;g6c678194de_0_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9" name="Google Shape;1609;g6c678194de_0_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9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g6c678194de_0_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1" name="Google Shape;1621;g6c678194de_0_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5" name="Shape 1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" name="Google Shape;1636;g6c678194de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7" name="Google Shape;1637;g6c678194de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9" name="Shape 1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0" name="Google Shape;1650;g6e7c142fb2_2_5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1" name="Google Shape;1651;g6e7c142fb2_2_5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1" name="Shape 1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2" name="Google Shape;1672;g6c9b588f6f_10_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3" name="Google Shape;1673;g6c9b588f6f_10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76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" name="Google Shape;1677;g6c9b588f6f_1_244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8" name="Google Shape;1678;g6c9b588f6f_1_244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02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" name="Google Shape;1803;g6d5d6b6d05_0_19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4" name="Google Shape;1804;g6d5d6b6d05_0_19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25" name="Shape 1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6" name="Google Shape;1826;g6c9b588f6f_1_247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27" name="Google Shape;1827;g6c9b588f6f_1_247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45" name="Shape 1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6" name="Google Shape;1846;g80104afc53_0_8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47" name="Google Shape;1847;g80104afc53_0_8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58" name="Shape 1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9" name="Google Shape;1859;g6c9b588f6f_1_247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0" name="Google Shape;1860;g6c9b588f6f_1_247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81" name="Shape 1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2" name="Google Shape;1882;g6c678194de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3" name="Google Shape;1883;g6c678194de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83" name="Shape 2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4" name="Google Shape;2084;g6c678194de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5" name="Google Shape;2085;g6c678194de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89" name="Shape 2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0" name="Google Shape;2090;g6c678194de_0_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1" name="Google Shape;2091;g6c678194de_0_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6" name="Shape 2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" name="Google Shape;2097;SLIDES_API2131139906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8" name="Google Shape;2098;SLIDES_API2131139906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3" name="Shape 2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4" name="Google Shape;2104;SLIDES_API2131139906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5" name="Google Shape;2105;SLIDES_API2131139906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10" name="Shape 2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1" name="Google Shape;2111;g70d1d03a7e_1_12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2" name="Google Shape;2112;g70d1d03a7e_1_12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22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g70d1d03a7e_1_122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4" name="Google Shape;2124;g70d1d03a7e_1_122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59" name="Shape 2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0" name="Google Shape;2460;g70d1d03a7e_1_125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61" name="Google Shape;2461;g70d1d03a7e_1_125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59" name="Shape 8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0" name="Google Shape;8960;g70d1d03a7e_1_190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61" name="Google Shape;8961;g70d1d03a7e_1_190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86" name="Shape 9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7" name="Google Shape;9387;g70d1d03a7e_1_194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88" name="Google Shape;9388;g70d1d03a7e_1_194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49" name="Shape 9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0" name="Google Shape;9550;g70d1d03a7e_1_196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51" name="Google Shape;9551;g70d1d03a7e_1_196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51" name="Shape 9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2" name="Google Shape;9952;g70d1d03a7e_1_200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53" name="Google Shape;9953;g70d1d03a7e_1_200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22" name="Shape 10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3" name="Google Shape;10323;g70d1d03a7e_1_204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24" name="Google Shape;10324;g70d1d03a7e_1_204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99" name="Shape 10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00" name="Google Shape;10700;g70d1d03a7e_1_20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01" name="Google Shape;10701;g70d1d03a7e_1_20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30" name="Shape 11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1" name="Google Shape;11131;g70d1d03a7e_1_212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32" name="Google Shape;11132;g70d1d03a7e_1_212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23" name="Shape 11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4" name="Google Shape;11924;g70d1d03a7e_1_220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25" name="Google Shape;11925;g70d1d03a7e_1_220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664" name="Shape 12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5" name="Google Shape;12665;g70d1d03a7e_1_227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66" name="Google Shape;12666;g70d1d03a7e_1_227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57" name="Shape 13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8" name="Google Shape;13358;g70d1d03a7e_1_234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59" name="Google Shape;13359;g70d1d03a7e_1_234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59" name="Shape 13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0" name="Google Shape;13660;g70d1d03a7e_1_237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61" name="Google Shape;13661;g70d1d03a7e_1_237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93" name="Shape 14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94" name="Google Shape;14294;g70d1d03a7e_1_243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95" name="Google Shape;14295;g70d1d03a7e_1_243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1380350" y="1087538"/>
            <a:ext cx="4090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b="1" sz="6000">
                <a:solidFill>
                  <a:srgbClr val="F5CDB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1424950" y="3140138"/>
            <a:ext cx="24888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latin typeface="Overpass Light"/>
                <a:ea typeface="Overpass Light"/>
                <a:cs typeface="Overpass Light"/>
                <a:sym typeface="Overpass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type="ctrTitle"/>
          </p:nvPr>
        </p:nvSpPr>
        <p:spPr>
          <a:xfrm>
            <a:off x="3474675" y="822670"/>
            <a:ext cx="3464400" cy="88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3" name="Google Shape;13;p3"/>
          <p:cNvSpPr txBox="1"/>
          <p:nvPr>
            <p:ph idx="1" type="subTitle"/>
          </p:nvPr>
        </p:nvSpPr>
        <p:spPr>
          <a:xfrm>
            <a:off x="3903300" y="1558513"/>
            <a:ext cx="30360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4" name="Google Shape;14;p3"/>
          <p:cNvSpPr txBox="1"/>
          <p:nvPr>
            <p:ph hasCustomPrompt="1" idx="2" type="title"/>
          </p:nvPr>
        </p:nvSpPr>
        <p:spPr>
          <a:xfrm>
            <a:off x="6491625" y="3715194"/>
            <a:ext cx="1753800" cy="888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b="0" sz="96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sz="55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sz="55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sz="55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sz="55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sz="55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sz="55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sz="55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sz="55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15" name="Google Shape;15;p3"/>
          <p:cNvGrpSpPr/>
          <p:nvPr/>
        </p:nvGrpSpPr>
        <p:grpSpPr>
          <a:xfrm>
            <a:off x="950433" y="114255"/>
            <a:ext cx="2098665" cy="2660186"/>
            <a:chOff x="304776" y="1055181"/>
            <a:chExt cx="1378977" cy="1747937"/>
          </a:xfrm>
        </p:grpSpPr>
        <p:sp>
          <p:nvSpPr>
            <p:cNvPr id="16" name="Google Shape;16;p3"/>
            <p:cNvSpPr/>
            <p:nvPr/>
          </p:nvSpPr>
          <p:spPr>
            <a:xfrm>
              <a:off x="304776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3"/>
            <p:cNvSpPr/>
            <p:nvPr/>
          </p:nvSpPr>
          <p:spPr>
            <a:xfrm>
              <a:off x="427616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3"/>
            <p:cNvSpPr/>
            <p:nvPr/>
          </p:nvSpPr>
          <p:spPr>
            <a:xfrm>
              <a:off x="550455" y="105518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3"/>
            <p:cNvSpPr/>
            <p:nvPr/>
          </p:nvSpPr>
          <p:spPr>
            <a:xfrm>
              <a:off x="673501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3"/>
            <p:cNvSpPr/>
            <p:nvPr/>
          </p:nvSpPr>
          <p:spPr>
            <a:xfrm>
              <a:off x="796341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3"/>
            <p:cNvSpPr/>
            <p:nvPr/>
          </p:nvSpPr>
          <p:spPr>
            <a:xfrm>
              <a:off x="919180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3"/>
            <p:cNvSpPr/>
            <p:nvPr/>
          </p:nvSpPr>
          <p:spPr>
            <a:xfrm>
              <a:off x="1042226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3"/>
            <p:cNvSpPr/>
            <p:nvPr/>
          </p:nvSpPr>
          <p:spPr>
            <a:xfrm>
              <a:off x="1165066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3"/>
            <p:cNvSpPr/>
            <p:nvPr/>
          </p:nvSpPr>
          <p:spPr>
            <a:xfrm>
              <a:off x="1287905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3"/>
            <p:cNvSpPr/>
            <p:nvPr/>
          </p:nvSpPr>
          <p:spPr>
            <a:xfrm>
              <a:off x="1410745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3"/>
            <p:cNvSpPr/>
            <p:nvPr/>
          </p:nvSpPr>
          <p:spPr>
            <a:xfrm>
              <a:off x="1533599" y="105518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3"/>
            <p:cNvSpPr/>
            <p:nvPr/>
          </p:nvSpPr>
          <p:spPr>
            <a:xfrm>
              <a:off x="1656630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304776" y="1178403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3"/>
            <p:cNvSpPr/>
            <p:nvPr/>
          </p:nvSpPr>
          <p:spPr>
            <a:xfrm>
              <a:off x="427616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>
              <a:off x="550455" y="1178403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3"/>
            <p:cNvSpPr/>
            <p:nvPr/>
          </p:nvSpPr>
          <p:spPr>
            <a:xfrm>
              <a:off x="673501" y="1178403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3"/>
            <p:cNvSpPr/>
            <p:nvPr/>
          </p:nvSpPr>
          <p:spPr>
            <a:xfrm>
              <a:off x="796341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3"/>
            <p:cNvSpPr/>
            <p:nvPr/>
          </p:nvSpPr>
          <p:spPr>
            <a:xfrm>
              <a:off x="919180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3"/>
            <p:cNvSpPr/>
            <p:nvPr/>
          </p:nvSpPr>
          <p:spPr>
            <a:xfrm>
              <a:off x="1042226" y="1178403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3"/>
            <p:cNvSpPr/>
            <p:nvPr/>
          </p:nvSpPr>
          <p:spPr>
            <a:xfrm>
              <a:off x="1165066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3"/>
            <p:cNvSpPr/>
            <p:nvPr/>
          </p:nvSpPr>
          <p:spPr>
            <a:xfrm>
              <a:off x="1287905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3"/>
            <p:cNvSpPr/>
            <p:nvPr/>
          </p:nvSpPr>
          <p:spPr>
            <a:xfrm>
              <a:off x="1410745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3"/>
            <p:cNvSpPr/>
            <p:nvPr/>
          </p:nvSpPr>
          <p:spPr>
            <a:xfrm>
              <a:off x="1533644" y="1178403"/>
              <a:ext cx="27270" cy="23174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3"/>
            <p:cNvSpPr/>
            <p:nvPr/>
          </p:nvSpPr>
          <p:spPr>
            <a:xfrm>
              <a:off x="1656630" y="1178403"/>
              <a:ext cx="27123" cy="2324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304776" y="1301626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82" y="1"/>
                  </a:moveTo>
                  <a:cubicBezTo>
                    <a:pt x="1074" y="1"/>
                    <a:pt x="1067" y="1"/>
                    <a:pt x="1059" y="1"/>
                  </a:cubicBezTo>
                  <a:cubicBezTo>
                    <a:pt x="358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8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427616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3"/>
            <p:cNvSpPr/>
            <p:nvPr/>
          </p:nvSpPr>
          <p:spPr>
            <a:xfrm>
              <a:off x="550455" y="1301626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60" y="1574"/>
                    <a:pt x="1054" y="1574"/>
                  </a:cubicBezTo>
                  <a:cubicBezTo>
                    <a:pt x="1460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3"/>
            <p:cNvSpPr/>
            <p:nvPr/>
          </p:nvSpPr>
          <p:spPr>
            <a:xfrm>
              <a:off x="673545" y="1301626"/>
              <a:ext cx="27064" cy="23189"/>
            </a:xfrm>
            <a:custGeom>
              <a:rect b="b" l="l" r="r" t="t"/>
              <a:pathLst>
                <a:path extrusionOk="0" h="1574" w="1837">
                  <a:moveTo>
                    <a:pt x="1066" y="1"/>
                  </a:moveTo>
                  <a:cubicBezTo>
                    <a:pt x="1059" y="1"/>
                    <a:pt x="1051" y="1"/>
                    <a:pt x="1043" y="1"/>
                  </a:cubicBezTo>
                  <a:cubicBezTo>
                    <a:pt x="1037" y="1"/>
                    <a:pt x="1032" y="1"/>
                    <a:pt x="1027" y="1"/>
                  </a:cubicBezTo>
                  <a:cubicBezTo>
                    <a:pt x="336" y="1"/>
                    <a:pt x="1" y="852"/>
                    <a:pt x="487" y="1338"/>
                  </a:cubicBezTo>
                  <a:cubicBezTo>
                    <a:pt x="650" y="1501"/>
                    <a:pt x="849" y="1574"/>
                    <a:pt x="1043" y="1574"/>
                  </a:cubicBezTo>
                  <a:cubicBezTo>
                    <a:pt x="1450" y="1574"/>
                    <a:pt x="1837" y="1257"/>
                    <a:pt x="1837" y="782"/>
                  </a:cubicBezTo>
                  <a:cubicBezTo>
                    <a:pt x="1837" y="353"/>
                    <a:pt x="1492" y="1"/>
                    <a:pt x="106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796341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0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3"/>
            <p:cNvSpPr/>
            <p:nvPr/>
          </p:nvSpPr>
          <p:spPr>
            <a:xfrm>
              <a:off x="919180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1042226" y="1301626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1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48" y="1501"/>
                    <a:pt x="846" y="1574"/>
                    <a:pt x="1040" y="1574"/>
                  </a:cubicBezTo>
                  <a:cubicBezTo>
                    <a:pt x="1446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1165066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5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6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1287905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1410745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8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1" y="1257"/>
                    <a:pt x="1841" y="782"/>
                  </a:cubicBezTo>
                  <a:cubicBezTo>
                    <a:pt x="1841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1533599" y="1301641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59" y="0"/>
                  </a:moveTo>
                  <a:cubicBezTo>
                    <a:pt x="357" y="0"/>
                    <a:pt x="0" y="847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1656689" y="1301626"/>
              <a:ext cx="27064" cy="23189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304776" y="1424672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427616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550455" y="1424672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673310" y="1424672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3"/>
            <p:cNvSpPr/>
            <p:nvPr/>
          </p:nvSpPr>
          <p:spPr>
            <a:xfrm>
              <a:off x="796341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3"/>
            <p:cNvSpPr/>
            <p:nvPr/>
          </p:nvSpPr>
          <p:spPr>
            <a:xfrm>
              <a:off x="919180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1042226" y="1424672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1165066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1287905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1410745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1533599" y="1424672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1656630" y="1424672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304776" y="1547909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427616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550455" y="1547909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673310" y="1547909"/>
              <a:ext cx="27299" cy="23366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796341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919180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3"/>
            <p:cNvSpPr/>
            <p:nvPr/>
          </p:nvSpPr>
          <p:spPr>
            <a:xfrm>
              <a:off x="1042226" y="1547909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3"/>
            <p:cNvSpPr/>
            <p:nvPr/>
          </p:nvSpPr>
          <p:spPr>
            <a:xfrm>
              <a:off x="1165066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3"/>
            <p:cNvSpPr/>
            <p:nvPr/>
          </p:nvSpPr>
          <p:spPr>
            <a:xfrm>
              <a:off x="1287905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3"/>
            <p:cNvSpPr/>
            <p:nvPr/>
          </p:nvSpPr>
          <p:spPr>
            <a:xfrm>
              <a:off x="1410745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3"/>
            <p:cNvSpPr/>
            <p:nvPr/>
          </p:nvSpPr>
          <p:spPr>
            <a:xfrm>
              <a:off x="1533599" y="1547909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3"/>
            <p:cNvSpPr/>
            <p:nvPr/>
          </p:nvSpPr>
          <p:spPr>
            <a:xfrm>
              <a:off x="1656630" y="1547909"/>
              <a:ext cx="27123" cy="23366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3"/>
            <p:cNvSpPr/>
            <p:nvPr/>
          </p:nvSpPr>
          <p:spPr>
            <a:xfrm>
              <a:off x="304776" y="167114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3"/>
            <p:cNvSpPr/>
            <p:nvPr/>
          </p:nvSpPr>
          <p:spPr>
            <a:xfrm>
              <a:off x="427616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3"/>
            <p:cNvSpPr/>
            <p:nvPr/>
          </p:nvSpPr>
          <p:spPr>
            <a:xfrm>
              <a:off x="550455" y="1671147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79"/>
                    <a:pt x="1058" y="1579"/>
                  </a:cubicBezTo>
                  <a:cubicBezTo>
                    <a:pt x="1465" y="1579"/>
                    <a:pt x="1854" y="1265"/>
                    <a:pt x="1854" y="781"/>
                  </a:cubicBezTo>
                  <a:cubicBezTo>
                    <a:pt x="1854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3"/>
            <p:cNvSpPr/>
            <p:nvPr/>
          </p:nvSpPr>
          <p:spPr>
            <a:xfrm>
              <a:off x="673310" y="1671147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3"/>
            <p:cNvSpPr/>
            <p:nvPr/>
          </p:nvSpPr>
          <p:spPr>
            <a:xfrm>
              <a:off x="796341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3"/>
            <p:cNvSpPr/>
            <p:nvPr/>
          </p:nvSpPr>
          <p:spPr>
            <a:xfrm>
              <a:off x="919180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3"/>
            <p:cNvSpPr/>
            <p:nvPr/>
          </p:nvSpPr>
          <p:spPr>
            <a:xfrm>
              <a:off x="1042226" y="167114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3"/>
            <p:cNvSpPr/>
            <p:nvPr/>
          </p:nvSpPr>
          <p:spPr>
            <a:xfrm>
              <a:off x="1165066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3"/>
            <p:cNvSpPr/>
            <p:nvPr/>
          </p:nvSpPr>
          <p:spPr>
            <a:xfrm>
              <a:off x="1287905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3"/>
            <p:cNvSpPr/>
            <p:nvPr/>
          </p:nvSpPr>
          <p:spPr>
            <a:xfrm>
              <a:off x="1410745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3"/>
            <p:cNvSpPr/>
            <p:nvPr/>
          </p:nvSpPr>
          <p:spPr>
            <a:xfrm>
              <a:off x="1533599" y="1671147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3"/>
            <p:cNvSpPr/>
            <p:nvPr/>
          </p:nvSpPr>
          <p:spPr>
            <a:xfrm>
              <a:off x="1656630" y="1671147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79"/>
                    <a:pt x="1044" y="1579"/>
                  </a:cubicBezTo>
                  <a:cubicBezTo>
                    <a:pt x="1452" y="1579"/>
                    <a:pt x="1840" y="126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3"/>
            <p:cNvSpPr/>
            <p:nvPr/>
          </p:nvSpPr>
          <p:spPr>
            <a:xfrm>
              <a:off x="304776" y="1794369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3"/>
            <p:cNvSpPr/>
            <p:nvPr/>
          </p:nvSpPr>
          <p:spPr>
            <a:xfrm>
              <a:off x="427616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3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3"/>
            <p:cNvSpPr/>
            <p:nvPr/>
          </p:nvSpPr>
          <p:spPr>
            <a:xfrm>
              <a:off x="673354" y="1794369"/>
              <a:ext cx="27255" cy="23174"/>
            </a:xfrm>
            <a:custGeom>
              <a:rect b="b" l="l" r="r" t="t"/>
              <a:pathLst>
                <a:path extrusionOk="0" h="1573" w="1850">
                  <a:moveTo>
                    <a:pt x="1040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63" y="1500"/>
                    <a:pt x="862" y="1573"/>
                    <a:pt x="1056" y="1573"/>
                  </a:cubicBezTo>
                  <a:cubicBezTo>
                    <a:pt x="1463" y="1573"/>
                    <a:pt x="1850" y="1256"/>
                    <a:pt x="1850" y="782"/>
                  </a:cubicBezTo>
                  <a:cubicBezTo>
                    <a:pt x="1850" y="345"/>
                    <a:pt x="1493" y="1"/>
                    <a:pt x="1056" y="1"/>
                  </a:cubicBezTo>
                  <a:cubicBezTo>
                    <a:pt x="1050" y="1"/>
                    <a:pt x="1045" y="1"/>
                    <a:pt x="104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3"/>
            <p:cNvSpPr/>
            <p:nvPr/>
          </p:nvSpPr>
          <p:spPr>
            <a:xfrm>
              <a:off x="796341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3"/>
            <p:cNvSpPr/>
            <p:nvPr/>
          </p:nvSpPr>
          <p:spPr>
            <a:xfrm>
              <a:off x="919180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3"/>
            <p:cNvSpPr/>
            <p:nvPr/>
          </p:nvSpPr>
          <p:spPr>
            <a:xfrm>
              <a:off x="1042226" y="1794369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3"/>
            <p:cNvSpPr/>
            <p:nvPr/>
          </p:nvSpPr>
          <p:spPr>
            <a:xfrm>
              <a:off x="1165066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3"/>
            <p:cNvSpPr/>
            <p:nvPr/>
          </p:nvSpPr>
          <p:spPr>
            <a:xfrm>
              <a:off x="1287905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3"/>
            <p:cNvSpPr/>
            <p:nvPr/>
          </p:nvSpPr>
          <p:spPr>
            <a:xfrm>
              <a:off x="1410745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3"/>
            <p:cNvSpPr/>
            <p:nvPr/>
          </p:nvSpPr>
          <p:spPr>
            <a:xfrm>
              <a:off x="1533599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59" y="1"/>
                  </a:moveTo>
                  <a:cubicBezTo>
                    <a:pt x="357" y="1"/>
                    <a:pt x="0" y="848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2"/>
                  </a:cubicBezTo>
                  <a:cubicBezTo>
                    <a:pt x="1853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3"/>
            <p:cNvSpPr/>
            <p:nvPr/>
          </p:nvSpPr>
          <p:spPr>
            <a:xfrm>
              <a:off x="1656689" y="1794369"/>
              <a:ext cx="27064" cy="23174"/>
            </a:xfrm>
            <a:custGeom>
              <a:rect b="b" l="l" r="r" t="t"/>
              <a:pathLst>
                <a:path extrusionOk="0" h="1573" w="1837">
                  <a:moveTo>
                    <a:pt x="1039" y="1"/>
                  </a:moveTo>
                  <a:cubicBezTo>
                    <a:pt x="336" y="1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2"/>
                  </a:cubicBezTo>
                  <a:cubicBezTo>
                    <a:pt x="1836" y="345"/>
                    <a:pt x="1479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3"/>
            <p:cNvSpPr/>
            <p:nvPr/>
          </p:nvSpPr>
          <p:spPr>
            <a:xfrm>
              <a:off x="304776" y="191760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3"/>
            <p:cNvSpPr/>
            <p:nvPr/>
          </p:nvSpPr>
          <p:spPr>
            <a:xfrm>
              <a:off x="427616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3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3"/>
            <p:cNvSpPr/>
            <p:nvPr/>
          </p:nvSpPr>
          <p:spPr>
            <a:xfrm>
              <a:off x="673501" y="1917592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3"/>
            <p:cNvSpPr/>
            <p:nvPr/>
          </p:nvSpPr>
          <p:spPr>
            <a:xfrm>
              <a:off x="796341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3"/>
            <p:cNvSpPr/>
            <p:nvPr/>
          </p:nvSpPr>
          <p:spPr>
            <a:xfrm>
              <a:off x="919180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1042226" y="191760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1165066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1287905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3"/>
            <p:cNvSpPr/>
            <p:nvPr/>
          </p:nvSpPr>
          <p:spPr>
            <a:xfrm>
              <a:off x="1410745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1533658" y="1917607"/>
              <a:ext cx="27255" cy="23174"/>
            </a:xfrm>
            <a:custGeom>
              <a:rect b="b" l="l" r="r" t="t"/>
              <a:pathLst>
                <a:path extrusionOk="0" h="1573" w="1850">
                  <a:moveTo>
                    <a:pt x="1052" y="0"/>
                  </a:moveTo>
                  <a:cubicBezTo>
                    <a:pt x="348" y="0"/>
                    <a:pt x="0" y="838"/>
                    <a:pt x="499" y="1337"/>
                  </a:cubicBezTo>
                  <a:cubicBezTo>
                    <a:pt x="658" y="1500"/>
                    <a:pt x="855" y="1573"/>
                    <a:pt x="1049" y="1573"/>
                  </a:cubicBezTo>
                  <a:cubicBezTo>
                    <a:pt x="1456" y="1573"/>
                    <a:pt x="1849" y="1256"/>
                    <a:pt x="1849" y="781"/>
                  </a:cubicBezTo>
                  <a:cubicBezTo>
                    <a:pt x="1849" y="344"/>
                    <a:pt x="1492" y="0"/>
                    <a:pt x="1068" y="0"/>
                  </a:cubicBezTo>
                  <a:cubicBezTo>
                    <a:pt x="1063" y="0"/>
                    <a:pt x="1057" y="0"/>
                    <a:pt x="105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3"/>
            <p:cNvSpPr/>
            <p:nvPr/>
          </p:nvSpPr>
          <p:spPr>
            <a:xfrm>
              <a:off x="1656689" y="1917607"/>
              <a:ext cx="27064" cy="23174"/>
            </a:xfrm>
            <a:custGeom>
              <a:rect b="b" l="l" r="r" t="t"/>
              <a:pathLst>
                <a:path extrusionOk="0" h="1573" w="1837">
                  <a:moveTo>
                    <a:pt x="1039" y="0"/>
                  </a:moveTo>
                  <a:cubicBezTo>
                    <a:pt x="336" y="0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1"/>
                  </a:cubicBezTo>
                  <a:cubicBezTo>
                    <a:pt x="1836" y="344"/>
                    <a:pt x="1479" y="0"/>
                    <a:pt x="1055" y="0"/>
                  </a:cubicBezTo>
                  <a:cubicBezTo>
                    <a:pt x="1050" y="0"/>
                    <a:pt x="1045" y="0"/>
                    <a:pt x="103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3"/>
            <p:cNvSpPr/>
            <p:nvPr/>
          </p:nvSpPr>
          <p:spPr>
            <a:xfrm>
              <a:off x="304776" y="2040638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427616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673310" y="2040638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796341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919180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1042226" y="2040638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1165066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3"/>
            <p:cNvSpPr/>
            <p:nvPr/>
          </p:nvSpPr>
          <p:spPr>
            <a:xfrm>
              <a:off x="1287905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3"/>
            <p:cNvSpPr/>
            <p:nvPr/>
          </p:nvSpPr>
          <p:spPr>
            <a:xfrm>
              <a:off x="1410745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1533599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1656630" y="2040638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04776" y="2163875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427616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673310" y="2163875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4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796341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919180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1042226" y="2163875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165066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87905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410745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1533599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1656630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304776" y="2287112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427616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673310" y="2287112"/>
              <a:ext cx="27299" cy="23233"/>
            </a:xfrm>
            <a:custGeom>
              <a:rect b="b" l="l" r="r" t="t"/>
              <a:pathLst>
                <a:path extrusionOk="0" h="1577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0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796341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919180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1042226" y="2287112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1165066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3"/>
            <p:cNvSpPr/>
            <p:nvPr/>
          </p:nvSpPr>
          <p:spPr>
            <a:xfrm>
              <a:off x="1287905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1410745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1533599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1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1656630" y="2287112"/>
              <a:ext cx="27123" cy="23233"/>
            </a:xfrm>
            <a:custGeom>
              <a:rect b="b" l="l" r="r" t="t"/>
              <a:pathLst>
                <a:path extrusionOk="0" h="1577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1" y="1506"/>
                    <a:pt x="847" y="1576"/>
                    <a:pt x="1039" y="1576"/>
                  </a:cubicBezTo>
                  <a:cubicBezTo>
                    <a:pt x="1448" y="1576"/>
                    <a:pt x="1840" y="1258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304776" y="2410335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59" y="1"/>
                  </a:moveTo>
                  <a:cubicBezTo>
                    <a:pt x="344" y="1"/>
                    <a:pt x="0" y="848"/>
                    <a:pt x="503" y="1351"/>
                  </a:cubicBezTo>
                  <a:cubicBezTo>
                    <a:pt x="660" y="1507"/>
                    <a:pt x="852" y="1577"/>
                    <a:pt x="1042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427616" y="2410335"/>
              <a:ext cx="27255" cy="23248"/>
            </a:xfrm>
            <a:custGeom>
              <a:rect b="b" l="l" r="r" t="t"/>
              <a:pathLst>
                <a:path extrusionOk="0" h="1578" w="1850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0" y="1507"/>
                    <a:pt x="854" y="1577"/>
                    <a:pt x="1045" y="1577"/>
                  </a:cubicBezTo>
                  <a:cubicBezTo>
                    <a:pt x="1454" y="1577"/>
                    <a:pt x="1849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673501" y="2410335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61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796341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8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919180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3"/>
            <p:cNvSpPr/>
            <p:nvPr/>
          </p:nvSpPr>
          <p:spPr>
            <a:xfrm>
              <a:off x="1042226" y="2410335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69" y="0"/>
                  </a:moveTo>
                  <a:cubicBezTo>
                    <a:pt x="1061" y="0"/>
                    <a:pt x="1054" y="0"/>
                    <a:pt x="1046" y="1"/>
                  </a:cubicBezTo>
                  <a:cubicBezTo>
                    <a:pt x="344" y="1"/>
                    <a:pt x="0" y="848"/>
                    <a:pt x="490" y="1337"/>
                  </a:cubicBezTo>
                  <a:cubicBezTo>
                    <a:pt x="648" y="1500"/>
                    <a:pt x="846" y="1573"/>
                    <a:pt x="1040" y="1573"/>
                  </a:cubicBezTo>
                  <a:cubicBezTo>
                    <a:pt x="1446" y="1573"/>
                    <a:pt x="1840" y="1256"/>
                    <a:pt x="1840" y="782"/>
                  </a:cubicBezTo>
                  <a:cubicBezTo>
                    <a:pt x="1840" y="353"/>
                    <a:pt x="1495" y="0"/>
                    <a:pt x="106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3"/>
            <p:cNvSpPr/>
            <p:nvPr/>
          </p:nvSpPr>
          <p:spPr>
            <a:xfrm>
              <a:off x="1165066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9" y="0"/>
                  </a:moveTo>
                  <a:cubicBezTo>
                    <a:pt x="1062" y="0"/>
                    <a:pt x="1054" y="0"/>
                    <a:pt x="1046" y="1"/>
                  </a:cubicBez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496" y="0"/>
                    <a:pt x="106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1287905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1410745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8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1533599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72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4" y="1507"/>
                    <a:pt x="859" y="1577"/>
                    <a:pt x="1051" y="1577"/>
                  </a:cubicBezTo>
                  <a:cubicBezTo>
                    <a:pt x="1461" y="1577"/>
                    <a:pt x="1853" y="1259"/>
                    <a:pt x="1853" y="782"/>
                  </a:cubicBezTo>
                  <a:cubicBezTo>
                    <a:pt x="1840" y="358"/>
                    <a:pt x="1496" y="1"/>
                    <a:pt x="107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1656630" y="2410335"/>
              <a:ext cx="27123" cy="2324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304776" y="25333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427616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550455" y="2533381"/>
              <a:ext cx="27314" cy="23366"/>
            </a:xfrm>
            <a:custGeom>
              <a:rect b="b" l="l" r="r" t="t"/>
              <a:pathLst>
                <a:path extrusionOk="0" h="1586" w="1854">
                  <a:moveTo>
                    <a:pt x="1060" y="0"/>
                  </a:moveTo>
                  <a:cubicBezTo>
                    <a:pt x="358" y="0"/>
                    <a:pt x="1" y="860"/>
                    <a:pt x="504" y="1350"/>
                  </a:cubicBezTo>
                  <a:cubicBezTo>
                    <a:pt x="667" y="1513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673310" y="2533381"/>
              <a:ext cx="27299" cy="23366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796341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919180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1042226" y="25333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1165066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1287905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1410745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1533599" y="2533381"/>
              <a:ext cx="27314" cy="23366"/>
            </a:xfrm>
            <a:custGeom>
              <a:rect b="b" l="l" r="r" t="t"/>
              <a:pathLst>
                <a:path extrusionOk="0" h="1586" w="1854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1656630" y="2533381"/>
              <a:ext cx="27123" cy="23366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60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304776" y="2656604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427616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550455" y="2656604"/>
              <a:ext cx="27314" cy="23292"/>
            </a:xfrm>
            <a:custGeom>
              <a:rect b="b" l="l" r="r" t="t"/>
              <a:pathLst>
                <a:path extrusionOk="0" h="1581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673310" y="2656604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3"/>
            <p:cNvSpPr/>
            <p:nvPr/>
          </p:nvSpPr>
          <p:spPr>
            <a:xfrm>
              <a:off x="796341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3"/>
            <p:cNvSpPr/>
            <p:nvPr/>
          </p:nvSpPr>
          <p:spPr>
            <a:xfrm>
              <a:off x="919180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1042226" y="2656604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3"/>
            <p:cNvSpPr/>
            <p:nvPr/>
          </p:nvSpPr>
          <p:spPr>
            <a:xfrm>
              <a:off x="1165066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3"/>
            <p:cNvSpPr/>
            <p:nvPr/>
          </p:nvSpPr>
          <p:spPr>
            <a:xfrm>
              <a:off x="1287905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3"/>
            <p:cNvSpPr/>
            <p:nvPr/>
          </p:nvSpPr>
          <p:spPr>
            <a:xfrm>
              <a:off x="1410745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3"/>
            <p:cNvSpPr/>
            <p:nvPr/>
          </p:nvSpPr>
          <p:spPr>
            <a:xfrm>
              <a:off x="1533599" y="2656604"/>
              <a:ext cx="27314" cy="23292"/>
            </a:xfrm>
            <a:custGeom>
              <a:rect b="b" l="l" r="r" t="t"/>
              <a:pathLst>
                <a:path extrusionOk="0" h="1581" w="1854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1656630" y="2656604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3"/>
            <p:cNvSpPr/>
            <p:nvPr/>
          </p:nvSpPr>
          <p:spPr>
            <a:xfrm>
              <a:off x="304776" y="2779841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3"/>
            <p:cNvSpPr/>
            <p:nvPr/>
          </p:nvSpPr>
          <p:spPr>
            <a:xfrm>
              <a:off x="427616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3"/>
            <p:cNvSpPr/>
            <p:nvPr/>
          </p:nvSpPr>
          <p:spPr>
            <a:xfrm>
              <a:off x="550455" y="277984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80"/>
                    <a:pt x="1058" y="1580"/>
                  </a:cubicBezTo>
                  <a:cubicBezTo>
                    <a:pt x="1465" y="1580"/>
                    <a:pt x="1854" y="1265"/>
                    <a:pt x="1854" y="781"/>
                  </a:cubicBezTo>
                  <a:cubicBezTo>
                    <a:pt x="1854" y="345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673310" y="2779841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3"/>
            <p:cNvSpPr/>
            <p:nvPr/>
          </p:nvSpPr>
          <p:spPr>
            <a:xfrm>
              <a:off x="796341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3"/>
            <p:cNvSpPr/>
            <p:nvPr/>
          </p:nvSpPr>
          <p:spPr>
            <a:xfrm>
              <a:off x="919180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3"/>
            <p:cNvSpPr/>
            <p:nvPr/>
          </p:nvSpPr>
          <p:spPr>
            <a:xfrm>
              <a:off x="1042226" y="2779841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3"/>
            <p:cNvSpPr/>
            <p:nvPr/>
          </p:nvSpPr>
          <p:spPr>
            <a:xfrm>
              <a:off x="1165066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3"/>
            <p:cNvSpPr/>
            <p:nvPr/>
          </p:nvSpPr>
          <p:spPr>
            <a:xfrm>
              <a:off x="1287905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3"/>
            <p:cNvSpPr/>
            <p:nvPr/>
          </p:nvSpPr>
          <p:spPr>
            <a:xfrm>
              <a:off x="1410745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3"/>
            <p:cNvSpPr/>
            <p:nvPr/>
          </p:nvSpPr>
          <p:spPr>
            <a:xfrm>
              <a:off x="1533599" y="277984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45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3"/>
            <p:cNvSpPr/>
            <p:nvPr/>
          </p:nvSpPr>
          <p:spPr>
            <a:xfrm>
              <a:off x="1656630" y="277984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80"/>
                    <a:pt x="1044" y="1580"/>
                  </a:cubicBezTo>
                  <a:cubicBezTo>
                    <a:pt x="1452" y="1580"/>
                    <a:pt x="1840" y="1265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p4"/>
          <p:cNvSpPr txBox="1"/>
          <p:nvPr>
            <p:ph idx="1" type="body"/>
          </p:nvPr>
        </p:nvSpPr>
        <p:spPr>
          <a:xfrm>
            <a:off x="616875" y="1478025"/>
            <a:ext cx="3091200" cy="184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800"/>
            </a:lvl1pPr>
            <a:lvl2pPr indent="-317500" lvl="1" marL="914400" rtl="0">
              <a:spcBef>
                <a:spcPts val="100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AutoNum type="romanLcPeriod"/>
              <a:defRPr/>
            </a:lvl9pPr>
          </a:lstStyle>
          <a:p/>
        </p:txBody>
      </p:sp>
      <p:sp>
        <p:nvSpPr>
          <p:cNvPr id="198" name="Google Shape;198;p4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99" name="Google Shape;199;p4"/>
          <p:cNvGrpSpPr/>
          <p:nvPr/>
        </p:nvGrpSpPr>
        <p:grpSpPr>
          <a:xfrm>
            <a:off x="51241" y="106707"/>
            <a:ext cx="205952" cy="1766254"/>
            <a:chOff x="51241" y="106707"/>
            <a:chExt cx="205952" cy="1766254"/>
          </a:xfrm>
        </p:grpSpPr>
        <p:sp>
          <p:nvSpPr>
            <p:cNvPr id="200" name="Google Shape;200;p4"/>
            <p:cNvSpPr/>
            <p:nvPr/>
          </p:nvSpPr>
          <p:spPr>
            <a:xfrm rot="5400000">
              <a:off x="221759" y="109410"/>
              <a:ext cx="38137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4"/>
            <p:cNvSpPr/>
            <p:nvPr/>
          </p:nvSpPr>
          <p:spPr>
            <a:xfrm rot="5400000">
              <a:off x="221625" y="282270"/>
              <a:ext cx="38406" cy="32730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4"/>
            <p:cNvSpPr/>
            <p:nvPr/>
          </p:nvSpPr>
          <p:spPr>
            <a:xfrm rot="5400000">
              <a:off x="221770" y="455139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4"/>
            <p:cNvSpPr/>
            <p:nvPr/>
          </p:nvSpPr>
          <p:spPr>
            <a:xfrm rot="5400000">
              <a:off x="221759" y="627875"/>
              <a:ext cx="38137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4"/>
            <p:cNvSpPr/>
            <p:nvPr/>
          </p:nvSpPr>
          <p:spPr>
            <a:xfrm rot="5400000">
              <a:off x="221759" y="800599"/>
              <a:ext cx="38137" cy="32730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4"/>
            <p:cNvSpPr/>
            <p:nvPr/>
          </p:nvSpPr>
          <p:spPr>
            <a:xfrm rot="5400000">
              <a:off x="221770" y="973604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4"/>
            <p:cNvSpPr/>
            <p:nvPr/>
          </p:nvSpPr>
          <p:spPr>
            <a:xfrm rot="5400000">
              <a:off x="221759" y="1146339"/>
              <a:ext cx="38137" cy="32730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4"/>
            <p:cNvSpPr/>
            <p:nvPr/>
          </p:nvSpPr>
          <p:spPr>
            <a:xfrm rot="5400000">
              <a:off x="221759" y="1319063"/>
              <a:ext cx="38137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4"/>
            <p:cNvSpPr/>
            <p:nvPr/>
          </p:nvSpPr>
          <p:spPr>
            <a:xfrm rot="5400000">
              <a:off x="221759" y="1491788"/>
              <a:ext cx="38137" cy="32730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4"/>
            <p:cNvSpPr/>
            <p:nvPr/>
          </p:nvSpPr>
          <p:spPr>
            <a:xfrm rot="5400000">
              <a:off x="221625" y="1664668"/>
              <a:ext cx="38406" cy="32730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4"/>
            <p:cNvSpPr/>
            <p:nvPr/>
          </p:nvSpPr>
          <p:spPr>
            <a:xfrm rot="5400000">
              <a:off x="221759" y="1837528"/>
              <a:ext cx="38137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4"/>
            <p:cNvSpPr/>
            <p:nvPr/>
          </p:nvSpPr>
          <p:spPr>
            <a:xfrm rot="5400000">
              <a:off x="48569" y="109483"/>
              <a:ext cx="38137" cy="32585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4"/>
            <p:cNvSpPr/>
            <p:nvPr/>
          </p:nvSpPr>
          <p:spPr>
            <a:xfrm rot="5400000">
              <a:off x="48382" y="282290"/>
              <a:ext cx="38406" cy="32689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4"/>
            <p:cNvSpPr/>
            <p:nvPr/>
          </p:nvSpPr>
          <p:spPr>
            <a:xfrm rot="5400000">
              <a:off x="48527" y="455160"/>
              <a:ext cx="38116" cy="32689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4"/>
            <p:cNvSpPr/>
            <p:nvPr/>
          </p:nvSpPr>
          <p:spPr>
            <a:xfrm rot="5400000">
              <a:off x="48569" y="627947"/>
              <a:ext cx="38137" cy="32585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4"/>
            <p:cNvSpPr/>
            <p:nvPr/>
          </p:nvSpPr>
          <p:spPr>
            <a:xfrm rot="5400000">
              <a:off x="48569" y="800672"/>
              <a:ext cx="38137" cy="32585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4"/>
            <p:cNvSpPr/>
            <p:nvPr/>
          </p:nvSpPr>
          <p:spPr>
            <a:xfrm rot="5400000">
              <a:off x="48579" y="973676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4"/>
            <p:cNvSpPr/>
            <p:nvPr/>
          </p:nvSpPr>
          <p:spPr>
            <a:xfrm rot="5400000">
              <a:off x="48569" y="1146411"/>
              <a:ext cx="38137" cy="32585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4"/>
            <p:cNvSpPr/>
            <p:nvPr/>
          </p:nvSpPr>
          <p:spPr>
            <a:xfrm rot="5400000">
              <a:off x="48569" y="1319136"/>
              <a:ext cx="38137" cy="32585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4"/>
            <p:cNvSpPr/>
            <p:nvPr/>
          </p:nvSpPr>
          <p:spPr>
            <a:xfrm rot="5400000">
              <a:off x="48569" y="1491861"/>
              <a:ext cx="38137" cy="32585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4"/>
            <p:cNvSpPr/>
            <p:nvPr/>
          </p:nvSpPr>
          <p:spPr>
            <a:xfrm rot="5400000">
              <a:off x="48465" y="1664772"/>
              <a:ext cx="38344" cy="32585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4"/>
            <p:cNvSpPr/>
            <p:nvPr/>
          </p:nvSpPr>
          <p:spPr>
            <a:xfrm rot="5400000">
              <a:off x="48517" y="1837548"/>
              <a:ext cx="38137" cy="32689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5"/>
          <p:cNvSpPr txBox="1"/>
          <p:nvPr>
            <p:ph type="ctrTitle"/>
          </p:nvPr>
        </p:nvSpPr>
        <p:spPr>
          <a:xfrm flipH="1">
            <a:off x="720004" y="2484525"/>
            <a:ext cx="210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24" name="Google Shape;224;p5"/>
          <p:cNvSpPr txBox="1"/>
          <p:nvPr>
            <p:ph idx="1" type="subTitle"/>
          </p:nvPr>
        </p:nvSpPr>
        <p:spPr>
          <a:xfrm flipH="1">
            <a:off x="720004" y="3388650"/>
            <a:ext cx="3299100" cy="12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5" name="Google Shape;225;p5"/>
          <p:cNvSpPr txBox="1"/>
          <p:nvPr>
            <p:ph idx="2" type="ctrTitle"/>
          </p:nvPr>
        </p:nvSpPr>
        <p:spPr>
          <a:xfrm flipH="1">
            <a:off x="6322207" y="1206750"/>
            <a:ext cx="210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26" name="Google Shape;226;p5"/>
          <p:cNvSpPr txBox="1"/>
          <p:nvPr>
            <p:ph idx="3" type="subTitle"/>
          </p:nvPr>
        </p:nvSpPr>
        <p:spPr>
          <a:xfrm flipH="1">
            <a:off x="5124907" y="2120400"/>
            <a:ext cx="3299100" cy="12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6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229" name="Google Shape;229;p6"/>
          <p:cNvGrpSpPr/>
          <p:nvPr/>
        </p:nvGrpSpPr>
        <p:grpSpPr>
          <a:xfrm rot="5400000">
            <a:off x="7715707" y="-16033"/>
            <a:ext cx="58051" cy="1358521"/>
            <a:chOff x="550455" y="1794369"/>
            <a:chExt cx="27314" cy="639214"/>
          </a:xfrm>
        </p:grpSpPr>
        <p:sp>
          <p:nvSpPr>
            <p:cNvPr id="230" name="Google Shape;230;p6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6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6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6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6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6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" name="Google Shape;236;p6"/>
          <p:cNvGrpSpPr/>
          <p:nvPr/>
        </p:nvGrpSpPr>
        <p:grpSpPr>
          <a:xfrm rot="5400000">
            <a:off x="7715707" y="-16033"/>
            <a:ext cx="58051" cy="1358521"/>
            <a:chOff x="550455" y="1794369"/>
            <a:chExt cx="27314" cy="639214"/>
          </a:xfrm>
        </p:grpSpPr>
        <p:sp>
          <p:nvSpPr>
            <p:cNvPr id="237" name="Google Shape;237;p6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6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6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6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6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6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7"/>
          <p:cNvSpPr txBox="1"/>
          <p:nvPr>
            <p:ph idx="1" type="body"/>
          </p:nvPr>
        </p:nvSpPr>
        <p:spPr>
          <a:xfrm flipH="1">
            <a:off x="621700" y="1200000"/>
            <a:ext cx="4051800" cy="3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Livvic Light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 sz="1200"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 sz="1200"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 sz="1200"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 sz="1200"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 sz="1200"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 sz="1200"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999999"/>
              </a:buClr>
              <a:buSzPts val="1200"/>
              <a:buFont typeface="Nunito Light"/>
              <a:buChar char="■"/>
              <a:defRPr sz="1200"/>
            </a:lvl9pPr>
          </a:lstStyle>
          <a:p/>
        </p:txBody>
      </p:sp>
      <p:sp>
        <p:nvSpPr>
          <p:cNvPr id="245" name="Google Shape;245;p7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246" name="Google Shape;246;p7"/>
          <p:cNvGrpSpPr/>
          <p:nvPr/>
        </p:nvGrpSpPr>
        <p:grpSpPr>
          <a:xfrm>
            <a:off x="1366798" y="4236345"/>
            <a:ext cx="2528425" cy="803094"/>
            <a:chOff x="1380351" y="4236345"/>
            <a:chExt cx="2528425" cy="803094"/>
          </a:xfrm>
        </p:grpSpPr>
        <p:sp>
          <p:nvSpPr>
            <p:cNvPr id="247" name="Google Shape;247;p7"/>
            <p:cNvSpPr/>
            <p:nvPr/>
          </p:nvSpPr>
          <p:spPr>
            <a:xfrm>
              <a:off x="1380351" y="4236345"/>
              <a:ext cx="42182" cy="36221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7"/>
            <p:cNvSpPr/>
            <p:nvPr/>
          </p:nvSpPr>
          <p:spPr>
            <a:xfrm>
              <a:off x="1571502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7"/>
            <p:cNvSpPr/>
            <p:nvPr/>
          </p:nvSpPr>
          <p:spPr>
            <a:xfrm>
              <a:off x="1762653" y="4236345"/>
              <a:ext cx="42503" cy="36221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7"/>
            <p:cNvSpPr/>
            <p:nvPr/>
          </p:nvSpPr>
          <p:spPr>
            <a:xfrm>
              <a:off x="1954124" y="4236345"/>
              <a:ext cx="42182" cy="36221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7"/>
            <p:cNvSpPr/>
            <p:nvPr/>
          </p:nvSpPr>
          <p:spPr>
            <a:xfrm>
              <a:off x="2145275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7"/>
            <p:cNvSpPr/>
            <p:nvPr/>
          </p:nvSpPr>
          <p:spPr>
            <a:xfrm>
              <a:off x="2336426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7"/>
            <p:cNvSpPr/>
            <p:nvPr/>
          </p:nvSpPr>
          <p:spPr>
            <a:xfrm>
              <a:off x="2527897" y="4236345"/>
              <a:ext cx="42182" cy="36221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7"/>
            <p:cNvSpPr/>
            <p:nvPr/>
          </p:nvSpPr>
          <p:spPr>
            <a:xfrm>
              <a:off x="2719048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7"/>
            <p:cNvSpPr/>
            <p:nvPr/>
          </p:nvSpPr>
          <p:spPr>
            <a:xfrm>
              <a:off x="2910199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7"/>
            <p:cNvSpPr/>
            <p:nvPr/>
          </p:nvSpPr>
          <p:spPr>
            <a:xfrm>
              <a:off x="3101349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7"/>
            <p:cNvSpPr/>
            <p:nvPr/>
          </p:nvSpPr>
          <p:spPr>
            <a:xfrm>
              <a:off x="3292523" y="4236345"/>
              <a:ext cx="42503" cy="36221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7"/>
            <p:cNvSpPr/>
            <p:nvPr/>
          </p:nvSpPr>
          <p:spPr>
            <a:xfrm>
              <a:off x="3483972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7"/>
            <p:cNvSpPr/>
            <p:nvPr/>
          </p:nvSpPr>
          <p:spPr>
            <a:xfrm>
              <a:off x="1380351" y="4428092"/>
              <a:ext cx="42182" cy="36061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7"/>
            <p:cNvSpPr/>
            <p:nvPr/>
          </p:nvSpPr>
          <p:spPr>
            <a:xfrm>
              <a:off x="1571502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7"/>
            <p:cNvSpPr/>
            <p:nvPr/>
          </p:nvSpPr>
          <p:spPr>
            <a:xfrm>
              <a:off x="1762653" y="4428092"/>
              <a:ext cx="42503" cy="36176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7"/>
            <p:cNvSpPr/>
            <p:nvPr/>
          </p:nvSpPr>
          <p:spPr>
            <a:xfrm>
              <a:off x="1954124" y="4428092"/>
              <a:ext cx="42182" cy="36176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7"/>
            <p:cNvSpPr/>
            <p:nvPr/>
          </p:nvSpPr>
          <p:spPr>
            <a:xfrm>
              <a:off x="2145275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7"/>
            <p:cNvSpPr/>
            <p:nvPr/>
          </p:nvSpPr>
          <p:spPr>
            <a:xfrm>
              <a:off x="2336426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7"/>
            <p:cNvSpPr/>
            <p:nvPr/>
          </p:nvSpPr>
          <p:spPr>
            <a:xfrm>
              <a:off x="2527897" y="4428092"/>
              <a:ext cx="42182" cy="36061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7"/>
            <p:cNvSpPr/>
            <p:nvPr/>
          </p:nvSpPr>
          <p:spPr>
            <a:xfrm>
              <a:off x="2719048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7"/>
            <p:cNvSpPr/>
            <p:nvPr/>
          </p:nvSpPr>
          <p:spPr>
            <a:xfrm>
              <a:off x="2910199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7"/>
            <p:cNvSpPr/>
            <p:nvPr/>
          </p:nvSpPr>
          <p:spPr>
            <a:xfrm>
              <a:off x="3101349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7"/>
            <p:cNvSpPr/>
            <p:nvPr/>
          </p:nvSpPr>
          <p:spPr>
            <a:xfrm>
              <a:off x="3292592" y="4428092"/>
              <a:ext cx="42434" cy="36061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7"/>
            <p:cNvSpPr/>
            <p:nvPr/>
          </p:nvSpPr>
          <p:spPr>
            <a:xfrm>
              <a:off x="3483972" y="4428092"/>
              <a:ext cx="42205" cy="36176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7"/>
            <p:cNvSpPr/>
            <p:nvPr/>
          </p:nvSpPr>
          <p:spPr>
            <a:xfrm>
              <a:off x="1380351" y="4619838"/>
              <a:ext cx="42182" cy="36084"/>
            </a:xfrm>
            <a:custGeom>
              <a:rect b="b" l="l" r="r" t="t"/>
              <a:pathLst>
                <a:path extrusionOk="0" h="1574" w="1840">
                  <a:moveTo>
                    <a:pt x="1082" y="1"/>
                  </a:moveTo>
                  <a:cubicBezTo>
                    <a:pt x="1074" y="1"/>
                    <a:pt x="1067" y="1"/>
                    <a:pt x="1059" y="1"/>
                  </a:cubicBezTo>
                  <a:cubicBezTo>
                    <a:pt x="358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8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7"/>
            <p:cNvSpPr/>
            <p:nvPr/>
          </p:nvSpPr>
          <p:spPr>
            <a:xfrm>
              <a:off x="1571502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7"/>
            <p:cNvSpPr/>
            <p:nvPr/>
          </p:nvSpPr>
          <p:spPr>
            <a:xfrm>
              <a:off x="1762653" y="4619838"/>
              <a:ext cx="42503" cy="36084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60" y="1574"/>
                    <a:pt x="1054" y="1574"/>
                  </a:cubicBezTo>
                  <a:cubicBezTo>
                    <a:pt x="1460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7"/>
            <p:cNvSpPr/>
            <p:nvPr/>
          </p:nvSpPr>
          <p:spPr>
            <a:xfrm>
              <a:off x="1954193" y="4619838"/>
              <a:ext cx="42113" cy="36084"/>
            </a:xfrm>
            <a:custGeom>
              <a:rect b="b" l="l" r="r" t="t"/>
              <a:pathLst>
                <a:path extrusionOk="0" h="1574" w="1837">
                  <a:moveTo>
                    <a:pt x="1066" y="1"/>
                  </a:moveTo>
                  <a:cubicBezTo>
                    <a:pt x="1059" y="1"/>
                    <a:pt x="1051" y="1"/>
                    <a:pt x="1043" y="1"/>
                  </a:cubicBezTo>
                  <a:cubicBezTo>
                    <a:pt x="1037" y="1"/>
                    <a:pt x="1032" y="1"/>
                    <a:pt x="1027" y="1"/>
                  </a:cubicBezTo>
                  <a:cubicBezTo>
                    <a:pt x="336" y="1"/>
                    <a:pt x="1" y="852"/>
                    <a:pt x="487" y="1338"/>
                  </a:cubicBezTo>
                  <a:cubicBezTo>
                    <a:pt x="650" y="1501"/>
                    <a:pt x="849" y="1574"/>
                    <a:pt x="1043" y="1574"/>
                  </a:cubicBezTo>
                  <a:cubicBezTo>
                    <a:pt x="1450" y="1574"/>
                    <a:pt x="1837" y="1257"/>
                    <a:pt x="1837" y="782"/>
                  </a:cubicBezTo>
                  <a:cubicBezTo>
                    <a:pt x="1837" y="353"/>
                    <a:pt x="1492" y="1"/>
                    <a:pt x="106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7"/>
            <p:cNvSpPr/>
            <p:nvPr/>
          </p:nvSpPr>
          <p:spPr>
            <a:xfrm>
              <a:off x="2145275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0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7"/>
            <p:cNvSpPr/>
            <p:nvPr/>
          </p:nvSpPr>
          <p:spPr>
            <a:xfrm>
              <a:off x="2336426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7"/>
            <p:cNvSpPr/>
            <p:nvPr/>
          </p:nvSpPr>
          <p:spPr>
            <a:xfrm>
              <a:off x="2527897" y="4619838"/>
              <a:ext cx="42182" cy="36084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1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48" y="1501"/>
                    <a:pt x="846" y="1574"/>
                    <a:pt x="1040" y="1574"/>
                  </a:cubicBezTo>
                  <a:cubicBezTo>
                    <a:pt x="1446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7"/>
            <p:cNvSpPr/>
            <p:nvPr/>
          </p:nvSpPr>
          <p:spPr>
            <a:xfrm>
              <a:off x="2719048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5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6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7"/>
            <p:cNvSpPr/>
            <p:nvPr/>
          </p:nvSpPr>
          <p:spPr>
            <a:xfrm>
              <a:off x="2910199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7"/>
            <p:cNvSpPr/>
            <p:nvPr/>
          </p:nvSpPr>
          <p:spPr>
            <a:xfrm>
              <a:off x="3101349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8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1" y="1257"/>
                    <a:pt x="1841" y="782"/>
                  </a:cubicBezTo>
                  <a:cubicBezTo>
                    <a:pt x="1841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7"/>
            <p:cNvSpPr/>
            <p:nvPr/>
          </p:nvSpPr>
          <p:spPr>
            <a:xfrm>
              <a:off x="3292523" y="4619861"/>
              <a:ext cx="42503" cy="36061"/>
            </a:xfrm>
            <a:custGeom>
              <a:rect b="b" l="l" r="r" t="t"/>
              <a:pathLst>
                <a:path extrusionOk="0" h="1573" w="1854">
                  <a:moveTo>
                    <a:pt x="1059" y="0"/>
                  </a:moveTo>
                  <a:cubicBezTo>
                    <a:pt x="357" y="0"/>
                    <a:pt x="0" y="847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7"/>
            <p:cNvSpPr/>
            <p:nvPr/>
          </p:nvSpPr>
          <p:spPr>
            <a:xfrm>
              <a:off x="3484063" y="4619838"/>
              <a:ext cx="42113" cy="36084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7"/>
            <p:cNvSpPr/>
            <p:nvPr/>
          </p:nvSpPr>
          <p:spPr>
            <a:xfrm>
              <a:off x="1380351" y="4811310"/>
              <a:ext cx="42182" cy="36244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7"/>
            <p:cNvSpPr/>
            <p:nvPr/>
          </p:nvSpPr>
          <p:spPr>
            <a:xfrm>
              <a:off x="1571502" y="4811310"/>
              <a:ext cx="42205" cy="36244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7"/>
            <p:cNvSpPr/>
            <p:nvPr/>
          </p:nvSpPr>
          <p:spPr>
            <a:xfrm>
              <a:off x="1762653" y="4811310"/>
              <a:ext cx="42503" cy="36382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7"/>
            <p:cNvSpPr/>
            <p:nvPr/>
          </p:nvSpPr>
          <p:spPr>
            <a:xfrm>
              <a:off x="1953826" y="4811310"/>
              <a:ext cx="42480" cy="36382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7"/>
            <p:cNvSpPr/>
            <p:nvPr/>
          </p:nvSpPr>
          <p:spPr>
            <a:xfrm>
              <a:off x="2145275" y="4811310"/>
              <a:ext cx="42205" cy="36244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7"/>
            <p:cNvSpPr/>
            <p:nvPr/>
          </p:nvSpPr>
          <p:spPr>
            <a:xfrm>
              <a:off x="2336426" y="4811310"/>
              <a:ext cx="42205" cy="36244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7"/>
            <p:cNvSpPr/>
            <p:nvPr/>
          </p:nvSpPr>
          <p:spPr>
            <a:xfrm>
              <a:off x="2527897" y="4811310"/>
              <a:ext cx="42182" cy="36244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7"/>
            <p:cNvSpPr/>
            <p:nvPr/>
          </p:nvSpPr>
          <p:spPr>
            <a:xfrm>
              <a:off x="2719048" y="4811310"/>
              <a:ext cx="42205" cy="36244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7"/>
            <p:cNvSpPr/>
            <p:nvPr/>
          </p:nvSpPr>
          <p:spPr>
            <a:xfrm>
              <a:off x="2910199" y="4811310"/>
              <a:ext cx="42205" cy="36244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7"/>
            <p:cNvSpPr/>
            <p:nvPr/>
          </p:nvSpPr>
          <p:spPr>
            <a:xfrm>
              <a:off x="3101349" y="4811310"/>
              <a:ext cx="42205" cy="36244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7"/>
            <p:cNvSpPr/>
            <p:nvPr/>
          </p:nvSpPr>
          <p:spPr>
            <a:xfrm>
              <a:off x="3292523" y="4811310"/>
              <a:ext cx="42503" cy="36382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7"/>
            <p:cNvSpPr/>
            <p:nvPr/>
          </p:nvSpPr>
          <p:spPr>
            <a:xfrm>
              <a:off x="3483972" y="4811310"/>
              <a:ext cx="42205" cy="36382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7"/>
            <p:cNvSpPr/>
            <p:nvPr/>
          </p:nvSpPr>
          <p:spPr>
            <a:xfrm>
              <a:off x="1380351" y="5003080"/>
              <a:ext cx="42182" cy="36221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7"/>
            <p:cNvSpPr/>
            <p:nvPr/>
          </p:nvSpPr>
          <p:spPr>
            <a:xfrm>
              <a:off x="1571502" y="5003080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7"/>
            <p:cNvSpPr/>
            <p:nvPr/>
          </p:nvSpPr>
          <p:spPr>
            <a:xfrm>
              <a:off x="1762653" y="5003080"/>
              <a:ext cx="42503" cy="36221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7"/>
            <p:cNvSpPr/>
            <p:nvPr/>
          </p:nvSpPr>
          <p:spPr>
            <a:xfrm>
              <a:off x="1953826" y="5003080"/>
              <a:ext cx="42480" cy="36359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7"/>
            <p:cNvSpPr/>
            <p:nvPr/>
          </p:nvSpPr>
          <p:spPr>
            <a:xfrm>
              <a:off x="2145275" y="5003080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7"/>
            <p:cNvSpPr/>
            <p:nvPr/>
          </p:nvSpPr>
          <p:spPr>
            <a:xfrm>
              <a:off x="2336426" y="5003080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7"/>
            <p:cNvSpPr/>
            <p:nvPr/>
          </p:nvSpPr>
          <p:spPr>
            <a:xfrm>
              <a:off x="2527897" y="5003080"/>
              <a:ext cx="42182" cy="36221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7"/>
            <p:cNvSpPr/>
            <p:nvPr/>
          </p:nvSpPr>
          <p:spPr>
            <a:xfrm>
              <a:off x="2719048" y="5003080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7"/>
            <p:cNvSpPr/>
            <p:nvPr/>
          </p:nvSpPr>
          <p:spPr>
            <a:xfrm>
              <a:off x="2910199" y="5003080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7"/>
            <p:cNvSpPr/>
            <p:nvPr/>
          </p:nvSpPr>
          <p:spPr>
            <a:xfrm>
              <a:off x="3101349" y="5003080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7"/>
            <p:cNvSpPr/>
            <p:nvPr/>
          </p:nvSpPr>
          <p:spPr>
            <a:xfrm>
              <a:off x="3292523" y="5003080"/>
              <a:ext cx="42503" cy="36221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7"/>
            <p:cNvSpPr/>
            <p:nvPr/>
          </p:nvSpPr>
          <p:spPr>
            <a:xfrm>
              <a:off x="3483972" y="5003080"/>
              <a:ext cx="42205" cy="36359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7"/>
            <p:cNvSpPr/>
            <p:nvPr/>
          </p:nvSpPr>
          <p:spPr>
            <a:xfrm>
              <a:off x="3675097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7"/>
            <p:cNvSpPr/>
            <p:nvPr/>
          </p:nvSpPr>
          <p:spPr>
            <a:xfrm>
              <a:off x="3675097" y="4428092"/>
              <a:ext cx="42205" cy="36176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7"/>
            <p:cNvSpPr/>
            <p:nvPr/>
          </p:nvSpPr>
          <p:spPr>
            <a:xfrm>
              <a:off x="3675188" y="4619838"/>
              <a:ext cx="42113" cy="36084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7"/>
            <p:cNvSpPr/>
            <p:nvPr/>
          </p:nvSpPr>
          <p:spPr>
            <a:xfrm>
              <a:off x="3675097" y="4811310"/>
              <a:ext cx="42205" cy="36382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7"/>
            <p:cNvSpPr/>
            <p:nvPr/>
          </p:nvSpPr>
          <p:spPr>
            <a:xfrm>
              <a:off x="3675097" y="5003080"/>
              <a:ext cx="42205" cy="36359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7"/>
            <p:cNvSpPr/>
            <p:nvPr/>
          </p:nvSpPr>
          <p:spPr>
            <a:xfrm>
              <a:off x="3866572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7"/>
            <p:cNvSpPr/>
            <p:nvPr/>
          </p:nvSpPr>
          <p:spPr>
            <a:xfrm>
              <a:off x="3866572" y="4428092"/>
              <a:ext cx="42205" cy="36176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7"/>
            <p:cNvSpPr/>
            <p:nvPr/>
          </p:nvSpPr>
          <p:spPr>
            <a:xfrm>
              <a:off x="3866663" y="4619838"/>
              <a:ext cx="42113" cy="36084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7"/>
            <p:cNvSpPr/>
            <p:nvPr/>
          </p:nvSpPr>
          <p:spPr>
            <a:xfrm>
              <a:off x="3866572" y="4811310"/>
              <a:ext cx="42205" cy="36382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7"/>
            <p:cNvSpPr/>
            <p:nvPr/>
          </p:nvSpPr>
          <p:spPr>
            <a:xfrm>
              <a:off x="3866572" y="5003080"/>
              <a:ext cx="42205" cy="36359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17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Google Shape;318;p8"/>
          <p:cNvSpPr txBox="1"/>
          <p:nvPr>
            <p:ph type="title"/>
          </p:nvPr>
        </p:nvSpPr>
        <p:spPr>
          <a:xfrm>
            <a:off x="2280075" y="1265550"/>
            <a:ext cx="5524800" cy="252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sz="72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sz="4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sz="4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sz="4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sz="4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sz="4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sz="4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sz="4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sz="4800">
                <a:solidFill>
                  <a:schemeClr val="dk1"/>
                </a:solidFill>
              </a:defRPr>
            </a:lvl9pPr>
          </a:lstStyle>
          <a:p/>
        </p:txBody>
      </p:sp>
      <p:cxnSp>
        <p:nvCxnSpPr>
          <p:cNvPr id="319" name="Google Shape;319;p8"/>
          <p:cNvCxnSpPr/>
          <p:nvPr/>
        </p:nvCxnSpPr>
        <p:spPr>
          <a:xfrm>
            <a:off x="99700" y="-419025"/>
            <a:ext cx="5034600" cy="6010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0" name="Google Shape;320;p8"/>
          <p:cNvCxnSpPr/>
          <p:nvPr/>
        </p:nvCxnSpPr>
        <p:spPr>
          <a:xfrm flipH="1" rot="10800000">
            <a:off x="-1104700" y="-542175"/>
            <a:ext cx="3920700" cy="41427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21" name="Google Shape;321;p8"/>
          <p:cNvGrpSpPr/>
          <p:nvPr/>
        </p:nvGrpSpPr>
        <p:grpSpPr>
          <a:xfrm>
            <a:off x="6623925" y="4187935"/>
            <a:ext cx="2405778" cy="841262"/>
            <a:chOff x="6623925" y="4187935"/>
            <a:chExt cx="2405778" cy="841262"/>
          </a:xfrm>
        </p:grpSpPr>
        <p:sp>
          <p:nvSpPr>
            <p:cNvPr id="322" name="Google Shape;322;p8"/>
            <p:cNvSpPr/>
            <p:nvPr/>
          </p:nvSpPr>
          <p:spPr>
            <a:xfrm rot="5400000">
              <a:off x="8976272" y="4192115"/>
              <a:ext cx="57610" cy="49251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8"/>
            <p:cNvSpPr/>
            <p:nvPr/>
          </p:nvSpPr>
          <p:spPr>
            <a:xfrm rot="5400000">
              <a:off x="8976256" y="4453202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8"/>
            <p:cNvSpPr/>
            <p:nvPr/>
          </p:nvSpPr>
          <p:spPr>
            <a:xfrm rot="5400000">
              <a:off x="8975943" y="4714367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79"/>
                    <a:pt x="1058" y="1579"/>
                  </a:cubicBezTo>
                  <a:cubicBezTo>
                    <a:pt x="1465" y="1579"/>
                    <a:pt x="1854" y="1265"/>
                    <a:pt x="1854" y="781"/>
                  </a:cubicBezTo>
                  <a:cubicBezTo>
                    <a:pt x="1854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8"/>
            <p:cNvSpPr/>
            <p:nvPr/>
          </p:nvSpPr>
          <p:spPr>
            <a:xfrm rot="5400000">
              <a:off x="8975959" y="4975453"/>
              <a:ext cx="58017" cy="49470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8"/>
            <p:cNvSpPr/>
            <p:nvPr/>
          </p:nvSpPr>
          <p:spPr>
            <a:xfrm rot="5400000">
              <a:off x="8714387" y="4192115"/>
              <a:ext cx="57610" cy="49251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8"/>
            <p:cNvSpPr/>
            <p:nvPr/>
          </p:nvSpPr>
          <p:spPr>
            <a:xfrm rot="5400000">
              <a:off x="8714371" y="4453202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8"/>
            <p:cNvSpPr/>
            <p:nvPr/>
          </p:nvSpPr>
          <p:spPr>
            <a:xfrm rot="5400000">
              <a:off x="8714168" y="4714476"/>
              <a:ext cx="58049" cy="49251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8"/>
            <p:cNvSpPr/>
            <p:nvPr/>
          </p:nvSpPr>
          <p:spPr>
            <a:xfrm rot="5400000">
              <a:off x="8714230" y="4975610"/>
              <a:ext cx="57924" cy="49251"/>
            </a:xfrm>
            <a:custGeom>
              <a:rect b="b" l="l" r="r" t="t"/>
              <a:pathLst>
                <a:path extrusionOk="0" h="1573" w="1850">
                  <a:moveTo>
                    <a:pt x="1040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63" y="1500"/>
                    <a:pt x="862" y="1573"/>
                    <a:pt x="1056" y="1573"/>
                  </a:cubicBezTo>
                  <a:cubicBezTo>
                    <a:pt x="1463" y="1573"/>
                    <a:pt x="1850" y="1256"/>
                    <a:pt x="1850" y="782"/>
                  </a:cubicBezTo>
                  <a:cubicBezTo>
                    <a:pt x="1850" y="345"/>
                    <a:pt x="1493" y="1"/>
                    <a:pt x="1056" y="1"/>
                  </a:cubicBezTo>
                  <a:cubicBezTo>
                    <a:pt x="1050" y="1"/>
                    <a:pt x="1045" y="1"/>
                    <a:pt x="104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8"/>
            <p:cNvSpPr/>
            <p:nvPr/>
          </p:nvSpPr>
          <p:spPr>
            <a:xfrm rot="5400000">
              <a:off x="8452471" y="4192115"/>
              <a:ext cx="57610" cy="49251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8"/>
            <p:cNvSpPr/>
            <p:nvPr/>
          </p:nvSpPr>
          <p:spPr>
            <a:xfrm rot="5400000">
              <a:off x="8452455" y="4453202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8"/>
            <p:cNvSpPr/>
            <p:nvPr/>
          </p:nvSpPr>
          <p:spPr>
            <a:xfrm rot="5400000">
              <a:off x="8452267" y="4714461"/>
              <a:ext cx="58049" cy="49282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8"/>
            <p:cNvSpPr/>
            <p:nvPr/>
          </p:nvSpPr>
          <p:spPr>
            <a:xfrm rot="5400000">
              <a:off x="8452486" y="4975751"/>
              <a:ext cx="57610" cy="49282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8"/>
            <p:cNvSpPr/>
            <p:nvPr/>
          </p:nvSpPr>
          <p:spPr>
            <a:xfrm rot="5400000">
              <a:off x="8190867" y="4191990"/>
              <a:ext cx="57610" cy="49501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8"/>
            <p:cNvSpPr/>
            <p:nvPr/>
          </p:nvSpPr>
          <p:spPr>
            <a:xfrm rot="5400000">
              <a:off x="8190852" y="4453077"/>
              <a:ext cx="57642" cy="49501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8"/>
            <p:cNvSpPr/>
            <p:nvPr/>
          </p:nvSpPr>
          <p:spPr>
            <a:xfrm rot="5400000">
              <a:off x="8190554" y="4714257"/>
              <a:ext cx="58049" cy="49689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8"/>
            <p:cNvSpPr/>
            <p:nvPr/>
          </p:nvSpPr>
          <p:spPr>
            <a:xfrm rot="5400000">
              <a:off x="8190570" y="4975344"/>
              <a:ext cx="58017" cy="49689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8"/>
            <p:cNvSpPr/>
            <p:nvPr/>
          </p:nvSpPr>
          <p:spPr>
            <a:xfrm rot="5400000">
              <a:off x="7928967" y="4192006"/>
              <a:ext cx="57610" cy="4947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8"/>
            <p:cNvSpPr/>
            <p:nvPr/>
          </p:nvSpPr>
          <p:spPr>
            <a:xfrm rot="5400000">
              <a:off x="7928951" y="4453092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8"/>
            <p:cNvSpPr/>
            <p:nvPr/>
          </p:nvSpPr>
          <p:spPr>
            <a:xfrm rot="5400000">
              <a:off x="7928747" y="4714367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8"/>
            <p:cNvSpPr/>
            <p:nvPr/>
          </p:nvSpPr>
          <p:spPr>
            <a:xfrm rot="5400000">
              <a:off x="7928763" y="4975453"/>
              <a:ext cx="58017" cy="49470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4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8"/>
            <p:cNvSpPr/>
            <p:nvPr/>
          </p:nvSpPr>
          <p:spPr>
            <a:xfrm rot="5400000">
              <a:off x="7667160" y="4192115"/>
              <a:ext cx="57610" cy="49251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8"/>
            <p:cNvSpPr/>
            <p:nvPr/>
          </p:nvSpPr>
          <p:spPr>
            <a:xfrm rot="5400000">
              <a:off x="7667144" y="4453202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8"/>
            <p:cNvSpPr/>
            <p:nvPr/>
          </p:nvSpPr>
          <p:spPr>
            <a:xfrm rot="5400000">
              <a:off x="7666878" y="4714414"/>
              <a:ext cx="58049" cy="49376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8"/>
            <p:cNvSpPr/>
            <p:nvPr/>
          </p:nvSpPr>
          <p:spPr>
            <a:xfrm rot="5400000">
              <a:off x="7666894" y="4975500"/>
              <a:ext cx="58017" cy="49376"/>
            </a:xfrm>
            <a:custGeom>
              <a:rect b="b" l="l" r="r" t="t"/>
              <a:pathLst>
                <a:path extrusionOk="0" h="1577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0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8"/>
            <p:cNvSpPr/>
            <p:nvPr/>
          </p:nvSpPr>
          <p:spPr>
            <a:xfrm rot="5400000">
              <a:off x="7405196" y="4192037"/>
              <a:ext cx="57610" cy="49407"/>
            </a:xfrm>
            <a:custGeom>
              <a:rect b="b" l="l" r="r" t="t"/>
              <a:pathLst>
                <a:path extrusionOk="0" h="1578" w="1840">
                  <a:moveTo>
                    <a:pt x="1059" y="1"/>
                  </a:moveTo>
                  <a:cubicBezTo>
                    <a:pt x="344" y="1"/>
                    <a:pt x="0" y="848"/>
                    <a:pt x="503" y="1351"/>
                  </a:cubicBezTo>
                  <a:cubicBezTo>
                    <a:pt x="660" y="1507"/>
                    <a:pt x="852" y="1577"/>
                    <a:pt x="1042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8"/>
            <p:cNvSpPr/>
            <p:nvPr/>
          </p:nvSpPr>
          <p:spPr>
            <a:xfrm rot="5400000">
              <a:off x="7405040" y="4453265"/>
              <a:ext cx="57924" cy="49407"/>
            </a:xfrm>
            <a:custGeom>
              <a:rect b="b" l="l" r="r" t="t"/>
              <a:pathLst>
                <a:path extrusionOk="0" h="1578" w="1850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0" y="1507"/>
                    <a:pt x="854" y="1577"/>
                    <a:pt x="1045" y="1577"/>
                  </a:cubicBezTo>
                  <a:cubicBezTo>
                    <a:pt x="1454" y="1577"/>
                    <a:pt x="1849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8"/>
            <p:cNvSpPr/>
            <p:nvPr/>
          </p:nvSpPr>
          <p:spPr>
            <a:xfrm rot="5400000">
              <a:off x="7404977" y="4714398"/>
              <a:ext cx="58049" cy="49407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8"/>
            <p:cNvSpPr/>
            <p:nvPr/>
          </p:nvSpPr>
          <p:spPr>
            <a:xfrm rot="5400000">
              <a:off x="7405196" y="4975688"/>
              <a:ext cx="57610" cy="49407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61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8"/>
            <p:cNvSpPr/>
            <p:nvPr/>
          </p:nvSpPr>
          <p:spPr>
            <a:xfrm rot="5400000">
              <a:off x="7143656" y="4192006"/>
              <a:ext cx="57610" cy="4947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8"/>
            <p:cNvSpPr/>
            <p:nvPr/>
          </p:nvSpPr>
          <p:spPr>
            <a:xfrm rot="5400000">
              <a:off x="7143640" y="4453092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8"/>
            <p:cNvSpPr/>
            <p:nvPr/>
          </p:nvSpPr>
          <p:spPr>
            <a:xfrm rot="5400000">
              <a:off x="7143343" y="4714273"/>
              <a:ext cx="58049" cy="49658"/>
            </a:xfrm>
            <a:custGeom>
              <a:rect b="b" l="l" r="r" t="t"/>
              <a:pathLst>
                <a:path extrusionOk="0" h="1586" w="1854">
                  <a:moveTo>
                    <a:pt x="1060" y="0"/>
                  </a:moveTo>
                  <a:cubicBezTo>
                    <a:pt x="358" y="0"/>
                    <a:pt x="1" y="860"/>
                    <a:pt x="504" y="1350"/>
                  </a:cubicBezTo>
                  <a:cubicBezTo>
                    <a:pt x="667" y="1513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8"/>
            <p:cNvSpPr/>
            <p:nvPr/>
          </p:nvSpPr>
          <p:spPr>
            <a:xfrm rot="5400000">
              <a:off x="7143358" y="4975360"/>
              <a:ext cx="58017" cy="49658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8"/>
            <p:cNvSpPr/>
            <p:nvPr/>
          </p:nvSpPr>
          <p:spPr>
            <a:xfrm rot="5400000">
              <a:off x="6881755" y="4191990"/>
              <a:ext cx="57610" cy="49501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8"/>
            <p:cNvSpPr/>
            <p:nvPr/>
          </p:nvSpPr>
          <p:spPr>
            <a:xfrm rot="5400000">
              <a:off x="6881739" y="4453077"/>
              <a:ext cx="57642" cy="49501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8"/>
            <p:cNvSpPr/>
            <p:nvPr/>
          </p:nvSpPr>
          <p:spPr>
            <a:xfrm rot="5400000">
              <a:off x="6881536" y="4714351"/>
              <a:ext cx="58049" cy="49501"/>
            </a:xfrm>
            <a:custGeom>
              <a:rect b="b" l="l" r="r" t="t"/>
              <a:pathLst>
                <a:path extrusionOk="0" h="1581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8"/>
            <p:cNvSpPr/>
            <p:nvPr/>
          </p:nvSpPr>
          <p:spPr>
            <a:xfrm rot="5400000">
              <a:off x="6881458" y="4975344"/>
              <a:ext cx="58017" cy="49689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8"/>
            <p:cNvSpPr/>
            <p:nvPr/>
          </p:nvSpPr>
          <p:spPr>
            <a:xfrm rot="5400000">
              <a:off x="6619964" y="4192115"/>
              <a:ext cx="57610" cy="49251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8"/>
            <p:cNvSpPr/>
            <p:nvPr/>
          </p:nvSpPr>
          <p:spPr>
            <a:xfrm rot="5400000">
              <a:off x="6619948" y="4453202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8"/>
            <p:cNvSpPr/>
            <p:nvPr/>
          </p:nvSpPr>
          <p:spPr>
            <a:xfrm rot="5400000">
              <a:off x="6619635" y="4714367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80"/>
                    <a:pt x="1058" y="1580"/>
                  </a:cubicBezTo>
                  <a:cubicBezTo>
                    <a:pt x="1465" y="1580"/>
                    <a:pt x="1854" y="1265"/>
                    <a:pt x="1854" y="781"/>
                  </a:cubicBezTo>
                  <a:cubicBezTo>
                    <a:pt x="1854" y="345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8"/>
            <p:cNvSpPr/>
            <p:nvPr/>
          </p:nvSpPr>
          <p:spPr>
            <a:xfrm rot="5400000">
              <a:off x="6619651" y="4975453"/>
              <a:ext cx="58017" cy="49470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" name="Google Shape;362;p8"/>
          <p:cNvGrpSpPr/>
          <p:nvPr/>
        </p:nvGrpSpPr>
        <p:grpSpPr>
          <a:xfrm>
            <a:off x="3117875" y="114301"/>
            <a:ext cx="3714890" cy="580222"/>
            <a:chOff x="3117875" y="114301"/>
            <a:chExt cx="3714890" cy="580222"/>
          </a:xfrm>
        </p:grpSpPr>
        <p:sp>
          <p:nvSpPr>
            <p:cNvPr id="363" name="Google Shape;363;p8"/>
            <p:cNvSpPr/>
            <p:nvPr/>
          </p:nvSpPr>
          <p:spPr>
            <a:xfrm rot="5400000">
              <a:off x="6779209" y="118387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8"/>
            <p:cNvSpPr/>
            <p:nvPr/>
          </p:nvSpPr>
          <p:spPr>
            <a:xfrm rot="5400000">
              <a:off x="6779005" y="379693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8"/>
            <p:cNvSpPr/>
            <p:nvPr/>
          </p:nvSpPr>
          <p:spPr>
            <a:xfrm rot="5400000">
              <a:off x="6779209" y="640967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8"/>
            <p:cNvSpPr/>
            <p:nvPr/>
          </p:nvSpPr>
          <p:spPr>
            <a:xfrm rot="5400000">
              <a:off x="6517433" y="118496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8"/>
            <p:cNvSpPr/>
            <p:nvPr/>
          </p:nvSpPr>
          <p:spPr>
            <a:xfrm rot="5400000">
              <a:off x="6517277" y="379849"/>
              <a:ext cx="57955" cy="49251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8"/>
            <p:cNvSpPr/>
            <p:nvPr/>
          </p:nvSpPr>
          <p:spPr>
            <a:xfrm rot="5400000">
              <a:off x="6517355" y="640998"/>
              <a:ext cx="57642" cy="49407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8"/>
            <p:cNvSpPr/>
            <p:nvPr/>
          </p:nvSpPr>
          <p:spPr>
            <a:xfrm rot="5400000">
              <a:off x="6255533" y="118481"/>
              <a:ext cx="57642" cy="49282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8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1" y="1257"/>
                    <a:pt x="1841" y="782"/>
                  </a:cubicBezTo>
                  <a:cubicBezTo>
                    <a:pt x="1841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8"/>
            <p:cNvSpPr/>
            <p:nvPr/>
          </p:nvSpPr>
          <p:spPr>
            <a:xfrm rot="5400000">
              <a:off x="6255314" y="379802"/>
              <a:ext cx="58049" cy="49251"/>
            </a:xfrm>
            <a:custGeom>
              <a:rect b="b" l="l" r="r" t="t"/>
              <a:pathLst>
                <a:path extrusionOk="0" h="1573" w="1854">
                  <a:moveTo>
                    <a:pt x="1059" y="0"/>
                  </a:moveTo>
                  <a:cubicBezTo>
                    <a:pt x="357" y="0"/>
                    <a:pt x="0" y="847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8"/>
            <p:cNvSpPr/>
            <p:nvPr/>
          </p:nvSpPr>
          <p:spPr>
            <a:xfrm rot="5400000">
              <a:off x="6255595" y="641124"/>
              <a:ext cx="57516" cy="49282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8"/>
            <p:cNvSpPr/>
            <p:nvPr/>
          </p:nvSpPr>
          <p:spPr>
            <a:xfrm rot="5400000">
              <a:off x="5993914" y="118371"/>
              <a:ext cx="57642" cy="49501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8"/>
            <p:cNvSpPr/>
            <p:nvPr/>
          </p:nvSpPr>
          <p:spPr>
            <a:xfrm rot="5400000">
              <a:off x="5993616" y="379583"/>
              <a:ext cx="58049" cy="49689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8"/>
            <p:cNvSpPr/>
            <p:nvPr/>
          </p:nvSpPr>
          <p:spPr>
            <a:xfrm rot="5400000">
              <a:off x="5993820" y="640857"/>
              <a:ext cx="57642" cy="49689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8"/>
            <p:cNvSpPr/>
            <p:nvPr/>
          </p:nvSpPr>
          <p:spPr>
            <a:xfrm rot="5400000">
              <a:off x="5732013" y="118387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8"/>
            <p:cNvSpPr/>
            <p:nvPr/>
          </p:nvSpPr>
          <p:spPr>
            <a:xfrm rot="5400000">
              <a:off x="5731810" y="379693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8"/>
            <p:cNvSpPr/>
            <p:nvPr/>
          </p:nvSpPr>
          <p:spPr>
            <a:xfrm rot="5400000">
              <a:off x="5731919" y="640873"/>
              <a:ext cx="57642" cy="49658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8"/>
            <p:cNvSpPr/>
            <p:nvPr/>
          </p:nvSpPr>
          <p:spPr>
            <a:xfrm rot="5400000">
              <a:off x="5470206" y="118496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8"/>
            <p:cNvSpPr/>
            <p:nvPr/>
          </p:nvSpPr>
          <p:spPr>
            <a:xfrm rot="5400000">
              <a:off x="5469893" y="379693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8"/>
            <p:cNvSpPr/>
            <p:nvPr/>
          </p:nvSpPr>
          <p:spPr>
            <a:xfrm rot="5400000">
              <a:off x="5470097" y="640967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79"/>
                    <a:pt x="1044" y="1579"/>
                  </a:cubicBezTo>
                  <a:cubicBezTo>
                    <a:pt x="1452" y="1579"/>
                    <a:pt x="1840" y="126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8"/>
            <p:cNvSpPr/>
            <p:nvPr/>
          </p:nvSpPr>
          <p:spPr>
            <a:xfrm rot="5400000">
              <a:off x="5208321" y="118496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8"/>
            <p:cNvSpPr/>
            <p:nvPr/>
          </p:nvSpPr>
          <p:spPr>
            <a:xfrm rot="5400000">
              <a:off x="5208118" y="379802"/>
              <a:ext cx="58049" cy="49251"/>
            </a:xfrm>
            <a:custGeom>
              <a:rect b="b" l="l" r="r" t="t"/>
              <a:pathLst>
                <a:path extrusionOk="0" h="1573" w="1854">
                  <a:moveTo>
                    <a:pt x="1059" y="1"/>
                  </a:moveTo>
                  <a:cubicBezTo>
                    <a:pt x="357" y="1"/>
                    <a:pt x="0" y="848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2"/>
                  </a:cubicBezTo>
                  <a:cubicBezTo>
                    <a:pt x="1853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8"/>
            <p:cNvSpPr/>
            <p:nvPr/>
          </p:nvSpPr>
          <p:spPr>
            <a:xfrm rot="5400000">
              <a:off x="5208384" y="641139"/>
              <a:ext cx="57516" cy="49251"/>
            </a:xfrm>
            <a:custGeom>
              <a:rect b="b" l="l" r="r" t="t"/>
              <a:pathLst>
                <a:path extrusionOk="0" h="1573" w="1837">
                  <a:moveTo>
                    <a:pt x="1039" y="1"/>
                  </a:moveTo>
                  <a:cubicBezTo>
                    <a:pt x="336" y="1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2"/>
                  </a:cubicBezTo>
                  <a:cubicBezTo>
                    <a:pt x="1836" y="345"/>
                    <a:pt x="1479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8"/>
            <p:cNvSpPr/>
            <p:nvPr/>
          </p:nvSpPr>
          <p:spPr>
            <a:xfrm rot="5400000">
              <a:off x="4946405" y="118496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8"/>
            <p:cNvSpPr/>
            <p:nvPr/>
          </p:nvSpPr>
          <p:spPr>
            <a:xfrm rot="5400000">
              <a:off x="4946264" y="379865"/>
              <a:ext cx="57924" cy="49251"/>
            </a:xfrm>
            <a:custGeom>
              <a:rect b="b" l="l" r="r" t="t"/>
              <a:pathLst>
                <a:path extrusionOk="0" h="1573" w="1850">
                  <a:moveTo>
                    <a:pt x="1052" y="0"/>
                  </a:moveTo>
                  <a:cubicBezTo>
                    <a:pt x="348" y="0"/>
                    <a:pt x="0" y="838"/>
                    <a:pt x="499" y="1337"/>
                  </a:cubicBezTo>
                  <a:cubicBezTo>
                    <a:pt x="658" y="1500"/>
                    <a:pt x="855" y="1573"/>
                    <a:pt x="1049" y="1573"/>
                  </a:cubicBezTo>
                  <a:cubicBezTo>
                    <a:pt x="1456" y="1573"/>
                    <a:pt x="1849" y="1256"/>
                    <a:pt x="1849" y="781"/>
                  </a:cubicBezTo>
                  <a:cubicBezTo>
                    <a:pt x="1849" y="344"/>
                    <a:pt x="1492" y="0"/>
                    <a:pt x="1068" y="0"/>
                  </a:cubicBezTo>
                  <a:cubicBezTo>
                    <a:pt x="1063" y="0"/>
                    <a:pt x="1057" y="0"/>
                    <a:pt x="105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8"/>
            <p:cNvSpPr/>
            <p:nvPr/>
          </p:nvSpPr>
          <p:spPr>
            <a:xfrm rot="5400000">
              <a:off x="4946468" y="641139"/>
              <a:ext cx="57516" cy="49251"/>
            </a:xfrm>
            <a:custGeom>
              <a:rect b="b" l="l" r="r" t="t"/>
              <a:pathLst>
                <a:path extrusionOk="0" h="1573" w="1837">
                  <a:moveTo>
                    <a:pt x="1039" y="0"/>
                  </a:moveTo>
                  <a:cubicBezTo>
                    <a:pt x="336" y="0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1"/>
                  </a:cubicBezTo>
                  <a:cubicBezTo>
                    <a:pt x="1836" y="344"/>
                    <a:pt x="1479" y="0"/>
                    <a:pt x="1055" y="0"/>
                  </a:cubicBezTo>
                  <a:cubicBezTo>
                    <a:pt x="1050" y="0"/>
                    <a:pt x="1045" y="0"/>
                    <a:pt x="103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8"/>
            <p:cNvSpPr/>
            <p:nvPr/>
          </p:nvSpPr>
          <p:spPr>
            <a:xfrm rot="5400000">
              <a:off x="4684802" y="118371"/>
              <a:ext cx="57642" cy="49501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8"/>
            <p:cNvSpPr/>
            <p:nvPr/>
          </p:nvSpPr>
          <p:spPr>
            <a:xfrm rot="5400000">
              <a:off x="4684504" y="379583"/>
              <a:ext cx="58049" cy="49689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8"/>
            <p:cNvSpPr/>
            <p:nvPr/>
          </p:nvSpPr>
          <p:spPr>
            <a:xfrm rot="5400000">
              <a:off x="4684708" y="640857"/>
              <a:ext cx="57642" cy="49689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8"/>
            <p:cNvSpPr/>
            <p:nvPr/>
          </p:nvSpPr>
          <p:spPr>
            <a:xfrm rot="5400000">
              <a:off x="4422901" y="118387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8"/>
            <p:cNvSpPr/>
            <p:nvPr/>
          </p:nvSpPr>
          <p:spPr>
            <a:xfrm rot="5400000">
              <a:off x="4422697" y="379693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8"/>
            <p:cNvSpPr/>
            <p:nvPr/>
          </p:nvSpPr>
          <p:spPr>
            <a:xfrm rot="5400000">
              <a:off x="4422901" y="640967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8"/>
            <p:cNvSpPr/>
            <p:nvPr/>
          </p:nvSpPr>
          <p:spPr>
            <a:xfrm rot="5400000">
              <a:off x="4161094" y="118496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8"/>
            <p:cNvSpPr/>
            <p:nvPr/>
          </p:nvSpPr>
          <p:spPr>
            <a:xfrm rot="5400000">
              <a:off x="4160828" y="379740"/>
              <a:ext cx="58049" cy="49376"/>
            </a:xfrm>
            <a:custGeom>
              <a:rect b="b" l="l" r="r" t="t"/>
              <a:pathLst>
                <a:path extrusionOk="0" h="1577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1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8"/>
            <p:cNvSpPr/>
            <p:nvPr/>
          </p:nvSpPr>
          <p:spPr>
            <a:xfrm rot="5400000">
              <a:off x="4161032" y="641014"/>
              <a:ext cx="57642" cy="49376"/>
            </a:xfrm>
            <a:custGeom>
              <a:rect b="b" l="l" r="r" t="t"/>
              <a:pathLst>
                <a:path extrusionOk="0" h="1577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1" y="1506"/>
                    <a:pt x="847" y="1576"/>
                    <a:pt x="1039" y="1576"/>
                  </a:cubicBezTo>
                  <a:cubicBezTo>
                    <a:pt x="1448" y="1576"/>
                    <a:pt x="1840" y="1258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8"/>
            <p:cNvSpPr/>
            <p:nvPr/>
          </p:nvSpPr>
          <p:spPr>
            <a:xfrm rot="5400000">
              <a:off x="3899209" y="118496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8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8"/>
            <p:cNvSpPr/>
            <p:nvPr/>
          </p:nvSpPr>
          <p:spPr>
            <a:xfrm rot="5400000">
              <a:off x="3898927" y="379724"/>
              <a:ext cx="58049" cy="49407"/>
            </a:xfrm>
            <a:custGeom>
              <a:rect b="b" l="l" r="r" t="t"/>
              <a:pathLst>
                <a:path extrusionOk="0" h="1578" w="1854">
                  <a:moveTo>
                    <a:pt x="1072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4" y="1507"/>
                    <a:pt x="859" y="1577"/>
                    <a:pt x="1051" y="1577"/>
                  </a:cubicBezTo>
                  <a:cubicBezTo>
                    <a:pt x="1461" y="1577"/>
                    <a:pt x="1853" y="1259"/>
                    <a:pt x="1853" y="782"/>
                  </a:cubicBezTo>
                  <a:cubicBezTo>
                    <a:pt x="1840" y="358"/>
                    <a:pt x="1496" y="1"/>
                    <a:pt x="107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8"/>
            <p:cNvSpPr/>
            <p:nvPr/>
          </p:nvSpPr>
          <p:spPr>
            <a:xfrm rot="5400000">
              <a:off x="3899131" y="640998"/>
              <a:ext cx="57642" cy="49407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8"/>
            <p:cNvSpPr/>
            <p:nvPr/>
          </p:nvSpPr>
          <p:spPr>
            <a:xfrm rot="5400000">
              <a:off x="3637590" y="118387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8"/>
            <p:cNvSpPr/>
            <p:nvPr/>
          </p:nvSpPr>
          <p:spPr>
            <a:xfrm rot="5400000">
              <a:off x="3637293" y="379599"/>
              <a:ext cx="58049" cy="49658"/>
            </a:xfrm>
            <a:custGeom>
              <a:rect b="b" l="l" r="r" t="t"/>
              <a:pathLst>
                <a:path extrusionOk="0" h="1586" w="1854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8"/>
            <p:cNvSpPr/>
            <p:nvPr/>
          </p:nvSpPr>
          <p:spPr>
            <a:xfrm rot="5400000">
              <a:off x="3637496" y="640873"/>
              <a:ext cx="57642" cy="49658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60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 rot="5400000">
              <a:off x="3375689" y="118371"/>
              <a:ext cx="57642" cy="49501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 rot="5400000">
              <a:off x="3375486" y="379677"/>
              <a:ext cx="58049" cy="49501"/>
            </a:xfrm>
            <a:custGeom>
              <a:rect b="b" l="l" r="r" t="t"/>
              <a:pathLst>
                <a:path extrusionOk="0" h="1581" w="1854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 rot="5400000">
              <a:off x="3375596" y="640857"/>
              <a:ext cx="57642" cy="49689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 rot="5400000">
              <a:off x="3113898" y="118496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 rot="5400000">
              <a:off x="3113585" y="379693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45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 rot="5400000">
              <a:off x="3113789" y="640967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80"/>
                    <a:pt x="1044" y="1580"/>
                  </a:cubicBezTo>
                  <a:cubicBezTo>
                    <a:pt x="1452" y="1580"/>
                    <a:pt x="1840" y="1265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10" name="Google Shape;410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11" name="Google Shape;411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12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Google Shape;413;p10"/>
          <p:cNvSpPr txBox="1"/>
          <p:nvPr>
            <p:ph type="title"/>
          </p:nvPr>
        </p:nvSpPr>
        <p:spPr>
          <a:xfrm>
            <a:off x="624100" y="3304072"/>
            <a:ext cx="4797000" cy="11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None/>
              <a:defRPr sz="3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None/>
              <a:defRPr sz="3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None/>
              <a:defRPr sz="3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None/>
              <a:defRPr sz="3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None/>
              <a:defRPr sz="3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None/>
              <a:defRPr sz="3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None/>
              <a:defRPr sz="3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None/>
              <a:defRPr sz="3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None/>
              <a:defRPr sz="3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14" name="Google Shape;414;p10"/>
          <p:cNvSpPr/>
          <p:nvPr/>
        </p:nvSpPr>
        <p:spPr>
          <a:xfrm>
            <a:off x="8832141" y="1498034"/>
            <a:ext cx="38116" cy="32730"/>
          </a:xfrm>
          <a:custGeom>
            <a:rect b="b" l="l" r="r" t="t"/>
            <a:pathLst>
              <a:path extrusionOk="0" h="1580" w="1840">
                <a:moveTo>
                  <a:pt x="1059" y="0"/>
                </a:moveTo>
                <a:cubicBezTo>
                  <a:pt x="344" y="0"/>
                  <a:pt x="0" y="847"/>
                  <a:pt x="490" y="1350"/>
                </a:cubicBezTo>
                <a:cubicBezTo>
                  <a:pt x="653" y="1508"/>
                  <a:pt x="851" y="1580"/>
                  <a:pt x="1046" y="1580"/>
                </a:cubicBezTo>
                <a:cubicBezTo>
                  <a:pt x="1452" y="1580"/>
                  <a:pt x="1840" y="1269"/>
                  <a:pt x="1840" y="794"/>
                </a:cubicBezTo>
                <a:cubicBezTo>
                  <a:pt x="1840" y="357"/>
                  <a:pt x="1483" y="0"/>
                  <a:pt x="1059" y="0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10"/>
          <p:cNvSpPr/>
          <p:nvPr/>
        </p:nvSpPr>
        <p:spPr>
          <a:xfrm>
            <a:off x="9004866" y="1498034"/>
            <a:ext cx="38136" cy="32730"/>
          </a:xfrm>
          <a:custGeom>
            <a:rect b="b" l="l" r="r" t="t"/>
            <a:pathLst>
              <a:path extrusionOk="0" h="1580" w="1841">
                <a:moveTo>
                  <a:pt x="1059" y="0"/>
                </a:moveTo>
                <a:cubicBezTo>
                  <a:pt x="358" y="0"/>
                  <a:pt x="1" y="847"/>
                  <a:pt x="503" y="1350"/>
                </a:cubicBezTo>
                <a:cubicBezTo>
                  <a:pt x="662" y="1508"/>
                  <a:pt x="858" y="1580"/>
                  <a:pt x="1050" y="1580"/>
                </a:cubicBezTo>
                <a:cubicBezTo>
                  <a:pt x="1453" y="1580"/>
                  <a:pt x="1840" y="1269"/>
                  <a:pt x="1840" y="794"/>
                </a:cubicBezTo>
                <a:cubicBezTo>
                  <a:pt x="1840" y="357"/>
                  <a:pt x="1496" y="0"/>
                  <a:pt x="1059" y="0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6" name="Google Shape;416;p10"/>
          <p:cNvGrpSpPr/>
          <p:nvPr/>
        </p:nvGrpSpPr>
        <p:grpSpPr>
          <a:xfrm>
            <a:off x="8832141" y="1671298"/>
            <a:ext cx="211047" cy="2284366"/>
            <a:chOff x="8889291" y="1671298"/>
            <a:chExt cx="211047" cy="2284366"/>
          </a:xfrm>
        </p:grpSpPr>
        <p:sp>
          <p:nvSpPr>
            <p:cNvPr id="417" name="Google Shape;417;p10"/>
            <p:cNvSpPr/>
            <p:nvPr/>
          </p:nvSpPr>
          <p:spPr>
            <a:xfrm>
              <a:off x="8889291" y="1671298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10"/>
            <p:cNvSpPr/>
            <p:nvPr/>
          </p:nvSpPr>
          <p:spPr>
            <a:xfrm>
              <a:off x="9062016" y="1671298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10"/>
            <p:cNvSpPr/>
            <p:nvPr/>
          </p:nvSpPr>
          <p:spPr>
            <a:xfrm>
              <a:off x="8889291" y="1844561"/>
              <a:ext cx="38116" cy="32605"/>
            </a:xfrm>
            <a:custGeom>
              <a:rect b="b" l="l" r="r" t="t"/>
              <a:pathLst>
                <a:path extrusionOk="0" h="1574" w="1840">
                  <a:moveTo>
                    <a:pt x="1082" y="1"/>
                  </a:moveTo>
                  <a:cubicBezTo>
                    <a:pt x="1074" y="1"/>
                    <a:pt x="1067" y="1"/>
                    <a:pt x="1059" y="1"/>
                  </a:cubicBezTo>
                  <a:cubicBezTo>
                    <a:pt x="358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8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10"/>
            <p:cNvSpPr/>
            <p:nvPr/>
          </p:nvSpPr>
          <p:spPr>
            <a:xfrm>
              <a:off x="9062016" y="1844561"/>
              <a:ext cx="38136" cy="32605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10"/>
            <p:cNvSpPr/>
            <p:nvPr/>
          </p:nvSpPr>
          <p:spPr>
            <a:xfrm>
              <a:off x="8889291" y="2017576"/>
              <a:ext cx="38116" cy="32750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10"/>
            <p:cNvSpPr/>
            <p:nvPr/>
          </p:nvSpPr>
          <p:spPr>
            <a:xfrm>
              <a:off x="9062016" y="2017576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10"/>
            <p:cNvSpPr/>
            <p:nvPr/>
          </p:nvSpPr>
          <p:spPr>
            <a:xfrm>
              <a:off x="8889291" y="2190860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10"/>
            <p:cNvSpPr/>
            <p:nvPr/>
          </p:nvSpPr>
          <p:spPr>
            <a:xfrm>
              <a:off x="9062016" y="2190860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10"/>
            <p:cNvSpPr/>
            <p:nvPr/>
          </p:nvSpPr>
          <p:spPr>
            <a:xfrm>
              <a:off x="8889291" y="2364144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10"/>
            <p:cNvSpPr/>
            <p:nvPr/>
          </p:nvSpPr>
          <p:spPr>
            <a:xfrm>
              <a:off x="9062016" y="2364144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10"/>
            <p:cNvSpPr/>
            <p:nvPr/>
          </p:nvSpPr>
          <p:spPr>
            <a:xfrm>
              <a:off x="8889291" y="2537407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10"/>
            <p:cNvSpPr/>
            <p:nvPr/>
          </p:nvSpPr>
          <p:spPr>
            <a:xfrm>
              <a:off x="9062016" y="2537407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10"/>
            <p:cNvSpPr/>
            <p:nvPr/>
          </p:nvSpPr>
          <p:spPr>
            <a:xfrm>
              <a:off x="8889291" y="2710691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10"/>
            <p:cNvSpPr/>
            <p:nvPr/>
          </p:nvSpPr>
          <p:spPr>
            <a:xfrm>
              <a:off x="9062016" y="2710691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10"/>
            <p:cNvSpPr/>
            <p:nvPr/>
          </p:nvSpPr>
          <p:spPr>
            <a:xfrm>
              <a:off x="8889291" y="2883685"/>
              <a:ext cx="38116" cy="32750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10"/>
            <p:cNvSpPr/>
            <p:nvPr/>
          </p:nvSpPr>
          <p:spPr>
            <a:xfrm>
              <a:off x="9062016" y="2883685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10"/>
            <p:cNvSpPr/>
            <p:nvPr/>
          </p:nvSpPr>
          <p:spPr>
            <a:xfrm>
              <a:off x="8889291" y="3056969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10"/>
            <p:cNvSpPr/>
            <p:nvPr/>
          </p:nvSpPr>
          <p:spPr>
            <a:xfrm>
              <a:off x="9062016" y="3056969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10"/>
            <p:cNvSpPr/>
            <p:nvPr/>
          </p:nvSpPr>
          <p:spPr>
            <a:xfrm>
              <a:off x="8889291" y="3230253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10"/>
            <p:cNvSpPr/>
            <p:nvPr/>
          </p:nvSpPr>
          <p:spPr>
            <a:xfrm>
              <a:off x="9062016" y="3230253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10"/>
            <p:cNvSpPr/>
            <p:nvPr/>
          </p:nvSpPr>
          <p:spPr>
            <a:xfrm>
              <a:off x="8889291" y="3403517"/>
              <a:ext cx="38116" cy="32688"/>
            </a:xfrm>
            <a:custGeom>
              <a:rect b="b" l="l" r="r" t="t"/>
              <a:pathLst>
                <a:path extrusionOk="0" h="1578" w="1840">
                  <a:moveTo>
                    <a:pt x="1059" y="1"/>
                  </a:moveTo>
                  <a:cubicBezTo>
                    <a:pt x="344" y="1"/>
                    <a:pt x="0" y="848"/>
                    <a:pt x="503" y="1351"/>
                  </a:cubicBezTo>
                  <a:cubicBezTo>
                    <a:pt x="660" y="1507"/>
                    <a:pt x="852" y="1577"/>
                    <a:pt x="1042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10"/>
            <p:cNvSpPr/>
            <p:nvPr/>
          </p:nvSpPr>
          <p:spPr>
            <a:xfrm>
              <a:off x="9062016" y="3403517"/>
              <a:ext cx="38323" cy="32688"/>
            </a:xfrm>
            <a:custGeom>
              <a:rect b="b" l="l" r="r" t="t"/>
              <a:pathLst>
                <a:path extrusionOk="0" h="1578" w="1850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0" y="1507"/>
                    <a:pt x="854" y="1577"/>
                    <a:pt x="1045" y="1577"/>
                  </a:cubicBezTo>
                  <a:cubicBezTo>
                    <a:pt x="1454" y="1577"/>
                    <a:pt x="1849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10"/>
            <p:cNvSpPr/>
            <p:nvPr/>
          </p:nvSpPr>
          <p:spPr>
            <a:xfrm>
              <a:off x="8889291" y="3576532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10"/>
            <p:cNvSpPr/>
            <p:nvPr/>
          </p:nvSpPr>
          <p:spPr>
            <a:xfrm>
              <a:off x="9062016" y="3576532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10"/>
            <p:cNvSpPr/>
            <p:nvPr/>
          </p:nvSpPr>
          <p:spPr>
            <a:xfrm>
              <a:off x="8889291" y="3749795"/>
              <a:ext cx="38116" cy="32750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10"/>
            <p:cNvSpPr/>
            <p:nvPr/>
          </p:nvSpPr>
          <p:spPr>
            <a:xfrm>
              <a:off x="9062016" y="3749795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10"/>
            <p:cNvSpPr/>
            <p:nvPr/>
          </p:nvSpPr>
          <p:spPr>
            <a:xfrm>
              <a:off x="8889291" y="3923079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10"/>
            <p:cNvSpPr/>
            <p:nvPr/>
          </p:nvSpPr>
          <p:spPr>
            <a:xfrm>
              <a:off x="9062016" y="3923079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45" name="Shape 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" name="Google Shape;446;p11"/>
          <p:cNvSpPr txBox="1"/>
          <p:nvPr>
            <p:ph hasCustomPrompt="1" type="title"/>
          </p:nvPr>
        </p:nvSpPr>
        <p:spPr>
          <a:xfrm>
            <a:off x="1852350" y="1839025"/>
            <a:ext cx="54393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47" name="Google Shape;447;p11"/>
          <p:cNvSpPr txBox="1"/>
          <p:nvPr>
            <p:ph idx="1" type="subTitle"/>
          </p:nvPr>
        </p:nvSpPr>
        <p:spPr>
          <a:xfrm>
            <a:off x="2897325" y="2922363"/>
            <a:ext cx="3349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cxnSp>
        <p:nvCxnSpPr>
          <p:cNvPr id="448" name="Google Shape;448;p11"/>
          <p:cNvCxnSpPr/>
          <p:nvPr/>
        </p:nvCxnSpPr>
        <p:spPr>
          <a:xfrm>
            <a:off x="190500" y="-123825"/>
            <a:ext cx="1343100" cy="56769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9" name="Google Shape;449;p11"/>
          <p:cNvCxnSpPr/>
          <p:nvPr/>
        </p:nvCxnSpPr>
        <p:spPr>
          <a:xfrm flipH="1" rot="10800000">
            <a:off x="-1409700" y="-381075"/>
            <a:ext cx="7524600" cy="27909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50" name="Google Shape;450;p11"/>
          <p:cNvGrpSpPr/>
          <p:nvPr/>
        </p:nvGrpSpPr>
        <p:grpSpPr>
          <a:xfrm>
            <a:off x="6623925" y="4187935"/>
            <a:ext cx="2405778" cy="841262"/>
            <a:chOff x="6623925" y="4187935"/>
            <a:chExt cx="2405778" cy="841262"/>
          </a:xfrm>
        </p:grpSpPr>
        <p:sp>
          <p:nvSpPr>
            <p:cNvPr id="451" name="Google Shape;451;p11"/>
            <p:cNvSpPr/>
            <p:nvPr/>
          </p:nvSpPr>
          <p:spPr>
            <a:xfrm rot="5400000">
              <a:off x="8976272" y="4192115"/>
              <a:ext cx="57610" cy="49251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11"/>
            <p:cNvSpPr/>
            <p:nvPr/>
          </p:nvSpPr>
          <p:spPr>
            <a:xfrm rot="5400000">
              <a:off x="8976256" y="4453202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11"/>
            <p:cNvSpPr/>
            <p:nvPr/>
          </p:nvSpPr>
          <p:spPr>
            <a:xfrm rot="5400000">
              <a:off x="8975943" y="4714367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79"/>
                    <a:pt x="1058" y="1579"/>
                  </a:cubicBezTo>
                  <a:cubicBezTo>
                    <a:pt x="1465" y="1579"/>
                    <a:pt x="1854" y="1265"/>
                    <a:pt x="1854" y="781"/>
                  </a:cubicBezTo>
                  <a:cubicBezTo>
                    <a:pt x="1854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11"/>
            <p:cNvSpPr/>
            <p:nvPr/>
          </p:nvSpPr>
          <p:spPr>
            <a:xfrm rot="5400000">
              <a:off x="8975959" y="4975453"/>
              <a:ext cx="58017" cy="49470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11"/>
            <p:cNvSpPr/>
            <p:nvPr/>
          </p:nvSpPr>
          <p:spPr>
            <a:xfrm rot="5400000">
              <a:off x="8714387" y="4192115"/>
              <a:ext cx="57610" cy="49251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11"/>
            <p:cNvSpPr/>
            <p:nvPr/>
          </p:nvSpPr>
          <p:spPr>
            <a:xfrm rot="5400000">
              <a:off x="8714371" y="4453202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11"/>
            <p:cNvSpPr/>
            <p:nvPr/>
          </p:nvSpPr>
          <p:spPr>
            <a:xfrm rot="5400000">
              <a:off x="8714168" y="4714476"/>
              <a:ext cx="58049" cy="49251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11"/>
            <p:cNvSpPr/>
            <p:nvPr/>
          </p:nvSpPr>
          <p:spPr>
            <a:xfrm rot="5400000">
              <a:off x="8714230" y="4975610"/>
              <a:ext cx="57924" cy="49251"/>
            </a:xfrm>
            <a:custGeom>
              <a:rect b="b" l="l" r="r" t="t"/>
              <a:pathLst>
                <a:path extrusionOk="0" h="1573" w="1850">
                  <a:moveTo>
                    <a:pt x="1040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63" y="1500"/>
                    <a:pt x="862" y="1573"/>
                    <a:pt x="1056" y="1573"/>
                  </a:cubicBezTo>
                  <a:cubicBezTo>
                    <a:pt x="1463" y="1573"/>
                    <a:pt x="1850" y="1256"/>
                    <a:pt x="1850" y="782"/>
                  </a:cubicBezTo>
                  <a:cubicBezTo>
                    <a:pt x="1850" y="345"/>
                    <a:pt x="1493" y="1"/>
                    <a:pt x="1056" y="1"/>
                  </a:cubicBezTo>
                  <a:cubicBezTo>
                    <a:pt x="1050" y="1"/>
                    <a:pt x="1045" y="1"/>
                    <a:pt x="104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11"/>
            <p:cNvSpPr/>
            <p:nvPr/>
          </p:nvSpPr>
          <p:spPr>
            <a:xfrm rot="5400000">
              <a:off x="8452471" y="4192115"/>
              <a:ext cx="57610" cy="49251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11"/>
            <p:cNvSpPr/>
            <p:nvPr/>
          </p:nvSpPr>
          <p:spPr>
            <a:xfrm rot="5400000">
              <a:off x="8452455" y="4453202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11"/>
            <p:cNvSpPr/>
            <p:nvPr/>
          </p:nvSpPr>
          <p:spPr>
            <a:xfrm rot="5400000">
              <a:off x="8452267" y="4714461"/>
              <a:ext cx="58049" cy="49282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11"/>
            <p:cNvSpPr/>
            <p:nvPr/>
          </p:nvSpPr>
          <p:spPr>
            <a:xfrm rot="5400000">
              <a:off x="8452486" y="4975751"/>
              <a:ext cx="57610" cy="49282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11"/>
            <p:cNvSpPr/>
            <p:nvPr/>
          </p:nvSpPr>
          <p:spPr>
            <a:xfrm rot="5400000">
              <a:off x="8190867" y="4191990"/>
              <a:ext cx="57610" cy="49501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11"/>
            <p:cNvSpPr/>
            <p:nvPr/>
          </p:nvSpPr>
          <p:spPr>
            <a:xfrm rot="5400000">
              <a:off x="8190852" y="4453077"/>
              <a:ext cx="57642" cy="49501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11"/>
            <p:cNvSpPr/>
            <p:nvPr/>
          </p:nvSpPr>
          <p:spPr>
            <a:xfrm rot="5400000">
              <a:off x="8190554" y="4714257"/>
              <a:ext cx="58049" cy="49689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11"/>
            <p:cNvSpPr/>
            <p:nvPr/>
          </p:nvSpPr>
          <p:spPr>
            <a:xfrm rot="5400000">
              <a:off x="8190570" y="4975344"/>
              <a:ext cx="58017" cy="49689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11"/>
            <p:cNvSpPr/>
            <p:nvPr/>
          </p:nvSpPr>
          <p:spPr>
            <a:xfrm rot="5400000">
              <a:off x="7928967" y="4192006"/>
              <a:ext cx="57610" cy="4947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11"/>
            <p:cNvSpPr/>
            <p:nvPr/>
          </p:nvSpPr>
          <p:spPr>
            <a:xfrm rot="5400000">
              <a:off x="7928951" y="4453092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11"/>
            <p:cNvSpPr/>
            <p:nvPr/>
          </p:nvSpPr>
          <p:spPr>
            <a:xfrm rot="5400000">
              <a:off x="7928747" y="4714367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11"/>
            <p:cNvSpPr/>
            <p:nvPr/>
          </p:nvSpPr>
          <p:spPr>
            <a:xfrm rot="5400000">
              <a:off x="7928763" y="4975453"/>
              <a:ext cx="58017" cy="49470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4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11"/>
            <p:cNvSpPr/>
            <p:nvPr/>
          </p:nvSpPr>
          <p:spPr>
            <a:xfrm rot="5400000">
              <a:off x="7667160" y="4192115"/>
              <a:ext cx="57610" cy="49251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11"/>
            <p:cNvSpPr/>
            <p:nvPr/>
          </p:nvSpPr>
          <p:spPr>
            <a:xfrm rot="5400000">
              <a:off x="7667144" y="4453202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11"/>
            <p:cNvSpPr/>
            <p:nvPr/>
          </p:nvSpPr>
          <p:spPr>
            <a:xfrm rot="5400000">
              <a:off x="7666878" y="4714414"/>
              <a:ext cx="58049" cy="49376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11"/>
            <p:cNvSpPr/>
            <p:nvPr/>
          </p:nvSpPr>
          <p:spPr>
            <a:xfrm rot="5400000">
              <a:off x="7666894" y="4975500"/>
              <a:ext cx="58017" cy="49376"/>
            </a:xfrm>
            <a:custGeom>
              <a:rect b="b" l="l" r="r" t="t"/>
              <a:pathLst>
                <a:path extrusionOk="0" h="1577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0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11"/>
            <p:cNvSpPr/>
            <p:nvPr/>
          </p:nvSpPr>
          <p:spPr>
            <a:xfrm rot="5400000">
              <a:off x="7405196" y="4192037"/>
              <a:ext cx="57610" cy="49407"/>
            </a:xfrm>
            <a:custGeom>
              <a:rect b="b" l="l" r="r" t="t"/>
              <a:pathLst>
                <a:path extrusionOk="0" h="1578" w="1840">
                  <a:moveTo>
                    <a:pt x="1059" y="1"/>
                  </a:moveTo>
                  <a:cubicBezTo>
                    <a:pt x="344" y="1"/>
                    <a:pt x="0" y="848"/>
                    <a:pt x="503" y="1351"/>
                  </a:cubicBezTo>
                  <a:cubicBezTo>
                    <a:pt x="660" y="1507"/>
                    <a:pt x="852" y="1577"/>
                    <a:pt x="1042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11"/>
            <p:cNvSpPr/>
            <p:nvPr/>
          </p:nvSpPr>
          <p:spPr>
            <a:xfrm rot="5400000">
              <a:off x="7405040" y="4453265"/>
              <a:ext cx="57924" cy="49407"/>
            </a:xfrm>
            <a:custGeom>
              <a:rect b="b" l="l" r="r" t="t"/>
              <a:pathLst>
                <a:path extrusionOk="0" h="1578" w="1850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0" y="1507"/>
                    <a:pt x="854" y="1577"/>
                    <a:pt x="1045" y="1577"/>
                  </a:cubicBezTo>
                  <a:cubicBezTo>
                    <a:pt x="1454" y="1577"/>
                    <a:pt x="1849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11"/>
            <p:cNvSpPr/>
            <p:nvPr/>
          </p:nvSpPr>
          <p:spPr>
            <a:xfrm rot="5400000">
              <a:off x="7404977" y="4714398"/>
              <a:ext cx="58049" cy="49407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11"/>
            <p:cNvSpPr/>
            <p:nvPr/>
          </p:nvSpPr>
          <p:spPr>
            <a:xfrm rot="5400000">
              <a:off x="7405196" y="4975688"/>
              <a:ext cx="57610" cy="49407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61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11"/>
            <p:cNvSpPr/>
            <p:nvPr/>
          </p:nvSpPr>
          <p:spPr>
            <a:xfrm rot="5400000">
              <a:off x="7143656" y="4192006"/>
              <a:ext cx="57610" cy="4947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11"/>
            <p:cNvSpPr/>
            <p:nvPr/>
          </p:nvSpPr>
          <p:spPr>
            <a:xfrm rot="5400000">
              <a:off x="7143640" y="4453092"/>
              <a:ext cx="57642" cy="4947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11"/>
            <p:cNvSpPr/>
            <p:nvPr/>
          </p:nvSpPr>
          <p:spPr>
            <a:xfrm rot="5400000">
              <a:off x="7143343" y="4714273"/>
              <a:ext cx="58049" cy="49658"/>
            </a:xfrm>
            <a:custGeom>
              <a:rect b="b" l="l" r="r" t="t"/>
              <a:pathLst>
                <a:path extrusionOk="0" h="1586" w="1854">
                  <a:moveTo>
                    <a:pt x="1060" y="0"/>
                  </a:moveTo>
                  <a:cubicBezTo>
                    <a:pt x="358" y="0"/>
                    <a:pt x="1" y="860"/>
                    <a:pt x="504" y="1350"/>
                  </a:cubicBezTo>
                  <a:cubicBezTo>
                    <a:pt x="667" y="1513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11"/>
            <p:cNvSpPr/>
            <p:nvPr/>
          </p:nvSpPr>
          <p:spPr>
            <a:xfrm rot="5400000">
              <a:off x="7143358" y="4975360"/>
              <a:ext cx="58017" cy="49658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11"/>
            <p:cNvSpPr/>
            <p:nvPr/>
          </p:nvSpPr>
          <p:spPr>
            <a:xfrm rot="5400000">
              <a:off x="6881755" y="4191990"/>
              <a:ext cx="57610" cy="49501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11"/>
            <p:cNvSpPr/>
            <p:nvPr/>
          </p:nvSpPr>
          <p:spPr>
            <a:xfrm rot="5400000">
              <a:off x="6881739" y="4453077"/>
              <a:ext cx="57642" cy="49501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11"/>
            <p:cNvSpPr/>
            <p:nvPr/>
          </p:nvSpPr>
          <p:spPr>
            <a:xfrm rot="5400000">
              <a:off x="6881536" y="4714351"/>
              <a:ext cx="58049" cy="49501"/>
            </a:xfrm>
            <a:custGeom>
              <a:rect b="b" l="l" r="r" t="t"/>
              <a:pathLst>
                <a:path extrusionOk="0" h="1581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11"/>
            <p:cNvSpPr/>
            <p:nvPr/>
          </p:nvSpPr>
          <p:spPr>
            <a:xfrm rot="5400000">
              <a:off x="6881458" y="4975344"/>
              <a:ext cx="58017" cy="49689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11"/>
            <p:cNvSpPr/>
            <p:nvPr/>
          </p:nvSpPr>
          <p:spPr>
            <a:xfrm rot="5400000">
              <a:off x="6619964" y="4192115"/>
              <a:ext cx="57610" cy="49251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11"/>
            <p:cNvSpPr/>
            <p:nvPr/>
          </p:nvSpPr>
          <p:spPr>
            <a:xfrm rot="5400000">
              <a:off x="6619948" y="4453202"/>
              <a:ext cx="57642" cy="49251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11"/>
            <p:cNvSpPr/>
            <p:nvPr/>
          </p:nvSpPr>
          <p:spPr>
            <a:xfrm rot="5400000">
              <a:off x="6619635" y="4714367"/>
              <a:ext cx="58049" cy="49470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80"/>
                    <a:pt x="1058" y="1580"/>
                  </a:cubicBezTo>
                  <a:cubicBezTo>
                    <a:pt x="1465" y="1580"/>
                    <a:pt x="1854" y="1265"/>
                    <a:pt x="1854" y="781"/>
                  </a:cubicBezTo>
                  <a:cubicBezTo>
                    <a:pt x="1854" y="345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11"/>
            <p:cNvSpPr/>
            <p:nvPr/>
          </p:nvSpPr>
          <p:spPr>
            <a:xfrm rot="5400000">
              <a:off x="6619651" y="4975453"/>
              <a:ext cx="58017" cy="49470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mall number">
  <p:cSld name="BIG_NUMBER_1">
    <p:spTree>
      <p:nvGrpSpPr>
        <p:cNvPr id="491" name="Shape 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" name="Google Shape;492;p12"/>
          <p:cNvSpPr txBox="1"/>
          <p:nvPr>
            <p:ph hasCustomPrompt="1" type="title"/>
          </p:nvPr>
        </p:nvSpPr>
        <p:spPr>
          <a:xfrm>
            <a:off x="619400" y="772225"/>
            <a:ext cx="54393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93" name="Google Shape;493;p12"/>
          <p:cNvSpPr txBox="1"/>
          <p:nvPr>
            <p:ph idx="1" type="subTitle"/>
          </p:nvPr>
        </p:nvSpPr>
        <p:spPr>
          <a:xfrm>
            <a:off x="1664375" y="1855563"/>
            <a:ext cx="3349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94" name="Google Shape;494;p12"/>
          <p:cNvSpPr txBox="1"/>
          <p:nvPr>
            <p:ph hasCustomPrompt="1" idx="2" type="title"/>
          </p:nvPr>
        </p:nvSpPr>
        <p:spPr>
          <a:xfrm>
            <a:off x="5574950" y="3067975"/>
            <a:ext cx="1910100" cy="91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95" name="Google Shape;495;p12"/>
          <p:cNvSpPr txBox="1"/>
          <p:nvPr>
            <p:ph idx="3" type="subTitle"/>
          </p:nvPr>
        </p:nvSpPr>
        <p:spPr>
          <a:xfrm>
            <a:off x="5435900" y="4036533"/>
            <a:ext cx="218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cxnSp>
        <p:nvCxnSpPr>
          <p:cNvPr id="496" name="Google Shape;496;p12"/>
          <p:cNvCxnSpPr/>
          <p:nvPr/>
        </p:nvCxnSpPr>
        <p:spPr>
          <a:xfrm>
            <a:off x="6176650" y="-905875"/>
            <a:ext cx="5034600" cy="6010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14">
    <p:spTree>
      <p:nvGrpSpPr>
        <p:cNvPr id="497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p13"/>
          <p:cNvSpPr txBox="1"/>
          <p:nvPr>
            <p:ph type="ctrTitle"/>
          </p:nvPr>
        </p:nvSpPr>
        <p:spPr>
          <a:xfrm>
            <a:off x="1811638" y="1334631"/>
            <a:ext cx="2048700" cy="85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b="0" sz="20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99" name="Google Shape;499;p13"/>
          <p:cNvSpPr txBox="1"/>
          <p:nvPr>
            <p:ph idx="1" type="subTitle"/>
          </p:nvPr>
        </p:nvSpPr>
        <p:spPr>
          <a:xfrm>
            <a:off x="1811638" y="2034370"/>
            <a:ext cx="218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500" name="Google Shape;500;p13"/>
          <p:cNvSpPr txBox="1"/>
          <p:nvPr>
            <p:ph hasCustomPrompt="1" idx="2" type="title"/>
          </p:nvPr>
        </p:nvSpPr>
        <p:spPr>
          <a:xfrm>
            <a:off x="713038" y="1651145"/>
            <a:ext cx="1098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None/>
              <a:defRPr b="1"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01" name="Google Shape;501;p13"/>
          <p:cNvSpPr txBox="1"/>
          <p:nvPr>
            <p:ph idx="3" type="ctrTitle"/>
          </p:nvPr>
        </p:nvSpPr>
        <p:spPr>
          <a:xfrm>
            <a:off x="1811638" y="2996356"/>
            <a:ext cx="2048700" cy="85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b="0" sz="20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502" name="Google Shape;502;p13"/>
          <p:cNvSpPr txBox="1"/>
          <p:nvPr>
            <p:ph idx="4" type="subTitle"/>
          </p:nvPr>
        </p:nvSpPr>
        <p:spPr>
          <a:xfrm>
            <a:off x="1811638" y="3696095"/>
            <a:ext cx="218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503" name="Google Shape;503;p13"/>
          <p:cNvSpPr txBox="1"/>
          <p:nvPr>
            <p:ph hasCustomPrompt="1" idx="5" type="title"/>
          </p:nvPr>
        </p:nvSpPr>
        <p:spPr>
          <a:xfrm>
            <a:off x="713038" y="3284295"/>
            <a:ext cx="1098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None/>
              <a:defRPr b="1"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04" name="Google Shape;504;p13"/>
          <p:cNvSpPr txBox="1"/>
          <p:nvPr>
            <p:ph idx="6" type="ctrTitle"/>
          </p:nvPr>
        </p:nvSpPr>
        <p:spPr>
          <a:xfrm>
            <a:off x="5303388" y="1334631"/>
            <a:ext cx="2048700" cy="85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b="0" sz="20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505" name="Google Shape;505;p13"/>
          <p:cNvSpPr txBox="1"/>
          <p:nvPr>
            <p:ph idx="7" type="subTitle"/>
          </p:nvPr>
        </p:nvSpPr>
        <p:spPr>
          <a:xfrm>
            <a:off x="5163888" y="2034370"/>
            <a:ext cx="218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506" name="Google Shape;506;p13"/>
          <p:cNvSpPr txBox="1"/>
          <p:nvPr>
            <p:ph hasCustomPrompt="1" idx="8" type="title"/>
          </p:nvPr>
        </p:nvSpPr>
        <p:spPr>
          <a:xfrm>
            <a:off x="7332363" y="1622570"/>
            <a:ext cx="1098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None/>
              <a:defRPr b="1"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07" name="Google Shape;507;p13"/>
          <p:cNvSpPr txBox="1"/>
          <p:nvPr>
            <p:ph idx="9" type="ctrTitle"/>
          </p:nvPr>
        </p:nvSpPr>
        <p:spPr>
          <a:xfrm>
            <a:off x="5303388" y="2996356"/>
            <a:ext cx="2048700" cy="85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b="0" sz="20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508" name="Google Shape;508;p13"/>
          <p:cNvSpPr txBox="1"/>
          <p:nvPr>
            <p:ph idx="13" type="subTitle"/>
          </p:nvPr>
        </p:nvSpPr>
        <p:spPr>
          <a:xfrm>
            <a:off x="5163888" y="3696095"/>
            <a:ext cx="218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509" name="Google Shape;509;p13"/>
          <p:cNvSpPr txBox="1"/>
          <p:nvPr>
            <p:ph hasCustomPrompt="1" idx="14" type="title"/>
          </p:nvPr>
        </p:nvSpPr>
        <p:spPr>
          <a:xfrm>
            <a:off x="7332363" y="3284295"/>
            <a:ext cx="1098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None/>
              <a:defRPr b="1"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0"/>
              <a:buFont typeface="Fira Sans Extra Condensed Medium"/>
              <a:buNone/>
              <a:defRPr sz="5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10" name="Google Shape;510;p13"/>
          <p:cNvSpPr txBox="1"/>
          <p:nvPr>
            <p:ph idx="15"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cxnSp>
        <p:nvCxnSpPr>
          <p:cNvPr id="511" name="Google Shape;511;p13"/>
          <p:cNvCxnSpPr/>
          <p:nvPr/>
        </p:nvCxnSpPr>
        <p:spPr>
          <a:xfrm rot="10800000">
            <a:off x="-457200" y="1867450"/>
            <a:ext cx="1609800" cy="3819600"/>
          </a:xfrm>
          <a:prstGeom prst="straightConnector1">
            <a:avLst/>
          </a:prstGeom>
          <a:noFill/>
          <a:ln cap="flat" cmpd="sng" w="9525">
            <a:solidFill>
              <a:srgbClr val="F5CDB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512" name="Google Shape;512;p13"/>
          <p:cNvGrpSpPr/>
          <p:nvPr/>
        </p:nvGrpSpPr>
        <p:grpSpPr>
          <a:xfrm rot="5400000">
            <a:off x="7715707" y="-16033"/>
            <a:ext cx="58051" cy="1358521"/>
            <a:chOff x="550455" y="1794369"/>
            <a:chExt cx="27314" cy="639214"/>
          </a:xfrm>
        </p:grpSpPr>
        <p:sp>
          <p:nvSpPr>
            <p:cNvPr id="513" name="Google Shape;513;p13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13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13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13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13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13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 Design">
  <p:cSld name="TITLE_ONLY_1_1"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4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21" name="Google Shape;521;p14"/>
          <p:cNvSpPr txBox="1"/>
          <p:nvPr>
            <p:ph idx="1" type="subTitle"/>
          </p:nvPr>
        </p:nvSpPr>
        <p:spPr>
          <a:xfrm>
            <a:off x="5927850" y="1292275"/>
            <a:ext cx="24579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grpSp>
        <p:nvGrpSpPr>
          <p:cNvPr id="522" name="Google Shape;522;p14"/>
          <p:cNvGrpSpPr/>
          <p:nvPr/>
        </p:nvGrpSpPr>
        <p:grpSpPr>
          <a:xfrm rot="5400000">
            <a:off x="6940166" y="-1658366"/>
            <a:ext cx="1938979" cy="2457775"/>
            <a:chOff x="304776" y="1055181"/>
            <a:chExt cx="1378977" cy="1747937"/>
          </a:xfrm>
        </p:grpSpPr>
        <p:sp>
          <p:nvSpPr>
            <p:cNvPr id="523" name="Google Shape;523;p14"/>
            <p:cNvSpPr/>
            <p:nvPr/>
          </p:nvSpPr>
          <p:spPr>
            <a:xfrm>
              <a:off x="304776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14"/>
            <p:cNvSpPr/>
            <p:nvPr/>
          </p:nvSpPr>
          <p:spPr>
            <a:xfrm>
              <a:off x="427616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14"/>
            <p:cNvSpPr/>
            <p:nvPr/>
          </p:nvSpPr>
          <p:spPr>
            <a:xfrm>
              <a:off x="550455" y="105518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14"/>
            <p:cNvSpPr/>
            <p:nvPr/>
          </p:nvSpPr>
          <p:spPr>
            <a:xfrm>
              <a:off x="673501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14"/>
            <p:cNvSpPr/>
            <p:nvPr/>
          </p:nvSpPr>
          <p:spPr>
            <a:xfrm>
              <a:off x="796341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14"/>
            <p:cNvSpPr/>
            <p:nvPr/>
          </p:nvSpPr>
          <p:spPr>
            <a:xfrm>
              <a:off x="919180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14"/>
            <p:cNvSpPr/>
            <p:nvPr/>
          </p:nvSpPr>
          <p:spPr>
            <a:xfrm>
              <a:off x="1042226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14"/>
            <p:cNvSpPr/>
            <p:nvPr/>
          </p:nvSpPr>
          <p:spPr>
            <a:xfrm>
              <a:off x="1165066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14"/>
            <p:cNvSpPr/>
            <p:nvPr/>
          </p:nvSpPr>
          <p:spPr>
            <a:xfrm>
              <a:off x="1287905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14"/>
            <p:cNvSpPr/>
            <p:nvPr/>
          </p:nvSpPr>
          <p:spPr>
            <a:xfrm>
              <a:off x="1410745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14"/>
            <p:cNvSpPr/>
            <p:nvPr/>
          </p:nvSpPr>
          <p:spPr>
            <a:xfrm>
              <a:off x="1533599" y="105518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14"/>
            <p:cNvSpPr/>
            <p:nvPr/>
          </p:nvSpPr>
          <p:spPr>
            <a:xfrm>
              <a:off x="1656630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14"/>
            <p:cNvSpPr/>
            <p:nvPr/>
          </p:nvSpPr>
          <p:spPr>
            <a:xfrm>
              <a:off x="304776" y="1178403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14"/>
            <p:cNvSpPr/>
            <p:nvPr/>
          </p:nvSpPr>
          <p:spPr>
            <a:xfrm>
              <a:off x="427616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14"/>
            <p:cNvSpPr/>
            <p:nvPr/>
          </p:nvSpPr>
          <p:spPr>
            <a:xfrm>
              <a:off x="550455" y="1178403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14"/>
            <p:cNvSpPr/>
            <p:nvPr/>
          </p:nvSpPr>
          <p:spPr>
            <a:xfrm>
              <a:off x="673501" y="1178403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14"/>
            <p:cNvSpPr/>
            <p:nvPr/>
          </p:nvSpPr>
          <p:spPr>
            <a:xfrm>
              <a:off x="796341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14"/>
            <p:cNvSpPr/>
            <p:nvPr/>
          </p:nvSpPr>
          <p:spPr>
            <a:xfrm>
              <a:off x="919180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14"/>
            <p:cNvSpPr/>
            <p:nvPr/>
          </p:nvSpPr>
          <p:spPr>
            <a:xfrm>
              <a:off x="1042226" y="1178403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14"/>
            <p:cNvSpPr/>
            <p:nvPr/>
          </p:nvSpPr>
          <p:spPr>
            <a:xfrm>
              <a:off x="1165066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14"/>
            <p:cNvSpPr/>
            <p:nvPr/>
          </p:nvSpPr>
          <p:spPr>
            <a:xfrm>
              <a:off x="1287905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14"/>
            <p:cNvSpPr/>
            <p:nvPr/>
          </p:nvSpPr>
          <p:spPr>
            <a:xfrm>
              <a:off x="1410745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14"/>
            <p:cNvSpPr/>
            <p:nvPr/>
          </p:nvSpPr>
          <p:spPr>
            <a:xfrm>
              <a:off x="1533644" y="1178403"/>
              <a:ext cx="27270" cy="23174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14"/>
            <p:cNvSpPr/>
            <p:nvPr/>
          </p:nvSpPr>
          <p:spPr>
            <a:xfrm>
              <a:off x="1656630" y="1178403"/>
              <a:ext cx="27123" cy="2324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14"/>
            <p:cNvSpPr/>
            <p:nvPr/>
          </p:nvSpPr>
          <p:spPr>
            <a:xfrm>
              <a:off x="304776" y="1301626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82" y="1"/>
                  </a:moveTo>
                  <a:cubicBezTo>
                    <a:pt x="1074" y="1"/>
                    <a:pt x="1067" y="1"/>
                    <a:pt x="1059" y="1"/>
                  </a:cubicBezTo>
                  <a:cubicBezTo>
                    <a:pt x="358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8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14"/>
            <p:cNvSpPr/>
            <p:nvPr/>
          </p:nvSpPr>
          <p:spPr>
            <a:xfrm>
              <a:off x="427616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14"/>
            <p:cNvSpPr/>
            <p:nvPr/>
          </p:nvSpPr>
          <p:spPr>
            <a:xfrm>
              <a:off x="550455" y="1301626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60" y="1574"/>
                    <a:pt x="1054" y="1574"/>
                  </a:cubicBezTo>
                  <a:cubicBezTo>
                    <a:pt x="1460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14"/>
            <p:cNvSpPr/>
            <p:nvPr/>
          </p:nvSpPr>
          <p:spPr>
            <a:xfrm>
              <a:off x="673545" y="1301626"/>
              <a:ext cx="27064" cy="23189"/>
            </a:xfrm>
            <a:custGeom>
              <a:rect b="b" l="l" r="r" t="t"/>
              <a:pathLst>
                <a:path extrusionOk="0" h="1574" w="1837">
                  <a:moveTo>
                    <a:pt x="1066" y="1"/>
                  </a:moveTo>
                  <a:cubicBezTo>
                    <a:pt x="1059" y="1"/>
                    <a:pt x="1051" y="1"/>
                    <a:pt x="1043" y="1"/>
                  </a:cubicBezTo>
                  <a:cubicBezTo>
                    <a:pt x="1037" y="1"/>
                    <a:pt x="1032" y="1"/>
                    <a:pt x="1027" y="1"/>
                  </a:cubicBezTo>
                  <a:cubicBezTo>
                    <a:pt x="336" y="1"/>
                    <a:pt x="1" y="852"/>
                    <a:pt x="487" y="1338"/>
                  </a:cubicBezTo>
                  <a:cubicBezTo>
                    <a:pt x="650" y="1501"/>
                    <a:pt x="849" y="1574"/>
                    <a:pt x="1043" y="1574"/>
                  </a:cubicBezTo>
                  <a:cubicBezTo>
                    <a:pt x="1450" y="1574"/>
                    <a:pt x="1837" y="1257"/>
                    <a:pt x="1837" y="782"/>
                  </a:cubicBezTo>
                  <a:cubicBezTo>
                    <a:pt x="1837" y="353"/>
                    <a:pt x="1492" y="1"/>
                    <a:pt x="106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14"/>
            <p:cNvSpPr/>
            <p:nvPr/>
          </p:nvSpPr>
          <p:spPr>
            <a:xfrm>
              <a:off x="796341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0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14"/>
            <p:cNvSpPr/>
            <p:nvPr/>
          </p:nvSpPr>
          <p:spPr>
            <a:xfrm>
              <a:off x="919180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14"/>
            <p:cNvSpPr/>
            <p:nvPr/>
          </p:nvSpPr>
          <p:spPr>
            <a:xfrm>
              <a:off x="1042226" y="1301626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1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48" y="1501"/>
                    <a:pt x="846" y="1574"/>
                    <a:pt x="1040" y="1574"/>
                  </a:cubicBezTo>
                  <a:cubicBezTo>
                    <a:pt x="1446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14"/>
            <p:cNvSpPr/>
            <p:nvPr/>
          </p:nvSpPr>
          <p:spPr>
            <a:xfrm>
              <a:off x="1165066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5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6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14"/>
            <p:cNvSpPr/>
            <p:nvPr/>
          </p:nvSpPr>
          <p:spPr>
            <a:xfrm>
              <a:off x="1287905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14"/>
            <p:cNvSpPr/>
            <p:nvPr/>
          </p:nvSpPr>
          <p:spPr>
            <a:xfrm>
              <a:off x="1410745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8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1" y="1257"/>
                    <a:pt x="1841" y="782"/>
                  </a:cubicBezTo>
                  <a:cubicBezTo>
                    <a:pt x="1841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14"/>
            <p:cNvSpPr/>
            <p:nvPr/>
          </p:nvSpPr>
          <p:spPr>
            <a:xfrm>
              <a:off x="1533599" y="1301641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59" y="0"/>
                  </a:moveTo>
                  <a:cubicBezTo>
                    <a:pt x="357" y="0"/>
                    <a:pt x="0" y="847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14"/>
            <p:cNvSpPr/>
            <p:nvPr/>
          </p:nvSpPr>
          <p:spPr>
            <a:xfrm>
              <a:off x="1656689" y="1301626"/>
              <a:ext cx="27064" cy="23189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14"/>
            <p:cNvSpPr/>
            <p:nvPr/>
          </p:nvSpPr>
          <p:spPr>
            <a:xfrm>
              <a:off x="304776" y="1424672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14"/>
            <p:cNvSpPr/>
            <p:nvPr/>
          </p:nvSpPr>
          <p:spPr>
            <a:xfrm>
              <a:off x="427616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14"/>
            <p:cNvSpPr/>
            <p:nvPr/>
          </p:nvSpPr>
          <p:spPr>
            <a:xfrm>
              <a:off x="550455" y="1424672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14"/>
            <p:cNvSpPr/>
            <p:nvPr/>
          </p:nvSpPr>
          <p:spPr>
            <a:xfrm>
              <a:off x="673310" y="1424672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14"/>
            <p:cNvSpPr/>
            <p:nvPr/>
          </p:nvSpPr>
          <p:spPr>
            <a:xfrm>
              <a:off x="796341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14"/>
            <p:cNvSpPr/>
            <p:nvPr/>
          </p:nvSpPr>
          <p:spPr>
            <a:xfrm>
              <a:off x="919180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14"/>
            <p:cNvSpPr/>
            <p:nvPr/>
          </p:nvSpPr>
          <p:spPr>
            <a:xfrm>
              <a:off x="1042226" y="1424672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14"/>
            <p:cNvSpPr/>
            <p:nvPr/>
          </p:nvSpPr>
          <p:spPr>
            <a:xfrm>
              <a:off x="1165066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14"/>
            <p:cNvSpPr/>
            <p:nvPr/>
          </p:nvSpPr>
          <p:spPr>
            <a:xfrm>
              <a:off x="1287905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14"/>
            <p:cNvSpPr/>
            <p:nvPr/>
          </p:nvSpPr>
          <p:spPr>
            <a:xfrm>
              <a:off x="1410745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14"/>
            <p:cNvSpPr/>
            <p:nvPr/>
          </p:nvSpPr>
          <p:spPr>
            <a:xfrm>
              <a:off x="1533599" y="1424672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14"/>
            <p:cNvSpPr/>
            <p:nvPr/>
          </p:nvSpPr>
          <p:spPr>
            <a:xfrm>
              <a:off x="1656630" y="1424672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14"/>
            <p:cNvSpPr/>
            <p:nvPr/>
          </p:nvSpPr>
          <p:spPr>
            <a:xfrm>
              <a:off x="304776" y="1547909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14"/>
            <p:cNvSpPr/>
            <p:nvPr/>
          </p:nvSpPr>
          <p:spPr>
            <a:xfrm>
              <a:off x="427616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14"/>
            <p:cNvSpPr/>
            <p:nvPr/>
          </p:nvSpPr>
          <p:spPr>
            <a:xfrm>
              <a:off x="550455" y="1547909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14"/>
            <p:cNvSpPr/>
            <p:nvPr/>
          </p:nvSpPr>
          <p:spPr>
            <a:xfrm>
              <a:off x="673310" y="1547909"/>
              <a:ext cx="27299" cy="23366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14"/>
            <p:cNvSpPr/>
            <p:nvPr/>
          </p:nvSpPr>
          <p:spPr>
            <a:xfrm>
              <a:off x="796341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14"/>
            <p:cNvSpPr/>
            <p:nvPr/>
          </p:nvSpPr>
          <p:spPr>
            <a:xfrm>
              <a:off x="919180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14"/>
            <p:cNvSpPr/>
            <p:nvPr/>
          </p:nvSpPr>
          <p:spPr>
            <a:xfrm>
              <a:off x="1042226" y="1547909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14"/>
            <p:cNvSpPr/>
            <p:nvPr/>
          </p:nvSpPr>
          <p:spPr>
            <a:xfrm>
              <a:off x="1165066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14"/>
            <p:cNvSpPr/>
            <p:nvPr/>
          </p:nvSpPr>
          <p:spPr>
            <a:xfrm>
              <a:off x="1287905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14"/>
            <p:cNvSpPr/>
            <p:nvPr/>
          </p:nvSpPr>
          <p:spPr>
            <a:xfrm>
              <a:off x="1410745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14"/>
            <p:cNvSpPr/>
            <p:nvPr/>
          </p:nvSpPr>
          <p:spPr>
            <a:xfrm>
              <a:off x="1533599" y="1547909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14"/>
            <p:cNvSpPr/>
            <p:nvPr/>
          </p:nvSpPr>
          <p:spPr>
            <a:xfrm>
              <a:off x="1656630" y="1547909"/>
              <a:ext cx="27123" cy="23366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14"/>
            <p:cNvSpPr/>
            <p:nvPr/>
          </p:nvSpPr>
          <p:spPr>
            <a:xfrm>
              <a:off x="304776" y="167114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14"/>
            <p:cNvSpPr/>
            <p:nvPr/>
          </p:nvSpPr>
          <p:spPr>
            <a:xfrm>
              <a:off x="427616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14"/>
            <p:cNvSpPr/>
            <p:nvPr/>
          </p:nvSpPr>
          <p:spPr>
            <a:xfrm>
              <a:off x="550455" y="1671147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79"/>
                    <a:pt x="1058" y="1579"/>
                  </a:cubicBezTo>
                  <a:cubicBezTo>
                    <a:pt x="1465" y="1579"/>
                    <a:pt x="1854" y="1265"/>
                    <a:pt x="1854" y="781"/>
                  </a:cubicBezTo>
                  <a:cubicBezTo>
                    <a:pt x="1854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14"/>
            <p:cNvSpPr/>
            <p:nvPr/>
          </p:nvSpPr>
          <p:spPr>
            <a:xfrm>
              <a:off x="673310" y="1671147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14"/>
            <p:cNvSpPr/>
            <p:nvPr/>
          </p:nvSpPr>
          <p:spPr>
            <a:xfrm>
              <a:off x="796341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14"/>
            <p:cNvSpPr/>
            <p:nvPr/>
          </p:nvSpPr>
          <p:spPr>
            <a:xfrm>
              <a:off x="919180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14"/>
            <p:cNvSpPr/>
            <p:nvPr/>
          </p:nvSpPr>
          <p:spPr>
            <a:xfrm>
              <a:off x="1042226" y="167114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14"/>
            <p:cNvSpPr/>
            <p:nvPr/>
          </p:nvSpPr>
          <p:spPr>
            <a:xfrm>
              <a:off x="1165066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14"/>
            <p:cNvSpPr/>
            <p:nvPr/>
          </p:nvSpPr>
          <p:spPr>
            <a:xfrm>
              <a:off x="1287905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14"/>
            <p:cNvSpPr/>
            <p:nvPr/>
          </p:nvSpPr>
          <p:spPr>
            <a:xfrm>
              <a:off x="1410745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14"/>
            <p:cNvSpPr/>
            <p:nvPr/>
          </p:nvSpPr>
          <p:spPr>
            <a:xfrm>
              <a:off x="1533599" y="1671147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14"/>
            <p:cNvSpPr/>
            <p:nvPr/>
          </p:nvSpPr>
          <p:spPr>
            <a:xfrm>
              <a:off x="1656630" y="1671147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79"/>
                    <a:pt x="1044" y="1579"/>
                  </a:cubicBezTo>
                  <a:cubicBezTo>
                    <a:pt x="1452" y="1579"/>
                    <a:pt x="1840" y="126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14"/>
            <p:cNvSpPr/>
            <p:nvPr/>
          </p:nvSpPr>
          <p:spPr>
            <a:xfrm>
              <a:off x="304776" y="1794369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14"/>
            <p:cNvSpPr/>
            <p:nvPr/>
          </p:nvSpPr>
          <p:spPr>
            <a:xfrm>
              <a:off x="427616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14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14"/>
            <p:cNvSpPr/>
            <p:nvPr/>
          </p:nvSpPr>
          <p:spPr>
            <a:xfrm>
              <a:off x="673354" y="1794369"/>
              <a:ext cx="27255" cy="23174"/>
            </a:xfrm>
            <a:custGeom>
              <a:rect b="b" l="l" r="r" t="t"/>
              <a:pathLst>
                <a:path extrusionOk="0" h="1573" w="1850">
                  <a:moveTo>
                    <a:pt x="1040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63" y="1500"/>
                    <a:pt x="862" y="1573"/>
                    <a:pt x="1056" y="1573"/>
                  </a:cubicBezTo>
                  <a:cubicBezTo>
                    <a:pt x="1463" y="1573"/>
                    <a:pt x="1850" y="1256"/>
                    <a:pt x="1850" y="782"/>
                  </a:cubicBezTo>
                  <a:cubicBezTo>
                    <a:pt x="1850" y="345"/>
                    <a:pt x="1493" y="1"/>
                    <a:pt x="1056" y="1"/>
                  </a:cubicBezTo>
                  <a:cubicBezTo>
                    <a:pt x="1050" y="1"/>
                    <a:pt x="1045" y="1"/>
                    <a:pt x="104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14"/>
            <p:cNvSpPr/>
            <p:nvPr/>
          </p:nvSpPr>
          <p:spPr>
            <a:xfrm>
              <a:off x="796341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14"/>
            <p:cNvSpPr/>
            <p:nvPr/>
          </p:nvSpPr>
          <p:spPr>
            <a:xfrm>
              <a:off x="919180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14"/>
            <p:cNvSpPr/>
            <p:nvPr/>
          </p:nvSpPr>
          <p:spPr>
            <a:xfrm>
              <a:off x="1042226" y="1794369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14"/>
            <p:cNvSpPr/>
            <p:nvPr/>
          </p:nvSpPr>
          <p:spPr>
            <a:xfrm>
              <a:off x="1165066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14"/>
            <p:cNvSpPr/>
            <p:nvPr/>
          </p:nvSpPr>
          <p:spPr>
            <a:xfrm>
              <a:off x="1287905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14"/>
            <p:cNvSpPr/>
            <p:nvPr/>
          </p:nvSpPr>
          <p:spPr>
            <a:xfrm>
              <a:off x="1410745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14"/>
            <p:cNvSpPr/>
            <p:nvPr/>
          </p:nvSpPr>
          <p:spPr>
            <a:xfrm>
              <a:off x="1533599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59" y="1"/>
                  </a:moveTo>
                  <a:cubicBezTo>
                    <a:pt x="357" y="1"/>
                    <a:pt x="0" y="848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2"/>
                  </a:cubicBezTo>
                  <a:cubicBezTo>
                    <a:pt x="1853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14"/>
            <p:cNvSpPr/>
            <p:nvPr/>
          </p:nvSpPr>
          <p:spPr>
            <a:xfrm>
              <a:off x="1656689" y="1794369"/>
              <a:ext cx="27064" cy="23174"/>
            </a:xfrm>
            <a:custGeom>
              <a:rect b="b" l="l" r="r" t="t"/>
              <a:pathLst>
                <a:path extrusionOk="0" h="1573" w="1837">
                  <a:moveTo>
                    <a:pt x="1039" y="1"/>
                  </a:moveTo>
                  <a:cubicBezTo>
                    <a:pt x="336" y="1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2"/>
                  </a:cubicBezTo>
                  <a:cubicBezTo>
                    <a:pt x="1836" y="345"/>
                    <a:pt x="1479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14"/>
            <p:cNvSpPr/>
            <p:nvPr/>
          </p:nvSpPr>
          <p:spPr>
            <a:xfrm>
              <a:off x="304776" y="191760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14"/>
            <p:cNvSpPr/>
            <p:nvPr/>
          </p:nvSpPr>
          <p:spPr>
            <a:xfrm>
              <a:off x="427616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14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14"/>
            <p:cNvSpPr/>
            <p:nvPr/>
          </p:nvSpPr>
          <p:spPr>
            <a:xfrm>
              <a:off x="673501" y="1917592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14"/>
            <p:cNvSpPr/>
            <p:nvPr/>
          </p:nvSpPr>
          <p:spPr>
            <a:xfrm>
              <a:off x="796341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14"/>
            <p:cNvSpPr/>
            <p:nvPr/>
          </p:nvSpPr>
          <p:spPr>
            <a:xfrm>
              <a:off x="919180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14"/>
            <p:cNvSpPr/>
            <p:nvPr/>
          </p:nvSpPr>
          <p:spPr>
            <a:xfrm>
              <a:off x="1042226" y="191760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14"/>
            <p:cNvSpPr/>
            <p:nvPr/>
          </p:nvSpPr>
          <p:spPr>
            <a:xfrm>
              <a:off x="1165066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14"/>
            <p:cNvSpPr/>
            <p:nvPr/>
          </p:nvSpPr>
          <p:spPr>
            <a:xfrm>
              <a:off x="1287905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14"/>
            <p:cNvSpPr/>
            <p:nvPr/>
          </p:nvSpPr>
          <p:spPr>
            <a:xfrm>
              <a:off x="1410745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14"/>
            <p:cNvSpPr/>
            <p:nvPr/>
          </p:nvSpPr>
          <p:spPr>
            <a:xfrm>
              <a:off x="1533658" y="1917607"/>
              <a:ext cx="27255" cy="23174"/>
            </a:xfrm>
            <a:custGeom>
              <a:rect b="b" l="l" r="r" t="t"/>
              <a:pathLst>
                <a:path extrusionOk="0" h="1573" w="1850">
                  <a:moveTo>
                    <a:pt x="1052" y="0"/>
                  </a:moveTo>
                  <a:cubicBezTo>
                    <a:pt x="348" y="0"/>
                    <a:pt x="0" y="838"/>
                    <a:pt x="499" y="1337"/>
                  </a:cubicBezTo>
                  <a:cubicBezTo>
                    <a:pt x="658" y="1500"/>
                    <a:pt x="855" y="1573"/>
                    <a:pt x="1049" y="1573"/>
                  </a:cubicBezTo>
                  <a:cubicBezTo>
                    <a:pt x="1456" y="1573"/>
                    <a:pt x="1849" y="1256"/>
                    <a:pt x="1849" y="781"/>
                  </a:cubicBezTo>
                  <a:cubicBezTo>
                    <a:pt x="1849" y="344"/>
                    <a:pt x="1492" y="0"/>
                    <a:pt x="1068" y="0"/>
                  </a:cubicBezTo>
                  <a:cubicBezTo>
                    <a:pt x="1063" y="0"/>
                    <a:pt x="1057" y="0"/>
                    <a:pt x="105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14"/>
            <p:cNvSpPr/>
            <p:nvPr/>
          </p:nvSpPr>
          <p:spPr>
            <a:xfrm>
              <a:off x="1656689" y="1917607"/>
              <a:ext cx="27064" cy="23174"/>
            </a:xfrm>
            <a:custGeom>
              <a:rect b="b" l="l" r="r" t="t"/>
              <a:pathLst>
                <a:path extrusionOk="0" h="1573" w="1837">
                  <a:moveTo>
                    <a:pt x="1039" y="0"/>
                  </a:moveTo>
                  <a:cubicBezTo>
                    <a:pt x="336" y="0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1"/>
                  </a:cubicBezTo>
                  <a:cubicBezTo>
                    <a:pt x="1836" y="344"/>
                    <a:pt x="1479" y="0"/>
                    <a:pt x="1055" y="0"/>
                  </a:cubicBezTo>
                  <a:cubicBezTo>
                    <a:pt x="1050" y="0"/>
                    <a:pt x="1045" y="0"/>
                    <a:pt x="103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14"/>
            <p:cNvSpPr/>
            <p:nvPr/>
          </p:nvSpPr>
          <p:spPr>
            <a:xfrm>
              <a:off x="304776" y="2040638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14"/>
            <p:cNvSpPr/>
            <p:nvPr/>
          </p:nvSpPr>
          <p:spPr>
            <a:xfrm>
              <a:off x="427616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14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14"/>
            <p:cNvSpPr/>
            <p:nvPr/>
          </p:nvSpPr>
          <p:spPr>
            <a:xfrm>
              <a:off x="673310" y="2040638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14"/>
            <p:cNvSpPr/>
            <p:nvPr/>
          </p:nvSpPr>
          <p:spPr>
            <a:xfrm>
              <a:off x="796341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14"/>
            <p:cNvSpPr/>
            <p:nvPr/>
          </p:nvSpPr>
          <p:spPr>
            <a:xfrm>
              <a:off x="919180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14"/>
            <p:cNvSpPr/>
            <p:nvPr/>
          </p:nvSpPr>
          <p:spPr>
            <a:xfrm>
              <a:off x="1042226" y="2040638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14"/>
            <p:cNvSpPr/>
            <p:nvPr/>
          </p:nvSpPr>
          <p:spPr>
            <a:xfrm>
              <a:off x="1165066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14"/>
            <p:cNvSpPr/>
            <p:nvPr/>
          </p:nvSpPr>
          <p:spPr>
            <a:xfrm>
              <a:off x="1287905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14"/>
            <p:cNvSpPr/>
            <p:nvPr/>
          </p:nvSpPr>
          <p:spPr>
            <a:xfrm>
              <a:off x="1410745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14"/>
            <p:cNvSpPr/>
            <p:nvPr/>
          </p:nvSpPr>
          <p:spPr>
            <a:xfrm>
              <a:off x="1533599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14"/>
            <p:cNvSpPr/>
            <p:nvPr/>
          </p:nvSpPr>
          <p:spPr>
            <a:xfrm>
              <a:off x="1656630" y="2040638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14"/>
            <p:cNvSpPr/>
            <p:nvPr/>
          </p:nvSpPr>
          <p:spPr>
            <a:xfrm>
              <a:off x="304776" y="2163875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14"/>
            <p:cNvSpPr/>
            <p:nvPr/>
          </p:nvSpPr>
          <p:spPr>
            <a:xfrm>
              <a:off x="427616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14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14"/>
            <p:cNvSpPr/>
            <p:nvPr/>
          </p:nvSpPr>
          <p:spPr>
            <a:xfrm>
              <a:off x="673310" y="2163875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4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14"/>
            <p:cNvSpPr/>
            <p:nvPr/>
          </p:nvSpPr>
          <p:spPr>
            <a:xfrm>
              <a:off x="796341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14"/>
            <p:cNvSpPr/>
            <p:nvPr/>
          </p:nvSpPr>
          <p:spPr>
            <a:xfrm>
              <a:off x="919180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14"/>
            <p:cNvSpPr/>
            <p:nvPr/>
          </p:nvSpPr>
          <p:spPr>
            <a:xfrm>
              <a:off x="1042226" y="2163875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4"/>
            <p:cNvSpPr/>
            <p:nvPr/>
          </p:nvSpPr>
          <p:spPr>
            <a:xfrm>
              <a:off x="1165066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14"/>
            <p:cNvSpPr/>
            <p:nvPr/>
          </p:nvSpPr>
          <p:spPr>
            <a:xfrm>
              <a:off x="1287905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14"/>
            <p:cNvSpPr/>
            <p:nvPr/>
          </p:nvSpPr>
          <p:spPr>
            <a:xfrm>
              <a:off x="1410745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14"/>
            <p:cNvSpPr/>
            <p:nvPr/>
          </p:nvSpPr>
          <p:spPr>
            <a:xfrm>
              <a:off x="1533599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14"/>
            <p:cNvSpPr/>
            <p:nvPr/>
          </p:nvSpPr>
          <p:spPr>
            <a:xfrm>
              <a:off x="1656630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14"/>
            <p:cNvSpPr/>
            <p:nvPr/>
          </p:nvSpPr>
          <p:spPr>
            <a:xfrm>
              <a:off x="304776" y="2287112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14"/>
            <p:cNvSpPr/>
            <p:nvPr/>
          </p:nvSpPr>
          <p:spPr>
            <a:xfrm>
              <a:off x="427616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14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14"/>
            <p:cNvSpPr/>
            <p:nvPr/>
          </p:nvSpPr>
          <p:spPr>
            <a:xfrm>
              <a:off x="673310" y="2287112"/>
              <a:ext cx="27299" cy="23233"/>
            </a:xfrm>
            <a:custGeom>
              <a:rect b="b" l="l" r="r" t="t"/>
              <a:pathLst>
                <a:path extrusionOk="0" h="1577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0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14"/>
            <p:cNvSpPr/>
            <p:nvPr/>
          </p:nvSpPr>
          <p:spPr>
            <a:xfrm>
              <a:off x="796341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14"/>
            <p:cNvSpPr/>
            <p:nvPr/>
          </p:nvSpPr>
          <p:spPr>
            <a:xfrm>
              <a:off x="919180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14"/>
            <p:cNvSpPr/>
            <p:nvPr/>
          </p:nvSpPr>
          <p:spPr>
            <a:xfrm>
              <a:off x="1042226" y="2287112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14"/>
            <p:cNvSpPr/>
            <p:nvPr/>
          </p:nvSpPr>
          <p:spPr>
            <a:xfrm>
              <a:off x="1165066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14"/>
            <p:cNvSpPr/>
            <p:nvPr/>
          </p:nvSpPr>
          <p:spPr>
            <a:xfrm>
              <a:off x="1287905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14"/>
            <p:cNvSpPr/>
            <p:nvPr/>
          </p:nvSpPr>
          <p:spPr>
            <a:xfrm>
              <a:off x="1410745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14"/>
            <p:cNvSpPr/>
            <p:nvPr/>
          </p:nvSpPr>
          <p:spPr>
            <a:xfrm>
              <a:off x="1533599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1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14"/>
            <p:cNvSpPr/>
            <p:nvPr/>
          </p:nvSpPr>
          <p:spPr>
            <a:xfrm>
              <a:off x="1656630" y="2287112"/>
              <a:ext cx="27123" cy="23233"/>
            </a:xfrm>
            <a:custGeom>
              <a:rect b="b" l="l" r="r" t="t"/>
              <a:pathLst>
                <a:path extrusionOk="0" h="1577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1" y="1506"/>
                    <a:pt x="847" y="1576"/>
                    <a:pt x="1039" y="1576"/>
                  </a:cubicBezTo>
                  <a:cubicBezTo>
                    <a:pt x="1448" y="1576"/>
                    <a:pt x="1840" y="1258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14"/>
            <p:cNvSpPr/>
            <p:nvPr/>
          </p:nvSpPr>
          <p:spPr>
            <a:xfrm>
              <a:off x="304776" y="2410335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59" y="1"/>
                  </a:moveTo>
                  <a:cubicBezTo>
                    <a:pt x="344" y="1"/>
                    <a:pt x="0" y="848"/>
                    <a:pt x="503" y="1351"/>
                  </a:cubicBezTo>
                  <a:cubicBezTo>
                    <a:pt x="660" y="1507"/>
                    <a:pt x="852" y="1577"/>
                    <a:pt x="1042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14"/>
            <p:cNvSpPr/>
            <p:nvPr/>
          </p:nvSpPr>
          <p:spPr>
            <a:xfrm>
              <a:off x="427616" y="2410335"/>
              <a:ext cx="27255" cy="23248"/>
            </a:xfrm>
            <a:custGeom>
              <a:rect b="b" l="l" r="r" t="t"/>
              <a:pathLst>
                <a:path extrusionOk="0" h="1578" w="1850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0" y="1507"/>
                    <a:pt x="854" y="1577"/>
                    <a:pt x="1045" y="1577"/>
                  </a:cubicBezTo>
                  <a:cubicBezTo>
                    <a:pt x="1454" y="1577"/>
                    <a:pt x="1849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14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14"/>
            <p:cNvSpPr/>
            <p:nvPr/>
          </p:nvSpPr>
          <p:spPr>
            <a:xfrm>
              <a:off x="673501" y="2410335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61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14"/>
            <p:cNvSpPr/>
            <p:nvPr/>
          </p:nvSpPr>
          <p:spPr>
            <a:xfrm>
              <a:off x="796341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8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14"/>
            <p:cNvSpPr/>
            <p:nvPr/>
          </p:nvSpPr>
          <p:spPr>
            <a:xfrm>
              <a:off x="919180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14"/>
            <p:cNvSpPr/>
            <p:nvPr/>
          </p:nvSpPr>
          <p:spPr>
            <a:xfrm>
              <a:off x="1042226" y="2410335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69" y="0"/>
                  </a:moveTo>
                  <a:cubicBezTo>
                    <a:pt x="1061" y="0"/>
                    <a:pt x="1054" y="0"/>
                    <a:pt x="1046" y="1"/>
                  </a:cubicBezTo>
                  <a:cubicBezTo>
                    <a:pt x="344" y="1"/>
                    <a:pt x="0" y="848"/>
                    <a:pt x="490" y="1337"/>
                  </a:cubicBezTo>
                  <a:cubicBezTo>
                    <a:pt x="648" y="1500"/>
                    <a:pt x="846" y="1573"/>
                    <a:pt x="1040" y="1573"/>
                  </a:cubicBezTo>
                  <a:cubicBezTo>
                    <a:pt x="1446" y="1573"/>
                    <a:pt x="1840" y="1256"/>
                    <a:pt x="1840" y="782"/>
                  </a:cubicBezTo>
                  <a:cubicBezTo>
                    <a:pt x="1840" y="353"/>
                    <a:pt x="1495" y="0"/>
                    <a:pt x="106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14"/>
            <p:cNvSpPr/>
            <p:nvPr/>
          </p:nvSpPr>
          <p:spPr>
            <a:xfrm>
              <a:off x="1165066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9" y="0"/>
                  </a:moveTo>
                  <a:cubicBezTo>
                    <a:pt x="1062" y="0"/>
                    <a:pt x="1054" y="0"/>
                    <a:pt x="1046" y="1"/>
                  </a:cubicBez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496" y="0"/>
                    <a:pt x="106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14"/>
            <p:cNvSpPr/>
            <p:nvPr/>
          </p:nvSpPr>
          <p:spPr>
            <a:xfrm>
              <a:off x="1287905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14"/>
            <p:cNvSpPr/>
            <p:nvPr/>
          </p:nvSpPr>
          <p:spPr>
            <a:xfrm>
              <a:off x="1410745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8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14"/>
            <p:cNvSpPr/>
            <p:nvPr/>
          </p:nvSpPr>
          <p:spPr>
            <a:xfrm>
              <a:off x="1533599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72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4" y="1507"/>
                    <a:pt x="859" y="1577"/>
                    <a:pt x="1051" y="1577"/>
                  </a:cubicBezTo>
                  <a:cubicBezTo>
                    <a:pt x="1461" y="1577"/>
                    <a:pt x="1853" y="1259"/>
                    <a:pt x="1853" y="782"/>
                  </a:cubicBezTo>
                  <a:cubicBezTo>
                    <a:pt x="1840" y="358"/>
                    <a:pt x="1496" y="1"/>
                    <a:pt x="107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14"/>
            <p:cNvSpPr/>
            <p:nvPr/>
          </p:nvSpPr>
          <p:spPr>
            <a:xfrm>
              <a:off x="1656630" y="2410335"/>
              <a:ext cx="27123" cy="2324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14"/>
            <p:cNvSpPr/>
            <p:nvPr/>
          </p:nvSpPr>
          <p:spPr>
            <a:xfrm>
              <a:off x="304776" y="25333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14"/>
            <p:cNvSpPr/>
            <p:nvPr/>
          </p:nvSpPr>
          <p:spPr>
            <a:xfrm>
              <a:off x="427616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14"/>
            <p:cNvSpPr/>
            <p:nvPr/>
          </p:nvSpPr>
          <p:spPr>
            <a:xfrm>
              <a:off x="550455" y="2533381"/>
              <a:ext cx="27314" cy="23366"/>
            </a:xfrm>
            <a:custGeom>
              <a:rect b="b" l="l" r="r" t="t"/>
              <a:pathLst>
                <a:path extrusionOk="0" h="1586" w="1854">
                  <a:moveTo>
                    <a:pt x="1060" y="0"/>
                  </a:moveTo>
                  <a:cubicBezTo>
                    <a:pt x="358" y="0"/>
                    <a:pt x="1" y="860"/>
                    <a:pt x="504" y="1350"/>
                  </a:cubicBezTo>
                  <a:cubicBezTo>
                    <a:pt x="667" y="1513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14"/>
            <p:cNvSpPr/>
            <p:nvPr/>
          </p:nvSpPr>
          <p:spPr>
            <a:xfrm>
              <a:off x="673310" y="2533381"/>
              <a:ext cx="27299" cy="23366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14"/>
            <p:cNvSpPr/>
            <p:nvPr/>
          </p:nvSpPr>
          <p:spPr>
            <a:xfrm>
              <a:off x="796341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14"/>
            <p:cNvSpPr/>
            <p:nvPr/>
          </p:nvSpPr>
          <p:spPr>
            <a:xfrm>
              <a:off x="919180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14"/>
            <p:cNvSpPr/>
            <p:nvPr/>
          </p:nvSpPr>
          <p:spPr>
            <a:xfrm>
              <a:off x="1042226" y="25333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14"/>
            <p:cNvSpPr/>
            <p:nvPr/>
          </p:nvSpPr>
          <p:spPr>
            <a:xfrm>
              <a:off x="1165066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14"/>
            <p:cNvSpPr/>
            <p:nvPr/>
          </p:nvSpPr>
          <p:spPr>
            <a:xfrm>
              <a:off x="1287905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14"/>
            <p:cNvSpPr/>
            <p:nvPr/>
          </p:nvSpPr>
          <p:spPr>
            <a:xfrm>
              <a:off x="1410745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14"/>
            <p:cNvSpPr/>
            <p:nvPr/>
          </p:nvSpPr>
          <p:spPr>
            <a:xfrm>
              <a:off x="1533599" y="2533381"/>
              <a:ext cx="27314" cy="23366"/>
            </a:xfrm>
            <a:custGeom>
              <a:rect b="b" l="l" r="r" t="t"/>
              <a:pathLst>
                <a:path extrusionOk="0" h="1586" w="1854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14"/>
            <p:cNvSpPr/>
            <p:nvPr/>
          </p:nvSpPr>
          <p:spPr>
            <a:xfrm>
              <a:off x="1656630" y="2533381"/>
              <a:ext cx="27123" cy="23366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60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14"/>
            <p:cNvSpPr/>
            <p:nvPr/>
          </p:nvSpPr>
          <p:spPr>
            <a:xfrm>
              <a:off x="304776" y="2656604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14"/>
            <p:cNvSpPr/>
            <p:nvPr/>
          </p:nvSpPr>
          <p:spPr>
            <a:xfrm>
              <a:off x="427616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14"/>
            <p:cNvSpPr/>
            <p:nvPr/>
          </p:nvSpPr>
          <p:spPr>
            <a:xfrm>
              <a:off x="550455" y="2656604"/>
              <a:ext cx="27314" cy="23292"/>
            </a:xfrm>
            <a:custGeom>
              <a:rect b="b" l="l" r="r" t="t"/>
              <a:pathLst>
                <a:path extrusionOk="0" h="1581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14"/>
            <p:cNvSpPr/>
            <p:nvPr/>
          </p:nvSpPr>
          <p:spPr>
            <a:xfrm>
              <a:off x="673310" y="2656604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14"/>
            <p:cNvSpPr/>
            <p:nvPr/>
          </p:nvSpPr>
          <p:spPr>
            <a:xfrm>
              <a:off x="796341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14"/>
            <p:cNvSpPr/>
            <p:nvPr/>
          </p:nvSpPr>
          <p:spPr>
            <a:xfrm>
              <a:off x="919180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14"/>
            <p:cNvSpPr/>
            <p:nvPr/>
          </p:nvSpPr>
          <p:spPr>
            <a:xfrm>
              <a:off x="1042226" y="2656604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14"/>
            <p:cNvSpPr/>
            <p:nvPr/>
          </p:nvSpPr>
          <p:spPr>
            <a:xfrm>
              <a:off x="1165066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14"/>
            <p:cNvSpPr/>
            <p:nvPr/>
          </p:nvSpPr>
          <p:spPr>
            <a:xfrm>
              <a:off x="1287905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14"/>
            <p:cNvSpPr/>
            <p:nvPr/>
          </p:nvSpPr>
          <p:spPr>
            <a:xfrm>
              <a:off x="1410745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14"/>
            <p:cNvSpPr/>
            <p:nvPr/>
          </p:nvSpPr>
          <p:spPr>
            <a:xfrm>
              <a:off x="1533599" y="2656604"/>
              <a:ext cx="27314" cy="23292"/>
            </a:xfrm>
            <a:custGeom>
              <a:rect b="b" l="l" r="r" t="t"/>
              <a:pathLst>
                <a:path extrusionOk="0" h="1581" w="1854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14"/>
            <p:cNvSpPr/>
            <p:nvPr/>
          </p:nvSpPr>
          <p:spPr>
            <a:xfrm>
              <a:off x="1656630" y="2656604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14"/>
            <p:cNvSpPr/>
            <p:nvPr/>
          </p:nvSpPr>
          <p:spPr>
            <a:xfrm>
              <a:off x="304776" y="2779841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14"/>
            <p:cNvSpPr/>
            <p:nvPr/>
          </p:nvSpPr>
          <p:spPr>
            <a:xfrm>
              <a:off x="427616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14"/>
            <p:cNvSpPr/>
            <p:nvPr/>
          </p:nvSpPr>
          <p:spPr>
            <a:xfrm>
              <a:off x="550455" y="277984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80"/>
                    <a:pt x="1058" y="1580"/>
                  </a:cubicBezTo>
                  <a:cubicBezTo>
                    <a:pt x="1465" y="1580"/>
                    <a:pt x="1854" y="1265"/>
                    <a:pt x="1854" y="781"/>
                  </a:cubicBezTo>
                  <a:cubicBezTo>
                    <a:pt x="1854" y="345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14"/>
            <p:cNvSpPr/>
            <p:nvPr/>
          </p:nvSpPr>
          <p:spPr>
            <a:xfrm>
              <a:off x="673310" y="2779841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14"/>
            <p:cNvSpPr/>
            <p:nvPr/>
          </p:nvSpPr>
          <p:spPr>
            <a:xfrm>
              <a:off x="796341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14"/>
            <p:cNvSpPr/>
            <p:nvPr/>
          </p:nvSpPr>
          <p:spPr>
            <a:xfrm>
              <a:off x="919180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14"/>
            <p:cNvSpPr/>
            <p:nvPr/>
          </p:nvSpPr>
          <p:spPr>
            <a:xfrm>
              <a:off x="1042226" y="2779841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14"/>
            <p:cNvSpPr/>
            <p:nvPr/>
          </p:nvSpPr>
          <p:spPr>
            <a:xfrm>
              <a:off x="1165066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14"/>
            <p:cNvSpPr/>
            <p:nvPr/>
          </p:nvSpPr>
          <p:spPr>
            <a:xfrm>
              <a:off x="1287905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14"/>
            <p:cNvSpPr/>
            <p:nvPr/>
          </p:nvSpPr>
          <p:spPr>
            <a:xfrm>
              <a:off x="1410745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14"/>
            <p:cNvSpPr/>
            <p:nvPr/>
          </p:nvSpPr>
          <p:spPr>
            <a:xfrm>
              <a:off x="1533599" y="277984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45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14"/>
            <p:cNvSpPr/>
            <p:nvPr/>
          </p:nvSpPr>
          <p:spPr>
            <a:xfrm>
              <a:off x="1656630" y="277984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80"/>
                    <a:pt x="1044" y="1580"/>
                  </a:cubicBezTo>
                  <a:cubicBezTo>
                    <a:pt x="1452" y="1580"/>
                    <a:pt x="1840" y="1265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" name="Google Shape;703;p14"/>
          <p:cNvGrpSpPr/>
          <p:nvPr/>
        </p:nvGrpSpPr>
        <p:grpSpPr>
          <a:xfrm rot="5400000">
            <a:off x="259391" y="3588059"/>
            <a:ext cx="1938979" cy="2457775"/>
            <a:chOff x="304776" y="1055181"/>
            <a:chExt cx="1378977" cy="1747937"/>
          </a:xfrm>
        </p:grpSpPr>
        <p:sp>
          <p:nvSpPr>
            <p:cNvPr id="704" name="Google Shape;704;p14"/>
            <p:cNvSpPr/>
            <p:nvPr/>
          </p:nvSpPr>
          <p:spPr>
            <a:xfrm>
              <a:off x="304776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14"/>
            <p:cNvSpPr/>
            <p:nvPr/>
          </p:nvSpPr>
          <p:spPr>
            <a:xfrm>
              <a:off x="427616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14"/>
            <p:cNvSpPr/>
            <p:nvPr/>
          </p:nvSpPr>
          <p:spPr>
            <a:xfrm>
              <a:off x="550455" y="105518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14"/>
            <p:cNvSpPr/>
            <p:nvPr/>
          </p:nvSpPr>
          <p:spPr>
            <a:xfrm>
              <a:off x="673501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14"/>
            <p:cNvSpPr/>
            <p:nvPr/>
          </p:nvSpPr>
          <p:spPr>
            <a:xfrm>
              <a:off x="796341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14"/>
            <p:cNvSpPr/>
            <p:nvPr/>
          </p:nvSpPr>
          <p:spPr>
            <a:xfrm>
              <a:off x="919180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14"/>
            <p:cNvSpPr/>
            <p:nvPr/>
          </p:nvSpPr>
          <p:spPr>
            <a:xfrm>
              <a:off x="1042226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14"/>
            <p:cNvSpPr/>
            <p:nvPr/>
          </p:nvSpPr>
          <p:spPr>
            <a:xfrm>
              <a:off x="1165066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14"/>
            <p:cNvSpPr/>
            <p:nvPr/>
          </p:nvSpPr>
          <p:spPr>
            <a:xfrm>
              <a:off x="1287905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14"/>
            <p:cNvSpPr/>
            <p:nvPr/>
          </p:nvSpPr>
          <p:spPr>
            <a:xfrm>
              <a:off x="1410745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14"/>
            <p:cNvSpPr/>
            <p:nvPr/>
          </p:nvSpPr>
          <p:spPr>
            <a:xfrm>
              <a:off x="1533599" y="105518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14"/>
            <p:cNvSpPr/>
            <p:nvPr/>
          </p:nvSpPr>
          <p:spPr>
            <a:xfrm>
              <a:off x="1656630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14"/>
            <p:cNvSpPr/>
            <p:nvPr/>
          </p:nvSpPr>
          <p:spPr>
            <a:xfrm>
              <a:off x="304776" y="1178403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14"/>
            <p:cNvSpPr/>
            <p:nvPr/>
          </p:nvSpPr>
          <p:spPr>
            <a:xfrm>
              <a:off x="427616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14"/>
            <p:cNvSpPr/>
            <p:nvPr/>
          </p:nvSpPr>
          <p:spPr>
            <a:xfrm>
              <a:off x="550455" y="1178403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14"/>
            <p:cNvSpPr/>
            <p:nvPr/>
          </p:nvSpPr>
          <p:spPr>
            <a:xfrm>
              <a:off x="673501" y="1178403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14"/>
            <p:cNvSpPr/>
            <p:nvPr/>
          </p:nvSpPr>
          <p:spPr>
            <a:xfrm>
              <a:off x="796341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14"/>
            <p:cNvSpPr/>
            <p:nvPr/>
          </p:nvSpPr>
          <p:spPr>
            <a:xfrm>
              <a:off x="919180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14"/>
            <p:cNvSpPr/>
            <p:nvPr/>
          </p:nvSpPr>
          <p:spPr>
            <a:xfrm>
              <a:off x="1042226" y="1178403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14"/>
            <p:cNvSpPr/>
            <p:nvPr/>
          </p:nvSpPr>
          <p:spPr>
            <a:xfrm>
              <a:off x="1165066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14"/>
            <p:cNvSpPr/>
            <p:nvPr/>
          </p:nvSpPr>
          <p:spPr>
            <a:xfrm>
              <a:off x="1287905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14"/>
            <p:cNvSpPr/>
            <p:nvPr/>
          </p:nvSpPr>
          <p:spPr>
            <a:xfrm>
              <a:off x="1410745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14"/>
            <p:cNvSpPr/>
            <p:nvPr/>
          </p:nvSpPr>
          <p:spPr>
            <a:xfrm>
              <a:off x="1533644" y="1178403"/>
              <a:ext cx="27270" cy="23174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14"/>
            <p:cNvSpPr/>
            <p:nvPr/>
          </p:nvSpPr>
          <p:spPr>
            <a:xfrm>
              <a:off x="1656630" y="1178403"/>
              <a:ext cx="27123" cy="2324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14"/>
            <p:cNvSpPr/>
            <p:nvPr/>
          </p:nvSpPr>
          <p:spPr>
            <a:xfrm>
              <a:off x="304776" y="1301626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82" y="1"/>
                  </a:moveTo>
                  <a:cubicBezTo>
                    <a:pt x="1074" y="1"/>
                    <a:pt x="1067" y="1"/>
                    <a:pt x="1059" y="1"/>
                  </a:cubicBezTo>
                  <a:cubicBezTo>
                    <a:pt x="358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8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14"/>
            <p:cNvSpPr/>
            <p:nvPr/>
          </p:nvSpPr>
          <p:spPr>
            <a:xfrm>
              <a:off x="427616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14"/>
            <p:cNvSpPr/>
            <p:nvPr/>
          </p:nvSpPr>
          <p:spPr>
            <a:xfrm>
              <a:off x="550455" y="1301626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60" y="1574"/>
                    <a:pt x="1054" y="1574"/>
                  </a:cubicBezTo>
                  <a:cubicBezTo>
                    <a:pt x="1460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14"/>
            <p:cNvSpPr/>
            <p:nvPr/>
          </p:nvSpPr>
          <p:spPr>
            <a:xfrm>
              <a:off x="673545" y="1301626"/>
              <a:ext cx="27064" cy="23189"/>
            </a:xfrm>
            <a:custGeom>
              <a:rect b="b" l="l" r="r" t="t"/>
              <a:pathLst>
                <a:path extrusionOk="0" h="1574" w="1837">
                  <a:moveTo>
                    <a:pt x="1066" y="1"/>
                  </a:moveTo>
                  <a:cubicBezTo>
                    <a:pt x="1059" y="1"/>
                    <a:pt x="1051" y="1"/>
                    <a:pt x="1043" y="1"/>
                  </a:cubicBezTo>
                  <a:cubicBezTo>
                    <a:pt x="1037" y="1"/>
                    <a:pt x="1032" y="1"/>
                    <a:pt x="1027" y="1"/>
                  </a:cubicBezTo>
                  <a:cubicBezTo>
                    <a:pt x="336" y="1"/>
                    <a:pt x="1" y="852"/>
                    <a:pt x="487" y="1338"/>
                  </a:cubicBezTo>
                  <a:cubicBezTo>
                    <a:pt x="650" y="1501"/>
                    <a:pt x="849" y="1574"/>
                    <a:pt x="1043" y="1574"/>
                  </a:cubicBezTo>
                  <a:cubicBezTo>
                    <a:pt x="1450" y="1574"/>
                    <a:pt x="1837" y="1257"/>
                    <a:pt x="1837" y="782"/>
                  </a:cubicBezTo>
                  <a:cubicBezTo>
                    <a:pt x="1837" y="353"/>
                    <a:pt x="1492" y="1"/>
                    <a:pt x="106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14"/>
            <p:cNvSpPr/>
            <p:nvPr/>
          </p:nvSpPr>
          <p:spPr>
            <a:xfrm>
              <a:off x="796341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0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14"/>
            <p:cNvSpPr/>
            <p:nvPr/>
          </p:nvSpPr>
          <p:spPr>
            <a:xfrm>
              <a:off x="919180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14"/>
            <p:cNvSpPr/>
            <p:nvPr/>
          </p:nvSpPr>
          <p:spPr>
            <a:xfrm>
              <a:off x="1042226" y="1301626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1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48" y="1501"/>
                    <a:pt x="846" y="1574"/>
                    <a:pt x="1040" y="1574"/>
                  </a:cubicBezTo>
                  <a:cubicBezTo>
                    <a:pt x="1446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14"/>
            <p:cNvSpPr/>
            <p:nvPr/>
          </p:nvSpPr>
          <p:spPr>
            <a:xfrm>
              <a:off x="1165066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5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6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14"/>
            <p:cNvSpPr/>
            <p:nvPr/>
          </p:nvSpPr>
          <p:spPr>
            <a:xfrm>
              <a:off x="1287905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14"/>
            <p:cNvSpPr/>
            <p:nvPr/>
          </p:nvSpPr>
          <p:spPr>
            <a:xfrm>
              <a:off x="1410745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8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1" y="1257"/>
                    <a:pt x="1841" y="782"/>
                  </a:cubicBezTo>
                  <a:cubicBezTo>
                    <a:pt x="1841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14"/>
            <p:cNvSpPr/>
            <p:nvPr/>
          </p:nvSpPr>
          <p:spPr>
            <a:xfrm>
              <a:off x="1533599" y="1301641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59" y="0"/>
                  </a:moveTo>
                  <a:cubicBezTo>
                    <a:pt x="357" y="0"/>
                    <a:pt x="0" y="847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14"/>
            <p:cNvSpPr/>
            <p:nvPr/>
          </p:nvSpPr>
          <p:spPr>
            <a:xfrm>
              <a:off x="1656689" y="1301626"/>
              <a:ext cx="27064" cy="23189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14"/>
            <p:cNvSpPr/>
            <p:nvPr/>
          </p:nvSpPr>
          <p:spPr>
            <a:xfrm>
              <a:off x="304776" y="1424672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14"/>
            <p:cNvSpPr/>
            <p:nvPr/>
          </p:nvSpPr>
          <p:spPr>
            <a:xfrm>
              <a:off x="427616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14"/>
            <p:cNvSpPr/>
            <p:nvPr/>
          </p:nvSpPr>
          <p:spPr>
            <a:xfrm>
              <a:off x="550455" y="1424672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14"/>
            <p:cNvSpPr/>
            <p:nvPr/>
          </p:nvSpPr>
          <p:spPr>
            <a:xfrm>
              <a:off x="673310" y="1424672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14"/>
            <p:cNvSpPr/>
            <p:nvPr/>
          </p:nvSpPr>
          <p:spPr>
            <a:xfrm>
              <a:off x="796341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14"/>
            <p:cNvSpPr/>
            <p:nvPr/>
          </p:nvSpPr>
          <p:spPr>
            <a:xfrm>
              <a:off x="919180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14"/>
            <p:cNvSpPr/>
            <p:nvPr/>
          </p:nvSpPr>
          <p:spPr>
            <a:xfrm>
              <a:off x="1042226" y="1424672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14"/>
            <p:cNvSpPr/>
            <p:nvPr/>
          </p:nvSpPr>
          <p:spPr>
            <a:xfrm>
              <a:off x="1165066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14"/>
            <p:cNvSpPr/>
            <p:nvPr/>
          </p:nvSpPr>
          <p:spPr>
            <a:xfrm>
              <a:off x="1287905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14"/>
            <p:cNvSpPr/>
            <p:nvPr/>
          </p:nvSpPr>
          <p:spPr>
            <a:xfrm>
              <a:off x="1410745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14"/>
            <p:cNvSpPr/>
            <p:nvPr/>
          </p:nvSpPr>
          <p:spPr>
            <a:xfrm>
              <a:off x="1533599" y="1424672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14"/>
            <p:cNvSpPr/>
            <p:nvPr/>
          </p:nvSpPr>
          <p:spPr>
            <a:xfrm>
              <a:off x="1656630" y="1424672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14"/>
            <p:cNvSpPr/>
            <p:nvPr/>
          </p:nvSpPr>
          <p:spPr>
            <a:xfrm>
              <a:off x="304776" y="1547909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14"/>
            <p:cNvSpPr/>
            <p:nvPr/>
          </p:nvSpPr>
          <p:spPr>
            <a:xfrm>
              <a:off x="427616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14"/>
            <p:cNvSpPr/>
            <p:nvPr/>
          </p:nvSpPr>
          <p:spPr>
            <a:xfrm>
              <a:off x="550455" y="1547909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14"/>
            <p:cNvSpPr/>
            <p:nvPr/>
          </p:nvSpPr>
          <p:spPr>
            <a:xfrm>
              <a:off x="673310" y="1547909"/>
              <a:ext cx="27299" cy="23366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14"/>
            <p:cNvSpPr/>
            <p:nvPr/>
          </p:nvSpPr>
          <p:spPr>
            <a:xfrm>
              <a:off x="796341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14"/>
            <p:cNvSpPr/>
            <p:nvPr/>
          </p:nvSpPr>
          <p:spPr>
            <a:xfrm>
              <a:off x="919180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14"/>
            <p:cNvSpPr/>
            <p:nvPr/>
          </p:nvSpPr>
          <p:spPr>
            <a:xfrm>
              <a:off x="1042226" y="1547909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14"/>
            <p:cNvSpPr/>
            <p:nvPr/>
          </p:nvSpPr>
          <p:spPr>
            <a:xfrm>
              <a:off x="1165066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14"/>
            <p:cNvSpPr/>
            <p:nvPr/>
          </p:nvSpPr>
          <p:spPr>
            <a:xfrm>
              <a:off x="1287905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14"/>
            <p:cNvSpPr/>
            <p:nvPr/>
          </p:nvSpPr>
          <p:spPr>
            <a:xfrm>
              <a:off x="1410745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14"/>
            <p:cNvSpPr/>
            <p:nvPr/>
          </p:nvSpPr>
          <p:spPr>
            <a:xfrm>
              <a:off x="1533599" y="1547909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14"/>
            <p:cNvSpPr/>
            <p:nvPr/>
          </p:nvSpPr>
          <p:spPr>
            <a:xfrm>
              <a:off x="1656630" y="1547909"/>
              <a:ext cx="27123" cy="23366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14"/>
            <p:cNvSpPr/>
            <p:nvPr/>
          </p:nvSpPr>
          <p:spPr>
            <a:xfrm>
              <a:off x="304776" y="167114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14"/>
            <p:cNvSpPr/>
            <p:nvPr/>
          </p:nvSpPr>
          <p:spPr>
            <a:xfrm>
              <a:off x="427616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14"/>
            <p:cNvSpPr/>
            <p:nvPr/>
          </p:nvSpPr>
          <p:spPr>
            <a:xfrm>
              <a:off x="550455" y="1671147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79"/>
                    <a:pt x="1058" y="1579"/>
                  </a:cubicBezTo>
                  <a:cubicBezTo>
                    <a:pt x="1465" y="1579"/>
                    <a:pt x="1854" y="1265"/>
                    <a:pt x="1854" y="781"/>
                  </a:cubicBezTo>
                  <a:cubicBezTo>
                    <a:pt x="1854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14"/>
            <p:cNvSpPr/>
            <p:nvPr/>
          </p:nvSpPr>
          <p:spPr>
            <a:xfrm>
              <a:off x="673310" y="1671147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14"/>
            <p:cNvSpPr/>
            <p:nvPr/>
          </p:nvSpPr>
          <p:spPr>
            <a:xfrm>
              <a:off x="796341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14"/>
            <p:cNvSpPr/>
            <p:nvPr/>
          </p:nvSpPr>
          <p:spPr>
            <a:xfrm>
              <a:off x="919180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14"/>
            <p:cNvSpPr/>
            <p:nvPr/>
          </p:nvSpPr>
          <p:spPr>
            <a:xfrm>
              <a:off x="1042226" y="167114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14"/>
            <p:cNvSpPr/>
            <p:nvPr/>
          </p:nvSpPr>
          <p:spPr>
            <a:xfrm>
              <a:off x="1165066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14"/>
            <p:cNvSpPr/>
            <p:nvPr/>
          </p:nvSpPr>
          <p:spPr>
            <a:xfrm>
              <a:off x="1287905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14"/>
            <p:cNvSpPr/>
            <p:nvPr/>
          </p:nvSpPr>
          <p:spPr>
            <a:xfrm>
              <a:off x="1410745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14"/>
            <p:cNvSpPr/>
            <p:nvPr/>
          </p:nvSpPr>
          <p:spPr>
            <a:xfrm>
              <a:off x="1533599" y="1671147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14"/>
            <p:cNvSpPr/>
            <p:nvPr/>
          </p:nvSpPr>
          <p:spPr>
            <a:xfrm>
              <a:off x="1656630" y="1671147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79"/>
                    <a:pt x="1044" y="1579"/>
                  </a:cubicBezTo>
                  <a:cubicBezTo>
                    <a:pt x="1452" y="1579"/>
                    <a:pt x="1840" y="126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14"/>
            <p:cNvSpPr/>
            <p:nvPr/>
          </p:nvSpPr>
          <p:spPr>
            <a:xfrm>
              <a:off x="304776" y="1794369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14"/>
            <p:cNvSpPr/>
            <p:nvPr/>
          </p:nvSpPr>
          <p:spPr>
            <a:xfrm>
              <a:off x="427616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14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14"/>
            <p:cNvSpPr/>
            <p:nvPr/>
          </p:nvSpPr>
          <p:spPr>
            <a:xfrm>
              <a:off x="673354" y="1794369"/>
              <a:ext cx="27255" cy="23174"/>
            </a:xfrm>
            <a:custGeom>
              <a:rect b="b" l="l" r="r" t="t"/>
              <a:pathLst>
                <a:path extrusionOk="0" h="1573" w="1850">
                  <a:moveTo>
                    <a:pt x="1040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63" y="1500"/>
                    <a:pt x="862" y="1573"/>
                    <a:pt x="1056" y="1573"/>
                  </a:cubicBezTo>
                  <a:cubicBezTo>
                    <a:pt x="1463" y="1573"/>
                    <a:pt x="1850" y="1256"/>
                    <a:pt x="1850" y="782"/>
                  </a:cubicBezTo>
                  <a:cubicBezTo>
                    <a:pt x="1850" y="345"/>
                    <a:pt x="1493" y="1"/>
                    <a:pt x="1056" y="1"/>
                  </a:cubicBezTo>
                  <a:cubicBezTo>
                    <a:pt x="1050" y="1"/>
                    <a:pt x="1045" y="1"/>
                    <a:pt x="104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14"/>
            <p:cNvSpPr/>
            <p:nvPr/>
          </p:nvSpPr>
          <p:spPr>
            <a:xfrm>
              <a:off x="796341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14"/>
            <p:cNvSpPr/>
            <p:nvPr/>
          </p:nvSpPr>
          <p:spPr>
            <a:xfrm>
              <a:off x="919180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14"/>
            <p:cNvSpPr/>
            <p:nvPr/>
          </p:nvSpPr>
          <p:spPr>
            <a:xfrm>
              <a:off x="1042226" y="1794369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14"/>
            <p:cNvSpPr/>
            <p:nvPr/>
          </p:nvSpPr>
          <p:spPr>
            <a:xfrm>
              <a:off x="1165066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14"/>
            <p:cNvSpPr/>
            <p:nvPr/>
          </p:nvSpPr>
          <p:spPr>
            <a:xfrm>
              <a:off x="1287905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14"/>
            <p:cNvSpPr/>
            <p:nvPr/>
          </p:nvSpPr>
          <p:spPr>
            <a:xfrm>
              <a:off x="1410745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14"/>
            <p:cNvSpPr/>
            <p:nvPr/>
          </p:nvSpPr>
          <p:spPr>
            <a:xfrm>
              <a:off x="1533599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59" y="1"/>
                  </a:moveTo>
                  <a:cubicBezTo>
                    <a:pt x="357" y="1"/>
                    <a:pt x="0" y="848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2"/>
                  </a:cubicBezTo>
                  <a:cubicBezTo>
                    <a:pt x="1853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14"/>
            <p:cNvSpPr/>
            <p:nvPr/>
          </p:nvSpPr>
          <p:spPr>
            <a:xfrm>
              <a:off x="1656689" y="1794369"/>
              <a:ext cx="27064" cy="23174"/>
            </a:xfrm>
            <a:custGeom>
              <a:rect b="b" l="l" r="r" t="t"/>
              <a:pathLst>
                <a:path extrusionOk="0" h="1573" w="1837">
                  <a:moveTo>
                    <a:pt x="1039" y="1"/>
                  </a:moveTo>
                  <a:cubicBezTo>
                    <a:pt x="336" y="1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2"/>
                  </a:cubicBezTo>
                  <a:cubicBezTo>
                    <a:pt x="1836" y="345"/>
                    <a:pt x="1479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14"/>
            <p:cNvSpPr/>
            <p:nvPr/>
          </p:nvSpPr>
          <p:spPr>
            <a:xfrm>
              <a:off x="304776" y="191760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14"/>
            <p:cNvSpPr/>
            <p:nvPr/>
          </p:nvSpPr>
          <p:spPr>
            <a:xfrm>
              <a:off x="427616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14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14"/>
            <p:cNvSpPr/>
            <p:nvPr/>
          </p:nvSpPr>
          <p:spPr>
            <a:xfrm>
              <a:off x="673501" y="1917592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14"/>
            <p:cNvSpPr/>
            <p:nvPr/>
          </p:nvSpPr>
          <p:spPr>
            <a:xfrm>
              <a:off x="796341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14"/>
            <p:cNvSpPr/>
            <p:nvPr/>
          </p:nvSpPr>
          <p:spPr>
            <a:xfrm>
              <a:off x="919180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14"/>
            <p:cNvSpPr/>
            <p:nvPr/>
          </p:nvSpPr>
          <p:spPr>
            <a:xfrm>
              <a:off x="1042226" y="191760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14"/>
            <p:cNvSpPr/>
            <p:nvPr/>
          </p:nvSpPr>
          <p:spPr>
            <a:xfrm>
              <a:off x="1165066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14"/>
            <p:cNvSpPr/>
            <p:nvPr/>
          </p:nvSpPr>
          <p:spPr>
            <a:xfrm>
              <a:off x="1287905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14"/>
            <p:cNvSpPr/>
            <p:nvPr/>
          </p:nvSpPr>
          <p:spPr>
            <a:xfrm>
              <a:off x="1410745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14"/>
            <p:cNvSpPr/>
            <p:nvPr/>
          </p:nvSpPr>
          <p:spPr>
            <a:xfrm>
              <a:off x="1533658" y="1917607"/>
              <a:ext cx="27255" cy="23174"/>
            </a:xfrm>
            <a:custGeom>
              <a:rect b="b" l="l" r="r" t="t"/>
              <a:pathLst>
                <a:path extrusionOk="0" h="1573" w="1850">
                  <a:moveTo>
                    <a:pt x="1052" y="0"/>
                  </a:moveTo>
                  <a:cubicBezTo>
                    <a:pt x="348" y="0"/>
                    <a:pt x="0" y="838"/>
                    <a:pt x="499" y="1337"/>
                  </a:cubicBezTo>
                  <a:cubicBezTo>
                    <a:pt x="658" y="1500"/>
                    <a:pt x="855" y="1573"/>
                    <a:pt x="1049" y="1573"/>
                  </a:cubicBezTo>
                  <a:cubicBezTo>
                    <a:pt x="1456" y="1573"/>
                    <a:pt x="1849" y="1256"/>
                    <a:pt x="1849" y="781"/>
                  </a:cubicBezTo>
                  <a:cubicBezTo>
                    <a:pt x="1849" y="344"/>
                    <a:pt x="1492" y="0"/>
                    <a:pt x="1068" y="0"/>
                  </a:cubicBezTo>
                  <a:cubicBezTo>
                    <a:pt x="1063" y="0"/>
                    <a:pt x="1057" y="0"/>
                    <a:pt x="105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14"/>
            <p:cNvSpPr/>
            <p:nvPr/>
          </p:nvSpPr>
          <p:spPr>
            <a:xfrm>
              <a:off x="1656689" y="1917607"/>
              <a:ext cx="27064" cy="23174"/>
            </a:xfrm>
            <a:custGeom>
              <a:rect b="b" l="l" r="r" t="t"/>
              <a:pathLst>
                <a:path extrusionOk="0" h="1573" w="1837">
                  <a:moveTo>
                    <a:pt x="1039" y="0"/>
                  </a:moveTo>
                  <a:cubicBezTo>
                    <a:pt x="336" y="0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1"/>
                  </a:cubicBezTo>
                  <a:cubicBezTo>
                    <a:pt x="1836" y="344"/>
                    <a:pt x="1479" y="0"/>
                    <a:pt x="1055" y="0"/>
                  </a:cubicBezTo>
                  <a:cubicBezTo>
                    <a:pt x="1050" y="0"/>
                    <a:pt x="1045" y="0"/>
                    <a:pt x="103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14"/>
            <p:cNvSpPr/>
            <p:nvPr/>
          </p:nvSpPr>
          <p:spPr>
            <a:xfrm>
              <a:off x="304776" y="2040638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14"/>
            <p:cNvSpPr/>
            <p:nvPr/>
          </p:nvSpPr>
          <p:spPr>
            <a:xfrm>
              <a:off x="427616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14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14"/>
            <p:cNvSpPr/>
            <p:nvPr/>
          </p:nvSpPr>
          <p:spPr>
            <a:xfrm>
              <a:off x="673310" y="2040638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14"/>
            <p:cNvSpPr/>
            <p:nvPr/>
          </p:nvSpPr>
          <p:spPr>
            <a:xfrm>
              <a:off x="796341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14"/>
            <p:cNvSpPr/>
            <p:nvPr/>
          </p:nvSpPr>
          <p:spPr>
            <a:xfrm>
              <a:off x="919180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14"/>
            <p:cNvSpPr/>
            <p:nvPr/>
          </p:nvSpPr>
          <p:spPr>
            <a:xfrm>
              <a:off x="1042226" y="2040638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14"/>
            <p:cNvSpPr/>
            <p:nvPr/>
          </p:nvSpPr>
          <p:spPr>
            <a:xfrm>
              <a:off x="1165066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14"/>
            <p:cNvSpPr/>
            <p:nvPr/>
          </p:nvSpPr>
          <p:spPr>
            <a:xfrm>
              <a:off x="1287905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14"/>
            <p:cNvSpPr/>
            <p:nvPr/>
          </p:nvSpPr>
          <p:spPr>
            <a:xfrm>
              <a:off x="1410745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14"/>
            <p:cNvSpPr/>
            <p:nvPr/>
          </p:nvSpPr>
          <p:spPr>
            <a:xfrm>
              <a:off x="1533599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14"/>
            <p:cNvSpPr/>
            <p:nvPr/>
          </p:nvSpPr>
          <p:spPr>
            <a:xfrm>
              <a:off x="1656630" y="2040638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14"/>
            <p:cNvSpPr/>
            <p:nvPr/>
          </p:nvSpPr>
          <p:spPr>
            <a:xfrm>
              <a:off x="304776" y="2163875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14"/>
            <p:cNvSpPr/>
            <p:nvPr/>
          </p:nvSpPr>
          <p:spPr>
            <a:xfrm>
              <a:off x="427616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14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14"/>
            <p:cNvSpPr/>
            <p:nvPr/>
          </p:nvSpPr>
          <p:spPr>
            <a:xfrm>
              <a:off x="673310" y="2163875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4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14"/>
            <p:cNvSpPr/>
            <p:nvPr/>
          </p:nvSpPr>
          <p:spPr>
            <a:xfrm>
              <a:off x="796341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14"/>
            <p:cNvSpPr/>
            <p:nvPr/>
          </p:nvSpPr>
          <p:spPr>
            <a:xfrm>
              <a:off x="919180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14"/>
            <p:cNvSpPr/>
            <p:nvPr/>
          </p:nvSpPr>
          <p:spPr>
            <a:xfrm>
              <a:off x="1042226" y="2163875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14"/>
            <p:cNvSpPr/>
            <p:nvPr/>
          </p:nvSpPr>
          <p:spPr>
            <a:xfrm>
              <a:off x="1165066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14"/>
            <p:cNvSpPr/>
            <p:nvPr/>
          </p:nvSpPr>
          <p:spPr>
            <a:xfrm>
              <a:off x="1287905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14"/>
            <p:cNvSpPr/>
            <p:nvPr/>
          </p:nvSpPr>
          <p:spPr>
            <a:xfrm>
              <a:off x="1410745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14"/>
            <p:cNvSpPr/>
            <p:nvPr/>
          </p:nvSpPr>
          <p:spPr>
            <a:xfrm>
              <a:off x="1533599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14"/>
            <p:cNvSpPr/>
            <p:nvPr/>
          </p:nvSpPr>
          <p:spPr>
            <a:xfrm>
              <a:off x="1656630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14"/>
            <p:cNvSpPr/>
            <p:nvPr/>
          </p:nvSpPr>
          <p:spPr>
            <a:xfrm>
              <a:off x="304776" y="2287112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14"/>
            <p:cNvSpPr/>
            <p:nvPr/>
          </p:nvSpPr>
          <p:spPr>
            <a:xfrm>
              <a:off x="427616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14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14"/>
            <p:cNvSpPr/>
            <p:nvPr/>
          </p:nvSpPr>
          <p:spPr>
            <a:xfrm>
              <a:off x="673310" y="2287112"/>
              <a:ext cx="27299" cy="23233"/>
            </a:xfrm>
            <a:custGeom>
              <a:rect b="b" l="l" r="r" t="t"/>
              <a:pathLst>
                <a:path extrusionOk="0" h="1577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0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14"/>
            <p:cNvSpPr/>
            <p:nvPr/>
          </p:nvSpPr>
          <p:spPr>
            <a:xfrm>
              <a:off x="796341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14"/>
            <p:cNvSpPr/>
            <p:nvPr/>
          </p:nvSpPr>
          <p:spPr>
            <a:xfrm>
              <a:off x="919180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14"/>
            <p:cNvSpPr/>
            <p:nvPr/>
          </p:nvSpPr>
          <p:spPr>
            <a:xfrm>
              <a:off x="1042226" y="2287112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14"/>
            <p:cNvSpPr/>
            <p:nvPr/>
          </p:nvSpPr>
          <p:spPr>
            <a:xfrm>
              <a:off x="1165066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14"/>
            <p:cNvSpPr/>
            <p:nvPr/>
          </p:nvSpPr>
          <p:spPr>
            <a:xfrm>
              <a:off x="1287905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14"/>
            <p:cNvSpPr/>
            <p:nvPr/>
          </p:nvSpPr>
          <p:spPr>
            <a:xfrm>
              <a:off x="1410745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14"/>
            <p:cNvSpPr/>
            <p:nvPr/>
          </p:nvSpPr>
          <p:spPr>
            <a:xfrm>
              <a:off x="1533599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1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14"/>
            <p:cNvSpPr/>
            <p:nvPr/>
          </p:nvSpPr>
          <p:spPr>
            <a:xfrm>
              <a:off x="1656630" y="2287112"/>
              <a:ext cx="27123" cy="23233"/>
            </a:xfrm>
            <a:custGeom>
              <a:rect b="b" l="l" r="r" t="t"/>
              <a:pathLst>
                <a:path extrusionOk="0" h="1577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1" y="1506"/>
                    <a:pt x="847" y="1576"/>
                    <a:pt x="1039" y="1576"/>
                  </a:cubicBezTo>
                  <a:cubicBezTo>
                    <a:pt x="1448" y="1576"/>
                    <a:pt x="1840" y="1258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14"/>
            <p:cNvSpPr/>
            <p:nvPr/>
          </p:nvSpPr>
          <p:spPr>
            <a:xfrm>
              <a:off x="304776" y="2410335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59" y="1"/>
                  </a:moveTo>
                  <a:cubicBezTo>
                    <a:pt x="344" y="1"/>
                    <a:pt x="0" y="848"/>
                    <a:pt x="503" y="1351"/>
                  </a:cubicBezTo>
                  <a:cubicBezTo>
                    <a:pt x="660" y="1507"/>
                    <a:pt x="852" y="1577"/>
                    <a:pt x="1042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14"/>
            <p:cNvSpPr/>
            <p:nvPr/>
          </p:nvSpPr>
          <p:spPr>
            <a:xfrm>
              <a:off x="427616" y="2410335"/>
              <a:ext cx="27255" cy="23248"/>
            </a:xfrm>
            <a:custGeom>
              <a:rect b="b" l="l" r="r" t="t"/>
              <a:pathLst>
                <a:path extrusionOk="0" h="1578" w="1850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0" y="1507"/>
                    <a:pt x="854" y="1577"/>
                    <a:pt x="1045" y="1577"/>
                  </a:cubicBezTo>
                  <a:cubicBezTo>
                    <a:pt x="1454" y="1577"/>
                    <a:pt x="1849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14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14"/>
            <p:cNvSpPr/>
            <p:nvPr/>
          </p:nvSpPr>
          <p:spPr>
            <a:xfrm>
              <a:off x="673501" y="2410335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61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14"/>
            <p:cNvSpPr/>
            <p:nvPr/>
          </p:nvSpPr>
          <p:spPr>
            <a:xfrm>
              <a:off x="796341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8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14"/>
            <p:cNvSpPr/>
            <p:nvPr/>
          </p:nvSpPr>
          <p:spPr>
            <a:xfrm>
              <a:off x="919180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14"/>
            <p:cNvSpPr/>
            <p:nvPr/>
          </p:nvSpPr>
          <p:spPr>
            <a:xfrm>
              <a:off x="1042226" y="2410335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69" y="0"/>
                  </a:moveTo>
                  <a:cubicBezTo>
                    <a:pt x="1061" y="0"/>
                    <a:pt x="1054" y="0"/>
                    <a:pt x="1046" y="1"/>
                  </a:cubicBezTo>
                  <a:cubicBezTo>
                    <a:pt x="344" y="1"/>
                    <a:pt x="0" y="848"/>
                    <a:pt x="490" y="1337"/>
                  </a:cubicBezTo>
                  <a:cubicBezTo>
                    <a:pt x="648" y="1500"/>
                    <a:pt x="846" y="1573"/>
                    <a:pt x="1040" y="1573"/>
                  </a:cubicBezTo>
                  <a:cubicBezTo>
                    <a:pt x="1446" y="1573"/>
                    <a:pt x="1840" y="1256"/>
                    <a:pt x="1840" y="782"/>
                  </a:cubicBezTo>
                  <a:cubicBezTo>
                    <a:pt x="1840" y="353"/>
                    <a:pt x="1495" y="0"/>
                    <a:pt x="106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14"/>
            <p:cNvSpPr/>
            <p:nvPr/>
          </p:nvSpPr>
          <p:spPr>
            <a:xfrm>
              <a:off x="1165066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9" y="0"/>
                  </a:moveTo>
                  <a:cubicBezTo>
                    <a:pt x="1062" y="0"/>
                    <a:pt x="1054" y="0"/>
                    <a:pt x="1046" y="1"/>
                  </a:cubicBez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496" y="0"/>
                    <a:pt x="106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14"/>
            <p:cNvSpPr/>
            <p:nvPr/>
          </p:nvSpPr>
          <p:spPr>
            <a:xfrm>
              <a:off x="1287905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14"/>
            <p:cNvSpPr/>
            <p:nvPr/>
          </p:nvSpPr>
          <p:spPr>
            <a:xfrm>
              <a:off x="1410745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8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14"/>
            <p:cNvSpPr/>
            <p:nvPr/>
          </p:nvSpPr>
          <p:spPr>
            <a:xfrm>
              <a:off x="1533599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72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4" y="1507"/>
                    <a:pt x="859" y="1577"/>
                    <a:pt x="1051" y="1577"/>
                  </a:cubicBezTo>
                  <a:cubicBezTo>
                    <a:pt x="1461" y="1577"/>
                    <a:pt x="1853" y="1259"/>
                    <a:pt x="1853" y="782"/>
                  </a:cubicBezTo>
                  <a:cubicBezTo>
                    <a:pt x="1840" y="358"/>
                    <a:pt x="1496" y="1"/>
                    <a:pt x="107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14"/>
            <p:cNvSpPr/>
            <p:nvPr/>
          </p:nvSpPr>
          <p:spPr>
            <a:xfrm>
              <a:off x="1656630" y="2410335"/>
              <a:ext cx="27123" cy="2324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14"/>
            <p:cNvSpPr/>
            <p:nvPr/>
          </p:nvSpPr>
          <p:spPr>
            <a:xfrm>
              <a:off x="304776" y="25333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14"/>
            <p:cNvSpPr/>
            <p:nvPr/>
          </p:nvSpPr>
          <p:spPr>
            <a:xfrm>
              <a:off x="427616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14"/>
            <p:cNvSpPr/>
            <p:nvPr/>
          </p:nvSpPr>
          <p:spPr>
            <a:xfrm>
              <a:off x="550455" y="2533381"/>
              <a:ext cx="27314" cy="23366"/>
            </a:xfrm>
            <a:custGeom>
              <a:rect b="b" l="l" r="r" t="t"/>
              <a:pathLst>
                <a:path extrusionOk="0" h="1586" w="1854">
                  <a:moveTo>
                    <a:pt x="1060" y="0"/>
                  </a:moveTo>
                  <a:cubicBezTo>
                    <a:pt x="358" y="0"/>
                    <a:pt x="1" y="860"/>
                    <a:pt x="504" y="1350"/>
                  </a:cubicBezTo>
                  <a:cubicBezTo>
                    <a:pt x="667" y="1513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14"/>
            <p:cNvSpPr/>
            <p:nvPr/>
          </p:nvSpPr>
          <p:spPr>
            <a:xfrm>
              <a:off x="673310" y="2533381"/>
              <a:ext cx="27299" cy="23366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14"/>
            <p:cNvSpPr/>
            <p:nvPr/>
          </p:nvSpPr>
          <p:spPr>
            <a:xfrm>
              <a:off x="796341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14"/>
            <p:cNvSpPr/>
            <p:nvPr/>
          </p:nvSpPr>
          <p:spPr>
            <a:xfrm>
              <a:off x="919180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14"/>
            <p:cNvSpPr/>
            <p:nvPr/>
          </p:nvSpPr>
          <p:spPr>
            <a:xfrm>
              <a:off x="1042226" y="25333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14"/>
            <p:cNvSpPr/>
            <p:nvPr/>
          </p:nvSpPr>
          <p:spPr>
            <a:xfrm>
              <a:off x="1165066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14"/>
            <p:cNvSpPr/>
            <p:nvPr/>
          </p:nvSpPr>
          <p:spPr>
            <a:xfrm>
              <a:off x="1287905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14"/>
            <p:cNvSpPr/>
            <p:nvPr/>
          </p:nvSpPr>
          <p:spPr>
            <a:xfrm>
              <a:off x="1410745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14"/>
            <p:cNvSpPr/>
            <p:nvPr/>
          </p:nvSpPr>
          <p:spPr>
            <a:xfrm>
              <a:off x="1533599" y="2533381"/>
              <a:ext cx="27314" cy="23366"/>
            </a:xfrm>
            <a:custGeom>
              <a:rect b="b" l="l" r="r" t="t"/>
              <a:pathLst>
                <a:path extrusionOk="0" h="1586" w="1854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14"/>
            <p:cNvSpPr/>
            <p:nvPr/>
          </p:nvSpPr>
          <p:spPr>
            <a:xfrm>
              <a:off x="1656630" y="2533381"/>
              <a:ext cx="27123" cy="23366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60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14"/>
            <p:cNvSpPr/>
            <p:nvPr/>
          </p:nvSpPr>
          <p:spPr>
            <a:xfrm>
              <a:off x="304776" y="2656604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14"/>
            <p:cNvSpPr/>
            <p:nvPr/>
          </p:nvSpPr>
          <p:spPr>
            <a:xfrm>
              <a:off x="427616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14"/>
            <p:cNvSpPr/>
            <p:nvPr/>
          </p:nvSpPr>
          <p:spPr>
            <a:xfrm>
              <a:off x="550455" y="2656604"/>
              <a:ext cx="27314" cy="23292"/>
            </a:xfrm>
            <a:custGeom>
              <a:rect b="b" l="l" r="r" t="t"/>
              <a:pathLst>
                <a:path extrusionOk="0" h="1581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14"/>
            <p:cNvSpPr/>
            <p:nvPr/>
          </p:nvSpPr>
          <p:spPr>
            <a:xfrm>
              <a:off x="673310" y="2656604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14"/>
            <p:cNvSpPr/>
            <p:nvPr/>
          </p:nvSpPr>
          <p:spPr>
            <a:xfrm>
              <a:off x="796341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14"/>
            <p:cNvSpPr/>
            <p:nvPr/>
          </p:nvSpPr>
          <p:spPr>
            <a:xfrm>
              <a:off x="919180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14"/>
            <p:cNvSpPr/>
            <p:nvPr/>
          </p:nvSpPr>
          <p:spPr>
            <a:xfrm>
              <a:off x="1042226" y="2656604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14"/>
            <p:cNvSpPr/>
            <p:nvPr/>
          </p:nvSpPr>
          <p:spPr>
            <a:xfrm>
              <a:off x="1165066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14"/>
            <p:cNvSpPr/>
            <p:nvPr/>
          </p:nvSpPr>
          <p:spPr>
            <a:xfrm>
              <a:off x="1287905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14"/>
            <p:cNvSpPr/>
            <p:nvPr/>
          </p:nvSpPr>
          <p:spPr>
            <a:xfrm>
              <a:off x="1410745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14"/>
            <p:cNvSpPr/>
            <p:nvPr/>
          </p:nvSpPr>
          <p:spPr>
            <a:xfrm>
              <a:off x="1533599" y="2656604"/>
              <a:ext cx="27314" cy="23292"/>
            </a:xfrm>
            <a:custGeom>
              <a:rect b="b" l="l" r="r" t="t"/>
              <a:pathLst>
                <a:path extrusionOk="0" h="1581" w="1854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14"/>
            <p:cNvSpPr/>
            <p:nvPr/>
          </p:nvSpPr>
          <p:spPr>
            <a:xfrm>
              <a:off x="1656630" y="2656604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14"/>
            <p:cNvSpPr/>
            <p:nvPr/>
          </p:nvSpPr>
          <p:spPr>
            <a:xfrm>
              <a:off x="304776" y="2779841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14"/>
            <p:cNvSpPr/>
            <p:nvPr/>
          </p:nvSpPr>
          <p:spPr>
            <a:xfrm>
              <a:off x="427616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14"/>
            <p:cNvSpPr/>
            <p:nvPr/>
          </p:nvSpPr>
          <p:spPr>
            <a:xfrm>
              <a:off x="550455" y="277984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80"/>
                    <a:pt x="1058" y="1580"/>
                  </a:cubicBezTo>
                  <a:cubicBezTo>
                    <a:pt x="1465" y="1580"/>
                    <a:pt x="1854" y="1265"/>
                    <a:pt x="1854" y="781"/>
                  </a:cubicBezTo>
                  <a:cubicBezTo>
                    <a:pt x="1854" y="345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14"/>
            <p:cNvSpPr/>
            <p:nvPr/>
          </p:nvSpPr>
          <p:spPr>
            <a:xfrm>
              <a:off x="673310" y="2779841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14"/>
            <p:cNvSpPr/>
            <p:nvPr/>
          </p:nvSpPr>
          <p:spPr>
            <a:xfrm>
              <a:off x="796341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14"/>
            <p:cNvSpPr/>
            <p:nvPr/>
          </p:nvSpPr>
          <p:spPr>
            <a:xfrm>
              <a:off x="919180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14"/>
            <p:cNvSpPr/>
            <p:nvPr/>
          </p:nvSpPr>
          <p:spPr>
            <a:xfrm>
              <a:off x="1042226" y="2779841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14"/>
            <p:cNvSpPr/>
            <p:nvPr/>
          </p:nvSpPr>
          <p:spPr>
            <a:xfrm>
              <a:off x="1165066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14"/>
            <p:cNvSpPr/>
            <p:nvPr/>
          </p:nvSpPr>
          <p:spPr>
            <a:xfrm>
              <a:off x="1287905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14"/>
            <p:cNvSpPr/>
            <p:nvPr/>
          </p:nvSpPr>
          <p:spPr>
            <a:xfrm>
              <a:off x="1410745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14"/>
            <p:cNvSpPr/>
            <p:nvPr/>
          </p:nvSpPr>
          <p:spPr>
            <a:xfrm>
              <a:off x="1533599" y="277984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45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14"/>
            <p:cNvSpPr/>
            <p:nvPr/>
          </p:nvSpPr>
          <p:spPr>
            <a:xfrm>
              <a:off x="1656630" y="277984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80"/>
                    <a:pt x="1044" y="1580"/>
                  </a:cubicBezTo>
                  <a:cubicBezTo>
                    <a:pt x="1452" y="1580"/>
                    <a:pt x="1840" y="1265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TITLE_ONLY_2_1"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p15"/>
          <p:cNvSpPr txBox="1"/>
          <p:nvPr>
            <p:ph idx="1" type="subTitle"/>
          </p:nvPr>
        </p:nvSpPr>
        <p:spPr>
          <a:xfrm>
            <a:off x="1048650" y="2887663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9pPr>
          </a:lstStyle>
          <a:p/>
        </p:txBody>
      </p:sp>
      <p:sp>
        <p:nvSpPr>
          <p:cNvPr id="886" name="Google Shape;886;p15"/>
          <p:cNvSpPr txBox="1"/>
          <p:nvPr>
            <p:ph idx="2" type="subTitle"/>
          </p:nvPr>
        </p:nvSpPr>
        <p:spPr>
          <a:xfrm>
            <a:off x="3653475" y="2887663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9pPr>
          </a:lstStyle>
          <a:p/>
        </p:txBody>
      </p:sp>
      <p:sp>
        <p:nvSpPr>
          <p:cNvPr id="887" name="Google Shape;887;p15"/>
          <p:cNvSpPr txBox="1"/>
          <p:nvPr>
            <p:ph type="ctrTitle"/>
          </p:nvPr>
        </p:nvSpPr>
        <p:spPr>
          <a:xfrm>
            <a:off x="648000" y="2140813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b="0"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9pPr>
          </a:lstStyle>
          <a:p/>
        </p:txBody>
      </p:sp>
      <p:sp>
        <p:nvSpPr>
          <p:cNvPr id="888" name="Google Shape;888;p15"/>
          <p:cNvSpPr txBox="1"/>
          <p:nvPr>
            <p:ph idx="3" type="ctrTitle"/>
          </p:nvPr>
        </p:nvSpPr>
        <p:spPr>
          <a:xfrm>
            <a:off x="3252825" y="2140813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b="0" sz="2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9pPr>
          </a:lstStyle>
          <a:p/>
        </p:txBody>
      </p:sp>
      <p:sp>
        <p:nvSpPr>
          <p:cNvPr id="889" name="Google Shape;889;p15"/>
          <p:cNvSpPr txBox="1"/>
          <p:nvPr>
            <p:ph idx="4" type="subTitle"/>
          </p:nvPr>
        </p:nvSpPr>
        <p:spPr>
          <a:xfrm>
            <a:off x="6282859" y="2887663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hivo Light"/>
              <a:buNone/>
              <a:defRPr>
                <a:latin typeface="Chivo Light"/>
                <a:ea typeface="Chivo Light"/>
                <a:cs typeface="Chivo Light"/>
                <a:sym typeface="Chivo Light"/>
              </a:defRPr>
            </a:lvl9pPr>
          </a:lstStyle>
          <a:p/>
        </p:txBody>
      </p:sp>
      <p:sp>
        <p:nvSpPr>
          <p:cNvPr id="890" name="Google Shape;890;p15"/>
          <p:cNvSpPr txBox="1"/>
          <p:nvPr>
            <p:ph idx="5" type="ctrTitle"/>
          </p:nvPr>
        </p:nvSpPr>
        <p:spPr>
          <a:xfrm>
            <a:off x="5882209" y="2140813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b="0" sz="24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600"/>
              <a:buFont typeface="Chivo"/>
              <a:buNone/>
              <a:defRPr sz="1600">
                <a:latin typeface="Chivo"/>
                <a:ea typeface="Chivo"/>
                <a:cs typeface="Chivo"/>
                <a:sym typeface="Chivo"/>
              </a:defRPr>
            </a:lvl9pPr>
          </a:lstStyle>
          <a:p/>
        </p:txBody>
      </p:sp>
      <p:sp>
        <p:nvSpPr>
          <p:cNvPr id="891" name="Google Shape;891;p15"/>
          <p:cNvSpPr txBox="1"/>
          <p:nvPr>
            <p:ph idx="6"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892" name="Google Shape;892;p15"/>
          <p:cNvGrpSpPr/>
          <p:nvPr/>
        </p:nvGrpSpPr>
        <p:grpSpPr>
          <a:xfrm>
            <a:off x="8300169" y="116690"/>
            <a:ext cx="725555" cy="1075044"/>
            <a:chOff x="8300169" y="116690"/>
            <a:chExt cx="725555" cy="1075044"/>
          </a:xfrm>
        </p:grpSpPr>
        <p:sp>
          <p:nvSpPr>
            <p:cNvPr id="893" name="Google Shape;893;p15"/>
            <p:cNvSpPr/>
            <p:nvPr/>
          </p:nvSpPr>
          <p:spPr>
            <a:xfrm rot="5400000">
              <a:off x="8990198" y="119548"/>
              <a:ext cx="38385" cy="32668"/>
            </a:xfrm>
            <a:custGeom>
              <a:rect b="b" l="l" r="r" t="t"/>
              <a:pathLst>
                <a:path extrusionOk="0" h="1577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0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15"/>
            <p:cNvSpPr/>
            <p:nvPr/>
          </p:nvSpPr>
          <p:spPr>
            <a:xfrm rot="5400000">
              <a:off x="8990363" y="292459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15"/>
            <p:cNvSpPr/>
            <p:nvPr/>
          </p:nvSpPr>
          <p:spPr>
            <a:xfrm rot="5400000">
              <a:off x="8990363" y="465184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15"/>
            <p:cNvSpPr/>
            <p:nvPr/>
          </p:nvSpPr>
          <p:spPr>
            <a:xfrm rot="5400000">
              <a:off x="8990374" y="638189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15"/>
            <p:cNvSpPr/>
            <p:nvPr/>
          </p:nvSpPr>
          <p:spPr>
            <a:xfrm rot="5400000">
              <a:off x="8990363" y="810924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15"/>
            <p:cNvSpPr/>
            <p:nvPr/>
          </p:nvSpPr>
          <p:spPr>
            <a:xfrm rot="5400000">
              <a:off x="8990363" y="983648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15"/>
            <p:cNvSpPr/>
            <p:nvPr/>
          </p:nvSpPr>
          <p:spPr>
            <a:xfrm rot="5400000">
              <a:off x="8990363" y="1156373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15"/>
            <p:cNvSpPr/>
            <p:nvPr/>
          </p:nvSpPr>
          <p:spPr>
            <a:xfrm rot="5400000">
              <a:off x="8817059" y="119673"/>
              <a:ext cx="38116" cy="3268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61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15"/>
            <p:cNvSpPr/>
            <p:nvPr/>
          </p:nvSpPr>
          <p:spPr>
            <a:xfrm rot="5400000">
              <a:off x="8817100" y="292459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8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15"/>
            <p:cNvSpPr/>
            <p:nvPr/>
          </p:nvSpPr>
          <p:spPr>
            <a:xfrm rot="5400000">
              <a:off x="8817100" y="465184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15"/>
            <p:cNvSpPr/>
            <p:nvPr/>
          </p:nvSpPr>
          <p:spPr>
            <a:xfrm rot="5400000">
              <a:off x="8817110" y="638189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69" y="0"/>
                  </a:moveTo>
                  <a:cubicBezTo>
                    <a:pt x="1061" y="0"/>
                    <a:pt x="1054" y="0"/>
                    <a:pt x="1046" y="1"/>
                  </a:cubicBezTo>
                  <a:cubicBezTo>
                    <a:pt x="344" y="1"/>
                    <a:pt x="0" y="848"/>
                    <a:pt x="490" y="1337"/>
                  </a:cubicBezTo>
                  <a:cubicBezTo>
                    <a:pt x="648" y="1500"/>
                    <a:pt x="846" y="1573"/>
                    <a:pt x="1040" y="1573"/>
                  </a:cubicBezTo>
                  <a:cubicBezTo>
                    <a:pt x="1446" y="1573"/>
                    <a:pt x="1840" y="1256"/>
                    <a:pt x="1840" y="782"/>
                  </a:cubicBezTo>
                  <a:cubicBezTo>
                    <a:pt x="1840" y="353"/>
                    <a:pt x="1495" y="0"/>
                    <a:pt x="106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15"/>
            <p:cNvSpPr/>
            <p:nvPr/>
          </p:nvSpPr>
          <p:spPr>
            <a:xfrm rot="5400000">
              <a:off x="8817100" y="810924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69" y="0"/>
                  </a:moveTo>
                  <a:cubicBezTo>
                    <a:pt x="1062" y="0"/>
                    <a:pt x="1054" y="0"/>
                    <a:pt x="1046" y="1"/>
                  </a:cubicBez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496" y="0"/>
                    <a:pt x="106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15"/>
            <p:cNvSpPr/>
            <p:nvPr/>
          </p:nvSpPr>
          <p:spPr>
            <a:xfrm rot="5400000">
              <a:off x="8817100" y="983648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15"/>
            <p:cNvSpPr/>
            <p:nvPr/>
          </p:nvSpPr>
          <p:spPr>
            <a:xfrm rot="5400000">
              <a:off x="8817100" y="1156373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8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15"/>
            <p:cNvSpPr/>
            <p:nvPr/>
          </p:nvSpPr>
          <p:spPr>
            <a:xfrm rot="5400000">
              <a:off x="8643826" y="119455"/>
              <a:ext cx="38385" cy="32854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15"/>
            <p:cNvSpPr/>
            <p:nvPr/>
          </p:nvSpPr>
          <p:spPr>
            <a:xfrm rot="5400000">
              <a:off x="8644013" y="292387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15"/>
            <p:cNvSpPr/>
            <p:nvPr/>
          </p:nvSpPr>
          <p:spPr>
            <a:xfrm rot="5400000">
              <a:off x="8644013" y="465112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15"/>
            <p:cNvSpPr/>
            <p:nvPr/>
          </p:nvSpPr>
          <p:spPr>
            <a:xfrm rot="5400000">
              <a:off x="8644023" y="638116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15"/>
            <p:cNvSpPr/>
            <p:nvPr/>
          </p:nvSpPr>
          <p:spPr>
            <a:xfrm rot="5400000">
              <a:off x="8644013" y="810851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15"/>
            <p:cNvSpPr/>
            <p:nvPr/>
          </p:nvSpPr>
          <p:spPr>
            <a:xfrm rot="5400000">
              <a:off x="8644013" y="983576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15"/>
            <p:cNvSpPr/>
            <p:nvPr/>
          </p:nvSpPr>
          <p:spPr>
            <a:xfrm rot="5400000">
              <a:off x="8644013" y="1156301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15"/>
            <p:cNvSpPr/>
            <p:nvPr/>
          </p:nvSpPr>
          <p:spPr>
            <a:xfrm rot="5400000">
              <a:off x="8470553" y="119445"/>
              <a:ext cx="38385" cy="32875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15"/>
            <p:cNvSpPr/>
            <p:nvPr/>
          </p:nvSpPr>
          <p:spPr>
            <a:xfrm rot="5400000">
              <a:off x="8470739" y="292377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15"/>
            <p:cNvSpPr/>
            <p:nvPr/>
          </p:nvSpPr>
          <p:spPr>
            <a:xfrm rot="5400000">
              <a:off x="8470739" y="465101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15"/>
            <p:cNvSpPr/>
            <p:nvPr/>
          </p:nvSpPr>
          <p:spPr>
            <a:xfrm rot="5400000">
              <a:off x="8470750" y="638106"/>
              <a:ext cx="38116" cy="32750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15"/>
            <p:cNvSpPr/>
            <p:nvPr/>
          </p:nvSpPr>
          <p:spPr>
            <a:xfrm rot="5400000">
              <a:off x="8470739" y="810841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15"/>
            <p:cNvSpPr/>
            <p:nvPr/>
          </p:nvSpPr>
          <p:spPr>
            <a:xfrm rot="5400000">
              <a:off x="8470739" y="983566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15"/>
            <p:cNvSpPr/>
            <p:nvPr/>
          </p:nvSpPr>
          <p:spPr>
            <a:xfrm rot="5400000">
              <a:off x="8470739" y="1156290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15"/>
            <p:cNvSpPr/>
            <p:nvPr/>
          </p:nvSpPr>
          <p:spPr>
            <a:xfrm rot="5400000">
              <a:off x="8297341" y="119517"/>
              <a:ext cx="38385" cy="32730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15"/>
            <p:cNvSpPr/>
            <p:nvPr/>
          </p:nvSpPr>
          <p:spPr>
            <a:xfrm rot="5400000">
              <a:off x="8297538" y="292459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15"/>
            <p:cNvSpPr/>
            <p:nvPr/>
          </p:nvSpPr>
          <p:spPr>
            <a:xfrm rot="5400000">
              <a:off x="8297538" y="465184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15"/>
            <p:cNvSpPr/>
            <p:nvPr/>
          </p:nvSpPr>
          <p:spPr>
            <a:xfrm rot="5400000">
              <a:off x="8297548" y="638189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15"/>
            <p:cNvSpPr/>
            <p:nvPr/>
          </p:nvSpPr>
          <p:spPr>
            <a:xfrm rot="5400000">
              <a:off x="8297538" y="810924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15"/>
            <p:cNvSpPr/>
            <p:nvPr/>
          </p:nvSpPr>
          <p:spPr>
            <a:xfrm rot="5400000">
              <a:off x="8297538" y="983648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15"/>
            <p:cNvSpPr/>
            <p:nvPr/>
          </p:nvSpPr>
          <p:spPr>
            <a:xfrm rot="5400000">
              <a:off x="8297538" y="1156373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" name="Google Shape;928;p15"/>
          <p:cNvGrpSpPr/>
          <p:nvPr/>
        </p:nvGrpSpPr>
        <p:grpSpPr>
          <a:xfrm>
            <a:off x="119952" y="4603495"/>
            <a:ext cx="552416" cy="556580"/>
            <a:chOff x="119952" y="4603495"/>
            <a:chExt cx="552416" cy="556580"/>
          </a:xfrm>
        </p:grpSpPr>
        <p:sp>
          <p:nvSpPr>
            <p:cNvPr id="929" name="Google Shape;929;p15"/>
            <p:cNvSpPr/>
            <p:nvPr/>
          </p:nvSpPr>
          <p:spPr>
            <a:xfrm rot="5400000">
              <a:off x="636945" y="4606188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15"/>
            <p:cNvSpPr/>
            <p:nvPr/>
          </p:nvSpPr>
          <p:spPr>
            <a:xfrm rot="5400000">
              <a:off x="636935" y="4778923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15"/>
            <p:cNvSpPr/>
            <p:nvPr/>
          </p:nvSpPr>
          <p:spPr>
            <a:xfrm rot="5400000">
              <a:off x="636800" y="4951782"/>
              <a:ext cx="38406" cy="32730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15"/>
            <p:cNvSpPr/>
            <p:nvPr/>
          </p:nvSpPr>
          <p:spPr>
            <a:xfrm rot="5400000">
              <a:off x="636945" y="5124652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15"/>
            <p:cNvSpPr/>
            <p:nvPr/>
          </p:nvSpPr>
          <p:spPr>
            <a:xfrm rot="5400000">
              <a:off x="463755" y="4606260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15"/>
            <p:cNvSpPr/>
            <p:nvPr/>
          </p:nvSpPr>
          <p:spPr>
            <a:xfrm rot="5400000">
              <a:off x="463744" y="4778995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15"/>
            <p:cNvSpPr/>
            <p:nvPr/>
          </p:nvSpPr>
          <p:spPr>
            <a:xfrm rot="5400000">
              <a:off x="463558" y="4951803"/>
              <a:ext cx="38406" cy="3268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15"/>
            <p:cNvSpPr/>
            <p:nvPr/>
          </p:nvSpPr>
          <p:spPr>
            <a:xfrm rot="5400000">
              <a:off x="463703" y="5124673"/>
              <a:ext cx="38116" cy="3268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15"/>
            <p:cNvSpPr/>
            <p:nvPr/>
          </p:nvSpPr>
          <p:spPr>
            <a:xfrm rot="5400000">
              <a:off x="290481" y="4606250"/>
              <a:ext cx="38116" cy="32605"/>
            </a:xfrm>
            <a:custGeom>
              <a:rect b="b" l="l" r="r" t="t"/>
              <a:pathLst>
                <a:path extrusionOk="0" h="1574" w="1840">
                  <a:moveTo>
                    <a:pt x="1082" y="1"/>
                  </a:moveTo>
                  <a:cubicBezTo>
                    <a:pt x="1074" y="1"/>
                    <a:pt x="1067" y="1"/>
                    <a:pt x="1059" y="1"/>
                  </a:cubicBezTo>
                  <a:cubicBezTo>
                    <a:pt x="358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8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15"/>
            <p:cNvSpPr/>
            <p:nvPr/>
          </p:nvSpPr>
          <p:spPr>
            <a:xfrm rot="5400000">
              <a:off x="290470" y="4778985"/>
              <a:ext cx="38136" cy="32605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15"/>
            <p:cNvSpPr/>
            <p:nvPr/>
          </p:nvSpPr>
          <p:spPr>
            <a:xfrm rot="5400000">
              <a:off x="290336" y="4951844"/>
              <a:ext cx="38406" cy="32605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60" y="1574"/>
                    <a:pt x="1054" y="1574"/>
                  </a:cubicBezTo>
                  <a:cubicBezTo>
                    <a:pt x="1460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15"/>
            <p:cNvSpPr/>
            <p:nvPr/>
          </p:nvSpPr>
          <p:spPr>
            <a:xfrm rot="5400000">
              <a:off x="290512" y="5124745"/>
              <a:ext cx="38053" cy="32605"/>
            </a:xfrm>
            <a:custGeom>
              <a:rect b="b" l="l" r="r" t="t"/>
              <a:pathLst>
                <a:path extrusionOk="0" h="1574" w="1837">
                  <a:moveTo>
                    <a:pt x="1066" y="1"/>
                  </a:moveTo>
                  <a:cubicBezTo>
                    <a:pt x="1059" y="1"/>
                    <a:pt x="1051" y="1"/>
                    <a:pt x="1043" y="1"/>
                  </a:cubicBezTo>
                  <a:cubicBezTo>
                    <a:pt x="1037" y="1"/>
                    <a:pt x="1032" y="1"/>
                    <a:pt x="1027" y="1"/>
                  </a:cubicBezTo>
                  <a:cubicBezTo>
                    <a:pt x="336" y="1"/>
                    <a:pt x="1" y="852"/>
                    <a:pt x="487" y="1338"/>
                  </a:cubicBezTo>
                  <a:cubicBezTo>
                    <a:pt x="650" y="1501"/>
                    <a:pt x="849" y="1574"/>
                    <a:pt x="1043" y="1574"/>
                  </a:cubicBezTo>
                  <a:cubicBezTo>
                    <a:pt x="1450" y="1574"/>
                    <a:pt x="1837" y="1257"/>
                    <a:pt x="1837" y="782"/>
                  </a:cubicBezTo>
                  <a:cubicBezTo>
                    <a:pt x="1837" y="353"/>
                    <a:pt x="1492" y="1"/>
                    <a:pt x="106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15"/>
            <p:cNvSpPr/>
            <p:nvPr/>
          </p:nvSpPr>
          <p:spPr>
            <a:xfrm rot="5400000">
              <a:off x="117394" y="4606177"/>
              <a:ext cx="38116" cy="32750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15"/>
            <p:cNvSpPr/>
            <p:nvPr/>
          </p:nvSpPr>
          <p:spPr>
            <a:xfrm rot="5400000">
              <a:off x="117383" y="4778912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15"/>
            <p:cNvSpPr/>
            <p:nvPr/>
          </p:nvSpPr>
          <p:spPr>
            <a:xfrm rot="5400000">
              <a:off x="117186" y="4951710"/>
              <a:ext cx="38406" cy="32875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15"/>
            <p:cNvSpPr/>
            <p:nvPr/>
          </p:nvSpPr>
          <p:spPr>
            <a:xfrm rot="5400000">
              <a:off x="117197" y="5124445"/>
              <a:ext cx="38385" cy="32875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TITLE_ONLY_2_1_1"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p16"/>
          <p:cNvSpPr txBox="1"/>
          <p:nvPr>
            <p:ph idx="1" type="subTitle"/>
          </p:nvPr>
        </p:nvSpPr>
        <p:spPr>
          <a:xfrm>
            <a:off x="2173299" y="2022051"/>
            <a:ext cx="1818000" cy="8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47" name="Google Shape;947;p16"/>
          <p:cNvSpPr txBox="1"/>
          <p:nvPr>
            <p:ph idx="2" type="subTitle"/>
          </p:nvPr>
        </p:nvSpPr>
        <p:spPr>
          <a:xfrm>
            <a:off x="2173299" y="3624350"/>
            <a:ext cx="1634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48" name="Google Shape;948;p16"/>
          <p:cNvSpPr txBox="1"/>
          <p:nvPr>
            <p:ph type="ctrTitle"/>
          </p:nvPr>
        </p:nvSpPr>
        <p:spPr>
          <a:xfrm>
            <a:off x="2173300" y="1626750"/>
            <a:ext cx="1698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b="0"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49" name="Google Shape;949;p16"/>
          <p:cNvSpPr txBox="1"/>
          <p:nvPr>
            <p:ph idx="3" type="ctrTitle"/>
          </p:nvPr>
        </p:nvSpPr>
        <p:spPr>
          <a:xfrm>
            <a:off x="2173300" y="3117875"/>
            <a:ext cx="1698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b="0"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50" name="Google Shape;950;p16"/>
          <p:cNvSpPr txBox="1"/>
          <p:nvPr>
            <p:ph idx="4" type="subTitle"/>
          </p:nvPr>
        </p:nvSpPr>
        <p:spPr>
          <a:xfrm>
            <a:off x="5853625" y="2022051"/>
            <a:ext cx="1818000" cy="8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51" name="Google Shape;951;p16"/>
          <p:cNvSpPr txBox="1"/>
          <p:nvPr>
            <p:ph idx="5" type="ctrTitle"/>
          </p:nvPr>
        </p:nvSpPr>
        <p:spPr>
          <a:xfrm>
            <a:off x="5853625" y="1626750"/>
            <a:ext cx="16347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b="0"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52" name="Google Shape;952;p16"/>
          <p:cNvSpPr txBox="1"/>
          <p:nvPr>
            <p:ph idx="6" type="subTitle"/>
          </p:nvPr>
        </p:nvSpPr>
        <p:spPr>
          <a:xfrm>
            <a:off x="5853625" y="3624350"/>
            <a:ext cx="1634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53" name="Google Shape;953;p16"/>
          <p:cNvSpPr txBox="1"/>
          <p:nvPr>
            <p:ph idx="7" type="ctrTitle"/>
          </p:nvPr>
        </p:nvSpPr>
        <p:spPr>
          <a:xfrm>
            <a:off x="5853625" y="3117875"/>
            <a:ext cx="16347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b="0"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54" name="Google Shape;954;p16"/>
          <p:cNvSpPr txBox="1"/>
          <p:nvPr>
            <p:ph idx="8"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955" name="Google Shape;955;p16"/>
          <p:cNvGrpSpPr/>
          <p:nvPr/>
        </p:nvGrpSpPr>
        <p:grpSpPr>
          <a:xfrm>
            <a:off x="115323" y="3550088"/>
            <a:ext cx="597911" cy="1537502"/>
            <a:chOff x="115323" y="3550088"/>
            <a:chExt cx="597911" cy="1537502"/>
          </a:xfrm>
        </p:grpSpPr>
        <p:sp>
          <p:nvSpPr>
            <p:cNvPr id="956" name="Google Shape;956;p16"/>
            <p:cNvSpPr/>
            <p:nvPr/>
          </p:nvSpPr>
          <p:spPr>
            <a:xfrm rot="5400000">
              <a:off x="674893" y="3553003"/>
              <a:ext cx="41255" cy="35426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16"/>
            <p:cNvSpPr/>
            <p:nvPr/>
          </p:nvSpPr>
          <p:spPr>
            <a:xfrm rot="5400000">
              <a:off x="674882" y="3739964"/>
              <a:ext cx="41278" cy="35426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16"/>
            <p:cNvSpPr/>
            <p:nvPr/>
          </p:nvSpPr>
          <p:spPr>
            <a:xfrm rot="5400000">
              <a:off x="674736" y="3927059"/>
              <a:ext cx="41569" cy="35426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16"/>
            <p:cNvSpPr/>
            <p:nvPr/>
          </p:nvSpPr>
          <p:spPr>
            <a:xfrm rot="5400000">
              <a:off x="674893" y="4114166"/>
              <a:ext cx="41255" cy="35426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16"/>
            <p:cNvSpPr/>
            <p:nvPr/>
          </p:nvSpPr>
          <p:spPr>
            <a:xfrm rot="5400000">
              <a:off x="674882" y="4301126"/>
              <a:ext cx="41278" cy="35426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16"/>
            <p:cNvSpPr/>
            <p:nvPr/>
          </p:nvSpPr>
          <p:spPr>
            <a:xfrm rot="5400000">
              <a:off x="674882" y="4488076"/>
              <a:ext cx="41278" cy="35426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16"/>
            <p:cNvSpPr/>
            <p:nvPr/>
          </p:nvSpPr>
          <p:spPr>
            <a:xfrm rot="5400000">
              <a:off x="674893" y="4675328"/>
              <a:ext cx="41255" cy="35426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16"/>
            <p:cNvSpPr/>
            <p:nvPr/>
          </p:nvSpPr>
          <p:spPr>
            <a:xfrm rot="5400000">
              <a:off x="674882" y="4862289"/>
              <a:ext cx="41278" cy="35426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16"/>
            <p:cNvSpPr/>
            <p:nvPr/>
          </p:nvSpPr>
          <p:spPr>
            <a:xfrm rot="5400000">
              <a:off x="674882" y="5049238"/>
              <a:ext cx="41278" cy="35426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16"/>
            <p:cNvSpPr/>
            <p:nvPr/>
          </p:nvSpPr>
          <p:spPr>
            <a:xfrm rot="5400000">
              <a:off x="487439" y="3553081"/>
              <a:ext cx="41255" cy="35269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16"/>
            <p:cNvSpPr/>
            <p:nvPr/>
          </p:nvSpPr>
          <p:spPr>
            <a:xfrm rot="5400000">
              <a:off x="487428" y="3740042"/>
              <a:ext cx="41278" cy="35269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16"/>
            <p:cNvSpPr/>
            <p:nvPr/>
          </p:nvSpPr>
          <p:spPr>
            <a:xfrm rot="5400000">
              <a:off x="487226" y="3927081"/>
              <a:ext cx="41569" cy="35381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16"/>
            <p:cNvSpPr/>
            <p:nvPr/>
          </p:nvSpPr>
          <p:spPr>
            <a:xfrm rot="5400000">
              <a:off x="487383" y="4114188"/>
              <a:ext cx="41255" cy="35381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16"/>
            <p:cNvSpPr/>
            <p:nvPr/>
          </p:nvSpPr>
          <p:spPr>
            <a:xfrm rot="5400000">
              <a:off x="487428" y="4301205"/>
              <a:ext cx="41278" cy="35269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16"/>
            <p:cNvSpPr/>
            <p:nvPr/>
          </p:nvSpPr>
          <p:spPr>
            <a:xfrm rot="5400000">
              <a:off x="487428" y="4488154"/>
              <a:ext cx="41278" cy="35269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16"/>
            <p:cNvSpPr/>
            <p:nvPr/>
          </p:nvSpPr>
          <p:spPr>
            <a:xfrm rot="5400000">
              <a:off x="487439" y="4675407"/>
              <a:ext cx="41255" cy="35269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16"/>
            <p:cNvSpPr/>
            <p:nvPr/>
          </p:nvSpPr>
          <p:spPr>
            <a:xfrm rot="5400000">
              <a:off x="487428" y="4862367"/>
              <a:ext cx="41278" cy="35269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16"/>
            <p:cNvSpPr/>
            <p:nvPr/>
          </p:nvSpPr>
          <p:spPr>
            <a:xfrm rot="5400000">
              <a:off x="487428" y="5049317"/>
              <a:ext cx="41278" cy="35269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16"/>
            <p:cNvSpPr/>
            <p:nvPr/>
          </p:nvSpPr>
          <p:spPr>
            <a:xfrm rot="5400000">
              <a:off x="299895" y="3553070"/>
              <a:ext cx="41255" cy="35291"/>
            </a:xfrm>
            <a:custGeom>
              <a:rect b="b" l="l" r="r" t="t"/>
              <a:pathLst>
                <a:path extrusionOk="0" h="1574" w="1840">
                  <a:moveTo>
                    <a:pt x="1082" y="1"/>
                  </a:moveTo>
                  <a:cubicBezTo>
                    <a:pt x="1074" y="1"/>
                    <a:pt x="1067" y="1"/>
                    <a:pt x="1059" y="1"/>
                  </a:cubicBezTo>
                  <a:cubicBezTo>
                    <a:pt x="358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8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16"/>
            <p:cNvSpPr/>
            <p:nvPr/>
          </p:nvSpPr>
          <p:spPr>
            <a:xfrm rot="5400000">
              <a:off x="299884" y="3740031"/>
              <a:ext cx="41278" cy="35291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16"/>
            <p:cNvSpPr/>
            <p:nvPr/>
          </p:nvSpPr>
          <p:spPr>
            <a:xfrm rot="5400000">
              <a:off x="299739" y="3927126"/>
              <a:ext cx="41569" cy="35291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60" y="1574"/>
                    <a:pt x="1054" y="1574"/>
                  </a:cubicBezTo>
                  <a:cubicBezTo>
                    <a:pt x="1460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16"/>
            <p:cNvSpPr/>
            <p:nvPr/>
          </p:nvSpPr>
          <p:spPr>
            <a:xfrm rot="5400000">
              <a:off x="299929" y="4114266"/>
              <a:ext cx="41188" cy="35291"/>
            </a:xfrm>
            <a:custGeom>
              <a:rect b="b" l="l" r="r" t="t"/>
              <a:pathLst>
                <a:path extrusionOk="0" h="1574" w="1837">
                  <a:moveTo>
                    <a:pt x="1066" y="1"/>
                  </a:moveTo>
                  <a:cubicBezTo>
                    <a:pt x="1059" y="1"/>
                    <a:pt x="1051" y="1"/>
                    <a:pt x="1043" y="1"/>
                  </a:cubicBezTo>
                  <a:cubicBezTo>
                    <a:pt x="1037" y="1"/>
                    <a:pt x="1032" y="1"/>
                    <a:pt x="1027" y="1"/>
                  </a:cubicBezTo>
                  <a:cubicBezTo>
                    <a:pt x="336" y="1"/>
                    <a:pt x="1" y="852"/>
                    <a:pt x="487" y="1338"/>
                  </a:cubicBezTo>
                  <a:cubicBezTo>
                    <a:pt x="650" y="1501"/>
                    <a:pt x="849" y="1574"/>
                    <a:pt x="1043" y="1574"/>
                  </a:cubicBezTo>
                  <a:cubicBezTo>
                    <a:pt x="1450" y="1574"/>
                    <a:pt x="1837" y="1257"/>
                    <a:pt x="1837" y="782"/>
                  </a:cubicBezTo>
                  <a:cubicBezTo>
                    <a:pt x="1837" y="353"/>
                    <a:pt x="1492" y="1"/>
                    <a:pt x="106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16"/>
            <p:cNvSpPr/>
            <p:nvPr/>
          </p:nvSpPr>
          <p:spPr>
            <a:xfrm rot="5400000">
              <a:off x="299884" y="4301194"/>
              <a:ext cx="41278" cy="35291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0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16"/>
            <p:cNvSpPr/>
            <p:nvPr/>
          </p:nvSpPr>
          <p:spPr>
            <a:xfrm rot="5400000">
              <a:off x="299884" y="4488143"/>
              <a:ext cx="41278" cy="35291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16"/>
            <p:cNvSpPr/>
            <p:nvPr/>
          </p:nvSpPr>
          <p:spPr>
            <a:xfrm rot="5400000">
              <a:off x="299895" y="4675395"/>
              <a:ext cx="41255" cy="35291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1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48" y="1501"/>
                    <a:pt x="846" y="1574"/>
                    <a:pt x="1040" y="1574"/>
                  </a:cubicBezTo>
                  <a:cubicBezTo>
                    <a:pt x="1446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16"/>
            <p:cNvSpPr/>
            <p:nvPr/>
          </p:nvSpPr>
          <p:spPr>
            <a:xfrm rot="5400000">
              <a:off x="299884" y="4862356"/>
              <a:ext cx="41278" cy="35291"/>
            </a:xfrm>
            <a:custGeom>
              <a:rect b="b" l="l" r="r" t="t"/>
              <a:pathLst>
                <a:path extrusionOk="0" h="1574" w="1841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5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6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16"/>
            <p:cNvSpPr/>
            <p:nvPr/>
          </p:nvSpPr>
          <p:spPr>
            <a:xfrm rot="5400000">
              <a:off x="299884" y="5049306"/>
              <a:ext cx="41278" cy="35291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16"/>
            <p:cNvSpPr/>
            <p:nvPr/>
          </p:nvSpPr>
          <p:spPr>
            <a:xfrm rot="5400000">
              <a:off x="112554" y="3552992"/>
              <a:ext cx="41255" cy="35448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16"/>
            <p:cNvSpPr/>
            <p:nvPr/>
          </p:nvSpPr>
          <p:spPr>
            <a:xfrm rot="5400000">
              <a:off x="112542" y="3739952"/>
              <a:ext cx="41278" cy="35448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16"/>
            <p:cNvSpPr/>
            <p:nvPr/>
          </p:nvSpPr>
          <p:spPr>
            <a:xfrm rot="5400000">
              <a:off x="112329" y="3926981"/>
              <a:ext cx="41569" cy="35583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16"/>
            <p:cNvSpPr/>
            <p:nvPr/>
          </p:nvSpPr>
          <p:spPr>
            <a:xfrm rot="5400000">
              <a:off x="112341" y="4113941"/>
              <a:ext cx="41547" cy="35583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16"/>
            <p:cNvSpPr/>
            <p:nvPr/>
          </p:nvSpPr>
          <p:spPr>
            <a:xfrm rot="5400000">
              <a:off x="112542" y="4301115"/>
              <a:ext cx="41278" cy="35448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16"/>
            <p:cNvSpPr/>
            <p:nvPr/>
          </p:nvSpPr>
          <p:spPr>
            <a:xfrm rot="5400000">
              <a:off x="112542" y="4488065"/>
              <a:ext cx="41278" cy="35448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16"/>
            <p:cNvSpPr/>
            <p:nvPr/>
          </p:nvSpPr>
          <p:spPr>
            <a:xfrm rot="5400000">
              <a:off x="112554" y="4675317"/>
              <a:ext cx="41255" cy="35448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16"/>
            <p:cNvSpPr/>
            <p:nvPr/>
          </p:nvSpPr>
          <p:spPr>
            <a:xfrm rot="5400000">
              <a:off x="112542" y="4862278"/>
              <a:ext cx="41278" cy="35448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16"/>
            <p:cNvSpPr/>
            <p:nvPr/>
          </p:nvSpPr>
          <p:spPr>
            <a:xfrm rot="5400000">
              <a:off x="112542" y="5049227"/>
              <a:ext cx="41278" cy="35448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" name="Google Shape;992;p16"/>
          <p:cNvGrpSpPr/>
          <p:nvPr/>
        </p:nvGrpSpPr>
        <p:grpSpPr>
          <a:xfrm rot="5400000">
            <a:off x="7715707" y="-16033"/>
            <a:ext cx="58051" cy="1358521"/>
            <a:chOff x="550455" y="1794369"/>
            <a:chExt cx="27314" cy="639214"/>
          </a:xfrm>
        </p:grpSpPr>
        <p:sp>
          <p:nvSpPr>
            <p:cNvPr id="993" name="Google Shape;993;p16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16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16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16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16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16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3">
    <p:spTree>
      <p:nvGrpSpPr>
        <p:cNvPr id="999" name="Shape 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" name="Google Shape;1000;p17"/>
          <p:cNvSpPr/>
          <p:nvPr/>
        </p:nvSpPr>
        <p:spPr>
          <a:xfrm>
            <a:off x="422027" y="4816129"/>
            <a:ext cx="1606" cy="1310"/>
          </a:xfrm>
          <a:custGeom>
            <a:rect b="b" l="l" r="r" t="t"/>
            <a:pathLst>
              <a:path extrusionOk="0" h="31" w="38">
                <a:moveTo>
                  <a:pt x="34" y="0"/>
                </a:moveTo>
                <a:lnTo>
                  <a:pt x="1" y="31"/>
                </a:lnTo>
                <a:cubicBezTo>
                  <a:pt x="21" y="17"/>
                  <a:pt x="38" y="4"/>
                  <a:pt x="34" y="0"/>
                </a:cubicBezTo>
                <a:close/>
              </a:path>
            </a:pathLst>
          </a:custGeom>
          <a:solidFill>
            <a:srgbClr val="FFC9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" name="Google Shape;1001;p17"/>
          <p:cNvSpPr/>
          <p:nvPr/>
        </p:nvSpPr>
        <p:spPr>
          <a:xfrm>
            <a:off x="451355" y="4831004"/>
            <a:ext cx="3169" cy="3085"/>
          </a:xfrm>
          <a:custGeom>
            <a:rect b="b" l="l" r="r" t="t"/>
            <a:pathLst>
              <a:path extrusionOk="0" h="73" w="75">
                <a:moveTo>
                  <a:pt x="63" y="1"/>
                </a:moveTo>
                <a:cubicBezTo>
                  <a:pt x="44" y="1"/>
                  <a:pt x="26" y="41"/>
                  <a:pt x="0" y="72"/>
                </a:cubicBezTo>
                <a:lnTo>
                  <a:pt x="74" y="5"/>
                </a:lnTo>
                <a:cubicBezTo>
                  <a:pt x="70" y="2"/>
                  <a:pt x="67" y="1"/>
                  <a:pt x="63" y="1"/>
                </a:cubicBezTo>
                <a:close/>
              </a:path>
            </a:pathLst>
          </a:custGeom>
          <a:solidFill>
            <a:srgbClr val="FFC9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" name="Google Shape;1002;p17"/>
          <p:cNvSpPr/>
          <p:nvPr/>
        </p:nvSpPr>
        <p:spPr>
          <a:xfrm>
            <a:off x="401405" y="4773617"/>
            <a:ext cx="42" cy="718"/>
          </a:xfrm>
          <a:custGeom>
            <a:rect b="b" l="l" r="r" t="t"/>
            <a:pathLst>
              <a:path extrusionOk="0" h="17" w="1">
                <a:moveTo>
                  <a:pt x="1" y="0"/>
                </a:moveTo>
                <a:lnTo>
                  <a:pt x="1" y="0"/>
                </a:lnTo>
                <a:cubicBezTo>
                  <a:pt x="1" y="17"/>
                  <a:pt x="1" y="14"/>
                  <a:pt x="1" y="0"/>
                </a:cubicBezTo>
                <a:close/>
              </a:path>
            </a:pathLst>
          </a:custGeom>
          <a:solidFill>
            <a:srgbClr val="FFC9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" name="Google Shape;1003;p17"/>
          <p:cNvSpPr/>
          <p:nvPr/>
        </p:nvSpPr>
        <p:spPr>
          <a:xfrm>
            <a:off x="450636" y="4834046"/>
            <a:ext cx="761" cy="592"/>
          </a:xfrm>
          <a:custGeom>
            <a:rect b="b" l="l" r="r" t="t"/>
            <a:pathLst>
              <a:path extrusionOk="0" h="14" w="18">
                <a:moveTo>
                  <a:pt x="17" y="0"/>
                </a:moveTo>
                <a:lnTo>
                  <a:pt x="0" y="11"/>
                </a:lnTo>
                <a:lnTo>
                  <a:pt x="4" y="14"/>
                </a:lnTo>
                <a:lnTo>
                  <a:pt x="17" y="0"/>
                </a:lnTo>
                <a:close/>
              </a:path>
            </a:pathLst>
          </a:custGeom>
          <a:solidFill>
            <a:srgbClr val="FFC9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4" name="Google Shape;1004;p17"/>
          <p:cNvSpPr/>
          <p:nvPr/>
        </p:nvSpPr>
        <p:spPr>
          <a:xfrm>
            <a:off x="417337" y="4783548"/>
            <a:ext cx="2028" cy="5578"/>
          </a:xfrm>
          <a:custGeom>
            <a:rect b="b" l="l" r="r" t="t"/>
            <a:pathLst>
              <a:path extrusionOk="0" h="132" w="48">
                <a:moveTo>
                  <a:pt x="48" y="1"/>
                </a:moveTo>
                <a:lnTo>
                  <a:pt x="1" y="132"/>
                </a:lnTo>
                <a:lnTo>
                  <a:pt x="1" y="132"/>
                </a:lnTo>
                <a:lnTo>
                  <a:pt x="38" y="88"/>
                </a:lnTo>
                <a:cubicBezTo>
                  <a:pt x="38" y="58"/>
                  <a:pt x="41" y="31"/>
                  <a:pt x="48" y="1"/>
                </a:cubicBezTo>
                <a:close/>
              </a:path>
            </a:pathLst>
          </a:custGeom>
          <a:solidFill>
            <a:srgbClr val="FFC9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" name="Google Shape;1005;p17"/>
          <p:cNvSpPr/>
          <p:nvPr/>
        </p:nvSpPr>
        <p:spPr>
          <a:xfrm>
            <a:off x="409688" y="4786844"/>
            <a:ext cx="4986" cy="4014"/>
          </a:xfrm>
          <a:custGeom>
            <a:rect b="b" l="l" r="r" t="t"/>
            <a:pathLst>
              <a:path extrusionOk="0" h="95" w="118">
                <a:moveTo>
                  <a:pt x="94" y="0"/>
                </a:moveTo>
                <a:lnTo>
                  <a:pt x="94" y="0"/>
                </a:lnTo>
                <a:cubicBezTo>
                  <a:pt x="74" y="37"/>
                  <a:pt x="0" y="88"/>
                  <a:pt x="50" y="94"/>
                </a:cubicBezTo>
                <a:cubicBezTo>
                  <a:pt x="67" y="61"/>
                  <a:pt x="118" y="44"/>
                  <a:pt x="94" y="0"/>
                </a:cubicBezTo>
                <a:close/>
              </a:path>
            </a:pathLst>
          </a:custGeom>
          <a:solidFill>
            <a:srgbClr val="FFC9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" name="Google Shape;1006;p17"/>
          <p:cNvSpPr/>
          <p:nvPr/>
        </p:nvSpPr>
        <p:spPr>
          <a:xfrm>
            <a:off x="420464" y="4800916"/>
            <a:ext cx="2197" cy="3169"/>
          </a:xfrm>
          <a:custGeom>
            <a:rect b="b" l="l" r="r" t="t"/>
            <a:pathLst>
              <a:path extrusionOk="0" h="75" w="52">
                <a:moveTo>
                  <a:pt x="51" y="0"/>
                </a:moveTo>
                <a:lnTo>
                  <a:pt x="24" y="24"/>
                </a:lnTo>
                <a:cubicBezTo>
                  <a:pt x="1" y="54"/>
                  <a:pt x="4" y="61"/>
                  <a:pt x="11" y="74"/>
                </a:cubicBezTo>
                <a:lnTo>
                  <a:pt x="51" y="0"/>
                </a:lnTo>
                <a:close/>
              </a:path>
            </a:pathLst>
          </a:custGeom>
          <a:solidFill>
            <a:srgbClr val="FFC9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" name="Google Shape;1007;p17"/>
          <p:cNvSpPr/>
          <p:nvPr/>
        </p:nvSpPr>
        <p:spPr>
          <a:xfrm>
            <a:off x="429000" y="4816002"/>
            <a:ext cx="3465" cy="4564"/>
          </a:xfrm>
          <a:custGeom>
            <a:rect b="b" l="l" r="r" t="t"/>
            <a:pathLst>
              <a:path extrusionOk="0" h="108" w="82">
                <a:moveTo>
                  <a:pt x="78" y="0"/>
                </a:moveTo>
                <a:lnTo>
                  <a:pt x="1" y="108"/>
                </a:lnTo>
                <a:lnTo>
                  <a:pt x="81" y="7"/>
                </a:lnTo>
                <a:lnTo>
                  <a:pt x="78" y="0"/>
                </a:lnTo>
                <a:close/>
              </a:path>
            </a:pathLst>
          </a:custGeom>
          <a:solidFill>
            <a:srgbClr val="FFC9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" name="Google Shape;1008;p17"/>
          <p:cNvSpPr/>
          <p:nvPr/>
        </p:nvSpPr>
        <p:spPr>
          <a:xfrm>
            <a:off x="445945" y="4819805"/>
            <a:ext cx="2324" cy="3043"/>
          </a:xfrm>
          <a:custGeom>
            <a:rect b="b" l="l" r="r" t="t"/>
            <a:pathLst>
              <a:path extrusionOk="0" h="72" w="55">
                <a:moveTo>
                  <a:pt x="10" y="1"/>
                </a:moveTo>
                <a:lnTo>
                  <a:pt x="10" y="1"/>
                </a:lnTo>
                <a:cubicBezTo>
                  <a:pt x="12" y="5"/>
                  <a:pt x="15" y="7"/>
                  <a:pt x="19" y="9"/>
                </a:cubicBezTo>
                <a:lnTo>
                  <a:pt x="19" y="9"/>
                </a:lnTo>
                <a:cubicBezTo>
                  <a:pt x="18" y="4"/>
                  <a:pt x="15" y="1"/>
                  <a:pt x="10" y="1"/>
                </a:cubicBezTo>
                <a:close/>
                <a:moveTo>
                  <a:pt x="19" y="9"/>
                </a:moveTo>
                <a:lnTo>
                  <a:pt x="19" y="9"/>
                </a:lnTo>
                <a:cubicBezTo>
                  <a:pt x="23" y="27"/>
                  <a:pt x="0" y="71"/>
                  <a:pt x="7" y="71"/>
                </a:cubicBezTo>
                <a:cubicBezTo>
                  <a:pt x="10" y="71"/>
                  <a:pt x="23" y="57"/>
                  <a:pt x="54" y="18"/>
                </a:cubicBezTo>
                <a:cubicBezTo>
                  <a:pt x="49" y="8"/>
                  <a:pt x="31" y="13"/>
                  <a:pt x="19" y="9"/>
                </a:cubicBezTo>
                <a:close/>
              </a:path>
            </a:pathLst>
          </a:custGeom>
          <a:solidFill>
            <a:srgbClr val="FFC9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" name="Google Shape;1009;p17"/>
          <p:cNvSpPr txBox="1"/>
          <p:nvPr>
            <p:ph type="ctrTitle"/>
          </p:nvPr>
        </p:nvSpPr>
        <p:spPr>
          <a:xfrm>
            <a:off x="1107544" y="1550975"/>
            <a:ext cx="19065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b="0"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9pPr>
          </a:lstStyle>
          <a:p/>
        </p:txBody>
      </p:sp>
      <p:sp>
        <p:nvSpPr>
          <p:cNvPr id="1010" name="Google Shape;1010;p17"/>
          <p:cNvSpPr txBox="1"/>
          <p:nvPr>
            <p:ph idx="1" type="subTitle"/>
          </p:nvPr>
        </p:nvSpPr>
        <p:spPr>
          <a:xfrm>
            <a:off x="1107544" y="2069460"/>
            <a:ext cx="1906500" cy="83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9pPr>
          </a:lstStyle>
          <a:p/>
        </p:txBody>
      </p:sp>
      <p:sp>
        <p:nvSpPr>
          <p:cNvPr id="1011" name="Google Shape;1011;p17"/>
          <p:cNvSpPr txBox="1"/>
          <p:nvPr>
            <p:ph idx="2" type="ctrTitle"/>
          </p:nvPr>
        </p:nvSpPr>
        <p:spPr>
          <a:xfrm>
            <a:off x="3979372" y="1550975"/>
            <a:ext cx="11793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b="0"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9pPr>
          </a:lstStyle>
          <a:p/>
        </p:txBody>
      </p:sp>
      <p:sp>
        <p:nvSpPr>
          <p:cNvPr id="1012" name="Google Shape;1012;p17"/>
          <p:cNvSpPr txBox="1"/>
          <p:nvPr>
            <p:ph idx="3" type="subTitle"/>
          </p:nvPr>
        </p:nvSpPr>
        <p:spPr>
          <a:xfrm>
            <a:off x="3501775" y="2069450"/>
            <a:ext cx="2134500" cy="83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9pPr>
          </a:lstStyle>
          <a:p/>
        </p:txBody>
      </p:sp>
      <p:sp>
        <p:nvSpPr>
          <p:cNvPr id="1013" name="Google Shape;1013;p17"/>
          <p:cNvSpPr txBox="1"/>
          <p:nvPr>
            <p:ph idx="4" type="ctrTitle"/>
          </p:nvPr>
        </p:nvSpPr>
        <p:spPr>
          <a:xfrm>
            <a:off x="6344232" y="1550975"/>
            <a:ext cx="14970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b="0"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9pPr>
          </a:lstStyle>
          <a:p/>
        </p:txBody>
      </p:sp>
      <p:sp>
        <p:nvSpPr>
          <p:cNvPr id="1014" name="Google Shape;1014;p17"/>
          <p:cNvSpPr txBox="1"/>
          <p:nvPr>
            <p:ph idx="5" type="subTitle"/>
          </p:nvPr>
        </p:nvSpPr>
        <p:spPr>
          <a:xfrm>
            <a:off x="6051800" y="2069450"/>
            <a:ext cx="2082000" cy="83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9pPr>
          </a:lstStyle>
          <a:p/>
        </p:txBody>
      </p:sp>
      <p:sp>
        <p:nvSpPr>
          <p:cNvPr id="1015" name="Google Shape;1015;p17"/>
          <p:cNvSpPr txBox="1"/>
          <p:nvPr>
            <p:ph idx="6" type="ctrTitle"/>
          </p:nvPr>
        </p:nvSpPr>
        <p:spPr>
          <a:xfrm>
            <a:off x="1107544" y="3252112"/>
            <a:ext cx="19065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b="0"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9pPr>
          </a:lstStyle>
          <a:p/>
        </p:txBody>
      </p:sp>
      <p:sp>
        <p:nvSpPr>
          <p:cNvPr id="1016" name="Google Shape;1016;p17"/>
          <p:cNvSpPr txBox="1"/>
          <p:nvPr>
            <p:ph idx="7" type="subTitle"/>
          </p:nvPr>
        </p:nvSpPr>
        <p:spPr>
          <a:xfrm>
            <a:off x="1107544" y="3765275"/>
            <a:ext cx="19065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9pPr>
          </a:lstStyle>
          <a:p/>
        </p:txBody>
      </p:sp>
      <p:sp>
        <p:nvSpPr>
          <p:cNvPr id="1017" name="Google Shape;1017;p17"/>
          <p:cNvSpPr txBox="1"/>
          <p:nvPr>
            <p:ph idx="8" type="ctrTitle"/>
          </p:nvPr>
        </p:nvSpPr>
        <p:spPr>
          <a:xfrm>
            <a:off x="3615772" y="3252112"/>
            <a:ext cx="19065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b="0"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9pPr>
          </a:lstStyle>
          <a:p/>
        </p:txBody>
      </p:sp>
      <p:sp>
        <p:nvSpPr>
          <p:cNvPr id="1018" name="Google Shape;1018;p17"/>
          <p:cNvSpPr txBox="1"/>
          <p:nvPr>
            <p:ph idx="9" type="subTitle"/>
          </p:nvPr>
        </p:nvSpPr>
        <p:spPr>
          <a:xfrm>
            <a:off x="3501713" y="3765275"/>
            <a:ext cx="21345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9pPr>
          </a:lstStyle>
          <a:p/>
        </p:txBody>
      </p:sp>
      <p:sp>
        <p:nvSpPr>
          <p:cNvPr id="1019" name="Google Shape;1019;p17"/>
          <p:cNvSpPr txBox="1"/>
          <p:nvPr>
            <p:ph idx="13" type="ctrTitle"/>
          </p:nvPr>
        </p:nvSpPr>
        <p:spPr>
          <a:xfrm>
            <a:off x="6139482" y="3252112"/>
            <a:ext cx="19065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b="0" sz="20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None/>
              <a:defRPr sz="14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9pPr>
          </a:lstStyle>
          <a:p/>
        </p:txBody>
      </p:sp>
      <p:sp>
        <p:nvSpPr>
          <p:cNvPr id="1020" name="Google Shape;1020;p17"/>
          <p:cNvSpPr txBox="1"/>
          <p:nvPr>
            <p:ph idx="14" type="subTitle"/>
          </p:nvPr>
        </p:nvSpPr>
        <p:spPr>
          <a:xfrm>
            <a:off x="6139482" y="3765275"/>
            <a:ext cx="19065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hivo Light"/>
              <a:buNone/>
              <a:defRPr>
                <a:solidFill>
                  <a:srgbClr val="434343"/>
                </a:solidFill>
                <a:latin typeface="Chivo Light"/>
                <a:ea typeface="Chivo Light"/>
                <a:cs typeface="Chivo Light"/>
                <a:sym typeface="Chivo Light"/>
              </a:defRPr>
            </a:lvl9pPr>
          </a:lstStyle>
          <a:p/>
        </p:txBody>
      </p:sp>
      <p:sp>
        <p:nvSpPr>
          <p:cNvPr id="1021" name="Google Shape;1021;p17"/>
          <p:cNvSpPr txBox="1"/>
          <p:nvPr>
            <p:ph idx="15"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TITLE_AND_BODY_1">
    <p:spTree>
      <p:nvGrpSpPr>
        <p:cNvPr id="1022" name="Shape 1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" name="Google Shape;1023;p18"/>
          <p:cNvSpPr txBox="1"/>
          <p:nvPr>
            <p:ph idx="1" type="body"/>
          </p:nvPr>
        </p:nvSpPr>
        <p:spPr>
          <a:xfrm>
            <a:off x="761325" y="1375650"/>
            <a:ext cx="7836000" cy="29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200">
                <a:latin typeface="Chivo Light"/>
                <a:ea typeface="Chivo Light"/>
                <a:cs typeface="Chivo Light"/>
                <a:sym typeface="Chivo Light"/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Font typeface="Roboto Condensed Light"/>
              <a:buAutoNum type="arabicPeriod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Font typeface="Roboto Condensed Light"/>
              <a:buAutoNum type="arabicPeriod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Font typeface="Roboto Condensed Light"/>
              <a:buAutoNum type="romanLcPeriod"/>
              <a:defRPr/>
            </a:lvl9pPr>
          </a:lstStyle>
          <a:p/>
        </p:txBody>
      </p:sp>
      <p:sp>
        <p:nvSpPr>
          <p:cNvPr id="1024" name="Google Shape;1024;p18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025" name="Google Shape;1025;p18"/>
          <p:cNvGrpSpPr/>
          <p:nvPr/>
        </p:nvGrpSpPr>
        <p:grpSpPr>
          <a:xfrm>
            <a:off x="8215547" y="3435113"/>
            <a:ext cx="814161" cy="1594078"/>
            <a:chOff x="8215547" y="3435113"/>
            <a:chExt cx="814161" cy="1594078"/>
          </a:xfrm>
        </p:grpSpPr>
        <p:sp>
          <p:nvSpPr>
            <p:cNvPr id="1026" name="Google Shape;1026;p18"/>
            <p:cNvSpPr/>
            <p:nvPr/>
          </p:nvSpPr>
          <p:spPr>
            <a:xfrm rot="5400000">
              <a:off x="8990036" y="3438217"/>
              <a:ext cx="42775" cy="36568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18"/>
            <p:cNvSpPr/>
            <p:nvPr/>
          </p:nvSpPr>
          <p:spPr>
            <a:xfrm rot="5400000">
              <a:off x="8990025" y="3632057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18"/>
            <p:cNvSpPr/>
            <p:nvPr/>
          </p:nvSpPr>
          <p:spPr>
            <a:xfrm rot="5400000">
              <a:off x="8989874" y="3826036"/>
              <a:ext cx="43101" cy="36568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18"/>
            <p:cNvSpPr/>
            <p:nvPr/>
          </p:nvSpPr>
          <p:spPr>
            <a:xfrm rot="5400000">
              <a:off x="8989920" y="4019912"/>
              <a:ext cx="43008" cy="36568"/>
            </a:xfrm>
            <a:custGeom>
              <a:rect b="b" l="l" r="r" t="t"/>
              <a:pathLst>
                <a:path extrusionOk="0" h="1573" w="1850">
                  <a:moveTo>
                    <a:pt x="1040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63" y="1500"/>
                    <a:pt x="862" y="1573"/>
                    <a:pt x="1056" y="1573"/>
                  </a:cubicBezTo>
                  <a:cubicBezTo>
                    <a:pt x="1463" y="1573"/>
                    <a:pt x="1850" y="1256"/>
                    <a:pt x="1850" y="782"/>
                  </a:cubicBezTo>
                  <a:cubicBezTo>
                    <a:pt x="1850" y="345"/>
                    <a:pt x="1493" y="1"/>
                    <a:pt x="1056" y="1"/>
                  </a:cubicBezTo>
                  <a:cubicBezTo>
                    <a:pt x="1050" y="1"/>
                    <a:pt x="1045" y="1"/>
                    <a:pt x="104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18"/>
            <p:cNvSpPr/>
            <p:nvPr/>
          </p:nvSpPr>
          <p:spPr>
            <a:xfrm rot="5400000">
              <a:off x="8990025" y="4213868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18"/>
            <p:cNvSpPr/>
            <p:nvPr/>
          </p:nvSpPr>
          <p:spPr>
            <a:xfrm rot="5400000">
              <a:off x="8990025" y="4407697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18"/>
            <p:cNvSpPr/>
            <p:nvPr/>
          </p:nvSpPr>
          <p:spPr>
            <a:xfrm rot="5400000">
              <a:off x="8990036" y="4601839"/>
              <a:ext cx="42775" cy="36568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18"/>
            <p:cNvSpPr/>
            <p:nvPr/>
          </p:nvSpPr>
          <p:spPr>
            <a:xfrm rot="5400000">
              <a:off x="8990025" y="4795679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18"/>
            <p:cNvSpPr/>
            <p:nvPr/>
          </p:nvSpPr>
          <p:spPr>
            <a:xfrm rot="5400000">
              <a:off x="8990025" y="4989508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18"/>
            <p:cNvSpPr/>
            <p:nvPr/>
          </p:nvSpPr>
          <p:spPr>
            <a:xfrm rot="5400000">
              <a:off x="8795580" y="3438217"/>
              <a:ext cx="42775" cy="36568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18"/>
            <p:cNvSpPr/>
            <p:nvPr/>
          </p:nvSpPr>
          <p:spPr>
            <a:xfrm rot="5400000">
              <a:off x="8795569" y="3632057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18"/>
            <p:cNvSpPr/>
            <p:nvPr/>
          </p:nvSpPr>
          <p:spPr>
            <a:xfrm rot="5400000">
              <a:off x="8795429" y="3826025"/>
              <a:ext cx="43101" cy="36592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18"/>
            <p:cNvSpPr/>
            <p:nvPr/>
          </p:nvSpPr>
          <p:spPr>
            <a:xfrm rot="5400000">
              <a:off x="8795592" y="4020016"/>
              <a:ext cx="42775" cy="36592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18"/>
            <p:cNvSpPr/>
            <p:nvPr/>
          </p:nvSpPr>
          <p:spPr>
            <a:xfrm rot="5400000">
              <a:off x="8795569" y="4213868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18"/>
            <p:cNvSpPr/>
            <p:nvPr/>
          </p:nvSpPr>
          <p:spPr>
            <a:xfrm rot="5400000">
              <a:off x="8795569" y="4407697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18"/>
            <p:cNvSpPr/>
            <p:nvPr/>
          </p:nvSpPr>
          <p:spPr>
            <a:xfrm rot="5400000">
              <a:off x="8795580" y="4601839"/>
              <a:ext cx="42775" cy="36568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18"/>
            <p:cNvSpPr/>
            <p:nvPr/>
          </p:nvSpPr>
          <p:spPr>
            <a:xfrm rot="5400000">
              <a:off x="8795569" y="4795679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18"/>
            <p:cNvSpPr/>
            <p:nvPr/>
          </p:nvSpPr>
          <p:spPr>
            <a:xfrm rot="5400000">
              <a:off x="8795569" y="4989508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18"/>
            <p:cNvSpPr/>
            <p:nvPr/>
          </p:nvSpPr>
          <p:spPr>
            <a:xfrm rot="5400000">
              <a:off x="8601356" y="3438124"/>
              <a:ext cx="42775" cy="36754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18"/>
            <p:cNvSpPr/>
            <p:nvPr/>
          </p:nvSpPr>
          <p:spPr>
            <a:xfrm rot="5400000">
              <a:off x="8601345" y="3631964"/>
              <a:ext cx="42799" cy="36754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18"/>
            <p:cNvSpPr/>
            <p:nvPr/>
          </p:nvSpPr>
          <p:spPr>
            <a:xfrm rot="5400000">
              <a:off x="8601124" y="3825874"/>
              <a:ext cx="43101" cy="36894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18"/>
            <p:cNvSpPr/>
            <p:nvPr/>
          </p:nvSpPr>
          <p:spPr>
            <a:xfrm rot="5400000">
              <a:off x="8601136" y="4019714"/>
              <a:ext cx="43078" cy="36894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18"/>
            <p:cNvSpPr/>
            <p:nvPr/>
          </p:nvSpPr>
          <p:spPr>
            <a:xfrm rot="5400000">
              <a:off x="8601345" y="4213775"/>
              <a:ext cx="42799" cy="36754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18"/>
            <p:cNvSpPr/>
            <p:nvPr/>
          </p:nvSpPr>
          <p:spPr>
            <a:xfrm rot="5400000">
              <a:off x="8601345" y="4407604"/>
              <a:ext cx="42799" cy="36754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18"/>
            <p:cNvSpPr/>
            <p:nvPr/>
          </p:nvSpPr>
          <p:spPr>
            <a:xfrm rot="5400000">
              <a:off x="8601356" y="4601746"/>
              <a:ext cx="42775" cy="36754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18"/>
            <p:cNvSpPr/>
            <p:nvPr/>
          </p:nvSpPr>
          <p:spPr>
            <a:xfrm rot="5400000">
              <a:off x="8601345" y="4795586"/>
              <a:ext cx="42799" cy="36754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18"/>
            <p:cNvSpPr/>
            <p:nvPr/>
          </p:nvSpPr>
          <p:spPr>
            <a:xfrm rot="5400000">
              <a:off x="8601345" y="4989415"/>
              <a:ext cx="42799" cy="36754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18"/>
            <p:cNvSpPr/>
            <p:nvPr/>
          </p:nvSpPr>
          <p:spPr>
            <a:xfrm rot="5400000">
              <a:off x="8406912" y="3438135"/>
              <a:ext cx="42775" cy="36731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18"/>
            <p:cNvSpPr/>
            <p:nvPr/>
          </p:nvSpPr>
          <p:spPr>
            <a:xfrm rot="5400000">
              <a:off x="8406900" y="3631975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18"/>
            <p:cNvSpPr/>
            <p:nvPr/>
          </p:nvSpPr>
          <p:spPr>
            <a:xfrm rot="5400000">
              <a:off x="8406749" y="3825955"/>
              <a:ext cx="43101" cy="36731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18"/>
            <p:cNvSpPr/>
            <p:nvPr/>
          </p:nvSpPr>
          <p:spPr>
            <a:xfrm rot="5400000">
              <a:off x="8406761" y="4019795"/>
              <a:ext cx="43078" cy="36731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4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18"/>
            <p:cNvSpPr/>
            <p:nvPr/>
          </p:nvSpPr>
          <p:spPr>
            <a:xfrm rot="5400000">
              <a:off x="8406900" y="4213787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18"/>
            <p:cNvSpPr/>
            <p:nvPr/>
          </p:nvSpPr>
          <p:spPr>
            <a:xfrm rot="5400000">
              <a:off x="8406900" y="4407615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18"/>
            <p:cNvSpPr/>
            <p:nvPr/>
          </p:nvSpPr>
          <p:spPr>
            <a:xfrm rot="5400000">
              <a:off x="8406912" y="4601758"/>
              <a:ext cx="42775" cy="36731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18"/>
            <p:cNvSpPr/>
            <p:nvPr/>
          </p:nvSpPr>
          <p:spPr>
            <a:xfrm rot="5400000">
              <a:off x="8406900" y="4795598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18"/>
            <p:cNvSpPr/>
            <p:nvPr/>
          </p:nvSpPr>
          <p:spPr>
            <a:xfrm rot="5400000">
              <a:off x="8406900" y="4989426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18"/>
            <p:cNvSpPr/>
            <p:nvPr/>
          </p:nvSpPr>
          <p:spPr>
            <a:xfrm rot="5400000">
              <a:off x="8212537" y="3438217"/>
              <a:ext cx="42775" cy="36568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18"/>
            <p:cNvSpPr/>
            <p:nvPr/>
          </p:nvSpPr>
          <p:spPr>
            <a:xfrm rot="5400000">
              <a:off x="8212525" y="3632057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18"/>
            <p:cNvSpPr/>
            <p:nvPr/>
          </p:nvSpPr>
          <p:spPr>
            <a:xfrm rot="5400000">
              <a:off x="8212328" y="3825990"/>
              <a:ext cx="43101" cy="36661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18"/>
            <p:cNvSpPr/>
            <p:nvPr/>
          </p:nvSpPr>
          <p:spPr>
            <a:xfrm rot="5400000">
              <a:off x="8212339" y="4019830"/>
              <a:ext cx="43078" cy="36661"/>
            </a:xfrm>
            <a:custGeom>
              <a:rect b="b" l="l" r="r" t="t"/>
              <a:pathLst>
                <a:path extrusionOk="0" h="1577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0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18"/>
            <p:cNvSpPr/>
            <p:nvPr/>
          </p:nvSpPr>
          <p:spPr>
            <a:xfrm rot="5400000">
              <a:off x="8212525" y="4213868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18"/>
            <p:cNvSpPr/>
            <p:nvPr/>
          </p:nvSpPr>
          <p:spPr>
            <a:xfrm rot="5400000">
              <a:off x="8212525" y="4407697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18"/>
            <p:cNvSpPr/>
            <p:nvPr/>
          </p:nvSpPr>
          <p:spPr>
            <a:xfrm rot="5400000">
              <a:off x="8212537" y="4601839"/>
              <a:ext cx="42775" cy="36568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18"/>
            <p:cNvSpPr/>
            <p:nvPr/>
          </p:nvSpPr>
          <p:spPr>
            <a:xfrm rot="5400000">
              <a:off x="8212525" y="4795679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18"/>
            <p:cNvSpPr/>
            <p:nvPr/>
          </p:nvSpPr>
          <p:spPr>
            <a:xfrm rot="5400000">
              <a:off x="8212525" y="4989508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071" name="Google Shape;1071;p18"/>
          <p:cNvCxnSpPr/>
          <p:nvPr/>
        </p:nvCxnSpPr>
        <p:spPr>
          <a:xfrm flipH="1" rot="10800000">
            <a:off x="8477325" y="-317350"/>
            <a:ext cx="276000" cy="5613900"/>
          </a:xfrm>
          <a:prstGeom prst="straightConnector1">
            <a:avLst/>
          </a:prstGeom>
          <a:noFill/>
          <a:ln cap="flat" cmpd="sng" w="9525">
            <a:solidFill>
              <a:srgbClr val="F5CDB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2" name="Google Shape;1072;p18"/>
          <p:cNvCxnSpPr/>
          <p:nvPr/>
        </p:nvCxnSpPr>
        <p:spPr>
          <a:xfrm rot="10800000">
            <a:off x="8039100" y="-328000"/>
            <a:ext cx="1609800" cy="3819600"/>
          </a:xfrm>
          <a:prstGeom prst="straightConnector1">
            <a:avLst/>
          </a:prstGeom>
          <a:noFill/>
          <a:ln cap="flat" cmpd="sng" w="9525">
            <a:solidFill>
              <a:srgbClr val="F5CDB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 2">
  <p:cSld name="TITLE_AND_BODY_1_1">
    <p:spTree>
      <p:nvGrpSpPr>
        <p:cNvPr id="1073" name="Shape 1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" name="Google Shape;1074;p19"/>
          <p:cNvSpPr txBox="1"/>
          <p:nvPr>
            <p:ph idx="1" type="body"/>
          </p:nvPr>
        </p:nvSpPr>
        <p:spPr>
          <a:xfrm>
            <a:off x="616500" y="1097550"/>
            <a:ext cx="3842400" cy="35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2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75" name="Google Shape;1075;p19"/>
          <p:cNvSpPr txBox="1"/>
          <p:nvPr>
            <p:ph idx="2" type="body"/>
          </p:nvPr>
        </p:nvSpPr>
        <p:spPr>
          <a:xfrm>
            <a:off x="4581600" y="1097550"/>
            <a:ext cx="3842400" cy="35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2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76" name="Google Shape;1076;p19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077" name="Google Shape;1077;p19"/>
          <p:cNvGrpSpPr/>
          <p:nvPr/>
        </p:nvGrpSpPr>
        <p:grpSpPr>
          <a:xfrm>
            <a:off x="5665926" y="109221"/>
            <a:ext cx="2758072" cy="430781"/>
            <a:chOff x="5665926" y="109221"/>
            <a:chExt cx="2758072" cy="430781"/>
          </a:xfrm>
        </p:grpSpPr>
        <p:sp>
          <p:nvSpPr>
            <p:cNvPr id="1078" name="Google Shape;1078;p19"/>
            <p:cNvSpPr/>
            <p:nvPr/>
          </p:nvSpPr>
          <p:spPr>
            <a:xfrm rot="5400000">
              <a:off x="8384234" y="112255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19"/>
            <p:cNvSpPr/>
            <p:nvPr/>
          </p:nvSpPr>
          <p:spPr>
            <a:xfrm rot="5400000">
              <a:off x="8384083" y="306258"/>
              <a:ext cx="43101" cy="36731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19"/>
            <p:cNvSpPr/>
            <p:nvPr/>
          </p:nvSpPr>
          <p:spPr>
            <a:xfrm rot="5400000">
              <a:off x="8384234" y="500238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19"/>
            <p:cNvSpPr/>
            <p:nvPr/>
          </p:nvSpPr>
          <p:spPr>
            <a:xfrm rot="5400000">
              <a:off x="8189882" y="112336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19"/>
            <p:cNvSpPr/>
            <p:nvPr/>
          </p:nvSpPr>
          <p:spPr>
            <a:xfrm rot="5400000">
              <a:off x="8189766" y="306374"/>
              <a:ext cx="43031" cy="36568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19"/>
            <p:cNvSpPr/>
            <p:nvPr/>
          </p:nvSpPr>
          <p:spPr>
            <a:xfrm rot="5400000">
              <a:off x="8189824" y="500261"/>
              <a:ext cx="42799" cy="36685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19"/>
            <p:cNvSpPr/>
            <p:nvPr/>
          </p:nvSpPr>
          <p:spPr>
            <a:xfrm rot="5400000">
              <a:off x="7995438" y="112325"/>
              <a:ext cx="42799" cy="36592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8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1" y="1257"/>
                    <a:pt x="1841" y="782"/>
                  </a:cubicBezTo>
                  <a:cubicBezTo>
                    <a:pt x="1841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19"/>
            <p:cNvSpPr/>
            <p:nvPr/>
          </p:nvSpPr>
          <p:spPr>
            <a:xfrm rot="5400000">
              <a:off x="7995275" y="306339"/>
              <a:ext cx="43101" cy="36568"/>
            </a:xfrm>
            <a:custGeom>
              <a:rect b="b" l="l" r="r" t="t"/>
              <a:pathLst>
                <a:path extrusionOk="0" h="1573" w="1854">
                  <a:moveTo>
                    <a:pt x="1059" y="0"/>
                  </a:moveTo>
                  <a:cubicBezTo>
                    <a:pt x="357" y="0"/>
                    <a:pt x="0" y="847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19"/>
            <p:cNvSpPr/>
            <p:nvPr/>
          </p:nvSpPr>
          <p:spPr>
            <a:xfrm rot="5400000">
              <a:off x="7995484" y="500354"/>
              <a:ext cx="42706" cy="36592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19"/>
            <p:cNvSpPr/>
            <p:nvPr/>
          </p:nvSpPr>
          <p:spPr>
            <a:xfrm rot="5400000">
              <a:off x="7801202" y="112243"/>
              <a:ext cx="42799" cy="36754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19"/>
            <p:cNvSpPr/>
            <p:nvPr/>
          </p:nvSpPr>
          <p:spPr>
            <a:xfrm rot="5400000">
              <a:off x="7800981" y="306177"/>
              <a:ext cx="43101" cy="36894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19"/>
            <p:cNvSpPr/>
            <p:nvPr/>
          </p:nvSpPr>
          <p:spPr>
            <a:xfrm rot="5400000">
              <a:off x="7801133" y="500156"/>
              <a:ext cx="42799" cy="36894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19"/>
            <p:cNvSpPr/>
            <p:nvPr/>
          </p:nvSpPr>
          <p:spPr>
            <a:xfrm rot="5400000">
              <a:off x="7606758" y="112255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19"/>
            <p:cNvSpPr/>
            <p:nvPr/>
          </p:nvSpPr>
          <p:spPr>
            <a:xfrm rot="5400000">
              <a:off x="7606607" y="306258"/>
              <a:ext cx="43101" cy="36731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19"/>
            <p:cNvSpPr/>
            <p:nvPr/>
          </p:nvSpPr>
          <p:spPr>
            <a:xfrm rot="5400000">
              <a:off x="7606688" y="500168"/>
              <a:ext cx="42799" cy="36871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19"/>
            <p:cNvSpPr/>
            <p:nvPr/>
          </p:nvSpPr>
          <p:spPr>
            <a:xfrm rot="5400000">
              <a:off x="7412383" y="112336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19"/>
            <p:cNvSpPr/>
            <p:nvPr/>
          </p:nvSpPr>
          <p:spPr>
            <a:xfrm rot="5400000">
              <a:off x="7412150" y="306258"/>
              <a:ext cx="43101" cy="36731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19"/>
            <p:cNvSpPr/>
            <p:nvPr/>
          </p:nvSpPr>
          <p:spPr>
            <a:xfrm rot="5400000">
              <a:off x="7412301" y="500238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79"/>
                    <a:pt x="1044" y="1579"/>
                  </a:cubicBezTo>
                  <a:cubicBezTo>
                    <a:pt x="1452" y="1579"/>
                    <a:pt x="1840" y="126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19"/>
            <p:cNvSpPr/>
            <p:nvPr/>
          </p:nvSpPr>
          <p:spPr>
            <a:xfrm rot="5400000">
              <a:off x="7217950" y="112336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19"/>
            <p:cNvSpPr/>
            <p:nvPr/>
          </p:nvSpPr>
          <p:spPr>
            <a:xfrm rot="5400000">
              <a:off x="7217799" y="306339"/>
              <a:ext cx="43101" cy="36568"/>
            </a:xfrm>
            <a:custGeom>
              <a:rect b="b" l="l" r="r" t="t"/>
              <a:pathLst>
                <a:path extrusionOk="0" h="1573" w="1854">
                  <a:moveTo>
                    <a:pt x="1059" y="1"/>
                  </a:moveTo>
                  <a:cubicBezTo>
                    <a:pt x="357" y="1"/>
                    <a:pt x="0" y="848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2"/>
                  </a:cubicBezTo>
                  <a:cubicBezTo>
                    <a:pt x="1853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19"/>
            <p:cNvSpPr/>
            <p:nvPr/>
          </p:nvSpPr>
          <p:spPr>
            <a:xfrm rot="5400000">
              <a:off x="7217996" y="500365"/>
              <a:ext cx="42706" cy="36568"/>
            </a:xfrm>
            <a:custGeom>
              <a:rect b="b" l="l" r="r" t="t"/>
              <a:pathLst>
                <a:path extrusionOk="0" h="1573" w="1837">
                  <a:moveTo>
                    <a:pt x="1039" y="1"/>
                  </a:moveTo>
                  <a:cubicBezTo>
                    <a:pt x="336" y="1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2"/>
                  </a:cubicBezTo>
                  <a:cubicBezTo>
                    <a:pt x="1836" y="345"/>
                    <a:pt x="1479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19"/>
            <p:cNvSpPr/>
            <p:nvPr/>
          </p:nvSpPr>
          <p:spPr>
            <a:xfrm rot="5400000">
              <a:off x="7023494" y="112336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19"/>
            <p:cNvSpPr/>
            <p:nvPr/>
          </p:nvSpPr>
          <p:spPr>
            <a:xfrm rot="5400000">
              <a:off x="7023389" y="306386"/>
              <a:ext cx="43008" cy="36568"/>
            </a:xfrm>
            <a:custGeom>
              <a:rect b="b" l="l" r="r" t="t"/>
              <a:pathLst>
                <a:path extrusionOk="0" h="1573" w="1850">
                  <a:moveTo>
                    <a:pt x="1052" y="0"/>
                  </a:moveTo>
                  <a:cubicBezTo>
                    <a:pt x="348" y="0"/>
                    <a:pt x="0" y="838"/>
                    <a:pt x="499" y="1337"/>
                  </a:cubicBezTo>
                  <a:cubicBezTo>
                    <a:pt x="658" y="1500"/>
                    <a:pt x="855" y="1573"/>
                    <a:pt x="1049" y="1573"/>
                  </a:cubicBezTo>
                  <a:cubicBezTo>
                    <a:pt x="1456" y="1573"/>
                    <a:pt x="1849" y="1256"/>
                    <a:pt x="1849" y="781"/>
                  </a:cubicBezTo>
                  <a:cubicBezTo>
                    <a:pt x="1849" y="344"/>
                    <a:pt x="1492" y="0"/>
                    <a:pt x="1068" y="0"/>
                  </a:cubicBezTo>
                  <a:cubicBezTo>
                    <a:pt x="1063" y="0"/>
                    <a:pt x="1057" y="0"/>
                    <a:pt x="105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19"/>
            <p:cNvSpPr/>
            <p:nvPr/>
          </p:nvSpPr>
          <p:spPr>
            <a:xfrm rot="5400000">
              <a:off x="7023540" y="500365"/>
              <a:ext cx="42706" cy="36568"/>
            </a:xfrm>
            <a:custGeom>
              <a:rect b="b" l="l" r="r" t="t"/>
              <a:pathLst>
                <a:path extrusionOk="0" h="1573" w="1837">
                  <a:moveTo>
                    <a:pt x="1039" y="0"/>
                  </a:moveTo>
                  <a:cubicBezTo>
                    <a:pt x="336" y="0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1"/>
                  </a:cubicBezTo>
                  <a:cubicBezTo>
                    <a:pt x="1836" y="344"/>
                    <a:pt x="1479" y="0"/>
                    <a:pt x="1055" y="0"/>
                  </a:cubicBezTo>
                  <a:cubicBezTo>
                    <a:pt x="1050" y="0"/>
                    <a:pt x="1045" y="0"/>
                    <a:pt x="103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19"/>
            <p:cNvSpPr/>
            <p:nvPr/>
          </p:nvSpPr>
          <p:spPr>
            <a:xfrm rot="5400000">
              <a:off x="6829270" y="112243"/>
              <a:ext cx="42799" cy="36754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19"/>
            <p:cNvSpPr/>
            <p:nvPr/>
          </p:nvSpPr>
          <p:spPr>
            <a:xfrm rot="5400000">
              <a:off x="6829049" y="306177"/>
              <a:ext cx="43101" cy="36894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19"/>
            <p:cNvSpPr/>
            <p:nvPr/>
          </p:nvSpPr>
          <p:spPr>
            <a:xfrm rot="5400000">
              <a:off x="6829200" y="500156"/>
              <a:ext cx="42799" cy="36894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19"/>
            <p:cNvSpPr/>
            <p:nvPr/>
          </p:nvSpPr>
          <p:spPr>
            <a:xfrm rot="5400000">
              <a:off x="6634825" y="112255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19"/>
            <p:cNvSpPr/>
            <p:nvPr/>
          </p:nvSpPr>
          <p:spPr>
            <a:xfrm rot="5400000">
              <a:off x="6634674" y="306258"/>
              <a:ext cx="43101" cy="36731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19"/>
            <p:cNvSpPr/>
            <p:nvPr/>
          </p:nvSpPr>
          <p:spPr>
            <a:xfrm rot="5400000">
              <a:off x="6634825" y="500238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19"/>
            <p:cNvSpPr/>
            <p:nvPr/>
          </p:nvSpPr>
          <p:spPr>
            <a:xfrm rot="5400000">
              <a:off x="6440450" y="112336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19"/>
            <p:cNvSpPr/>
            <p:nvPr/>
          </p:nvSpPr>
          <p:spPr>
            <a:xfrm rot="5400000">
              <a:off x="6440253" y="306293"/>
              <a:ext cx="43101" cy="36661"/>
            </a:xfrm>
            <a:custGeom>
              <a:rect b="b" l="l" r="r" t="t"/>
              <a:pathLst>
                <a:path extrusionOk="0" h="1577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1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19"/>
            <p:cNvSpPr/>
            <p:nvPr/>
          </p:nvSpPr>
          <p:spPr>
            <a:xfrm rot="5400000">
              <a:off x="6440404" y="500272"/>
              <a:ext cx="42799" cy="36661"/>
            </a:xfrm>
            <a:custGeom>
              <a:rect b="b" l="l" r="r" t="t"/>
              <a:pathLst>
                <a:path extrusionOk="0" h="1577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1" y="1506"/>
                    <a:pt x="847" y="1576"/>
                    <a:pt x="1039" y="1576"/>
                  </a:cubicBezTo>
                  <a:cubicBezTo>
                    <a:pt x="1448" y="1576"/>
                    <a:pt x="1840" y="1258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19"/>
            <p:cNvSpPr/>
            <p:nvPr/>
          </p:nvSpPr>
          <p:spPr>
            <a:xfrm rot="5400000">
              <a:off x="6246017" y="112336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8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19"/>
            <p:cNvSpPr/>
            <p:nvPr/>
          </p:nvSpPr>
          <p:spPr>
            <a:xfrm rot="5400000">
              <a:off x="6245808" y="306281"/>
              <a:ext cx="43101" cy="36685"/>
            </a:xfrm>
            <a:custGeom>
              <a:rect b="b" l="l" r="r" t="t"/>
              <a:pathLst>
                <a:path extrusionOk="0" h="1578" w="1854">
                  <a:moveTo>
                    <a:pt x="1072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4" y="1507"/>
                    <a:pt x="859" y="1577"/>
                    <a:pt x="1051" y="1577"/>
                  </a:cubicBezTo>
                  <a:cubicBezTo>
                    <a:pt x="1461" y="1577"/>
                    <a:pt x="1853" y="1259"/>
                    <a:pt x="1853" y="782"/>
                  </a:cubicBezTo>
                  <a:cubicBezTo>
                    <a:pt x="1840" y="358"/>
                    <a:pt x="1496" y="1"/>
                    <a:pt x="107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19"/>
            <p:cNvSpPr/>
            <p:nvPr/>
          </p:nvSpPr>
          <p:spPr>
            <a:xfrm rot="5400000">
              <a:off x="6245959" y="500261"/>
              <a:ext cx="42799" cy="36685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19"/>
            <p:cNvSpPr/>
            <p:nvPr/>
          </p:nvSpPr>
          <p:spPr>
            <a:xfrm rot="5400000">
              <a:off x="6051782" y="112255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19"/>
            <p:cNvSpPr/>
            <p:nvPr/>
          </p:nvSpPr>
          <p:spPr>
            <a:xfrm rot="5400000">
              <a:off x="6051561" y="306188"/>
              <a:ext cx="43101" cy="36871"/>
            </a:xfrm>
            <a:custGeom>
              <a:rect b="b" l="l" r="r" t="t"/>
              <a:pathLst>
                <a:path extrusionOk="0" h="1586" w="1854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19"/>
            <p:cNvSpPr/>
            <p:nvPr/>
          </p:nvSpPr>
          <p:spPr>
            <a:xfrm rot="5400000">
              <a:off x="6051712" y="500168"/>
              <a:ext cx="42799" cy="36871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60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19"/>
            <p:cNvSpPr/>
            <p:nvPr/>
          </p:nvSpPr>
          <p:spPr>
            <a:xfrm rot="5400000">
              <a:off x="5857337" y="112243"/>
              <a:ext cx="42799" cy="36754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19"/>
            <p:cNvSpPr/>
            <p:nvPr/>
          </p:nvSpPr>
          <p:spPr>
            <a:xfrm rot="5400000">
              <a:off x="5857186" y="306246"/>
              <a:ext cx="43101" cy="36754"/>
            </a:xfrm>
            <a:custGeom>
              <a:rect b="b" l="l" r="r" t="t"/>
              <a:pathLst>
                <a:path extrusionOk="0" h="1581" w="1854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19"/>
            <p:cNvSpPr/>
            <p:nvPr/>
          </p:nvSpPr>
          <p:spPr>
            <a:xfrm rot="5400000">
              <a:off x="5857268" y="500156"/>
              <a:ext cx="42799" cy="36894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19"/>
            <p:cNvSpPr/>
            <p:nvPr/>
          </p:nvSpPr>
          <p:spPr>
            <a:xfrm rot="5400000">
              <a:off x="5662974" y="112336"/>
              <a:ext cx="42799" cy="36568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19"/>
            <p:cNvSpPr/>
            <p:nvPr/>
          </p:nvSpPr>
          <p:spPr>
            <a:xfrm rot="5400000">
              <a:off x="5662742" y="306258"/>
              <a:ext cx="43101" cy="36731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45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19"/>
            <p:cNvSpPr/>
            <p:nvPr/>
          </p:nvSpPr>
          <p:spPr>
            <a:xfrm rot="5400000">
              <a:off x="5662893" y="500238"/>
              <a:ext cx="42799" cy="3673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80"/>
                    <a:pt x="1044" y="1580"/>
                  </a:cubicBezTo>
                  <a:cubicBezTo>
                    <a:pt x="1452" y="1580"/>
                    <a:pt x="1840" y="1265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">
    <p:spTree>
      <p:nvGrpSpPr>
        <p:cNvPr id="1123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" name="Google Shape;1124;p20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1125" name="Google Shape;1125;p20"/>
          <p:cNvGrpSpPr/>
          <p:nvPr/>
        </p:nvGrpSpPr>
        <p:grpSpPr>
          <a:xfrm>
            <a:off x="123516" y="116345"/>
            <a:ext cx="205952" cy="1938979"/>
            <a:chOff x="75891" y="21095"/>
            <a:chExt cx="205952" cy="1938979"/>
          </a:xfrm>
        </p:grpSpPr>
        <p:sp>
          <p:nvSpPr>
            <p:cNvPr id="1126" name="Google Shape;1126;p20"/>
            <p:cNvSpPr/>
            <p:nvPr/>
          </p:nvSpPr>
          <p:spPr>
            <a:xfrm rot="5400000">
              <a:off x="246420" y="23788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0"/>
            <p:cNvSpPr/>
            <p:nvPr/>
          </p:nvSpPr>
          <p:spPr>
            <a:xfrm rot="5400000">
              <a:off x="246410" y="196523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0"/>
            <p:cNvSpPr/>
            <p:nvPr/>
          </p:nvSpPr>
          <p:spPr>
            <a:xfrm rot="5400000">
              <a:off x="246275" y="369382"/>
              <a:ext cx="38406" cy="32730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0"/>
            <p:cNvSpPr/>
            <p:nvPr/>
          </p:nvSpPr>
          <p:spPr>
            <a:xfrm rot="5400000">
              <a:off x="246420" y="542252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0"/>
            <p:cNvSpPr/>
            <p:nvPr/>
          </p:nvSpPr>
          <p:spPr>
            <a:xfrm rot="5400000">
              <a:off x="246410" y="714987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0"/>
            <p:cNvSpPr/>
            <p:nvPr/>
          </p:nvSpPr>
          <p:spPr>
            <a:xfrm rot="5400000">
              <a:off x="246410" y="887712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0"/>
            <p:cNvSpPr/>
            <p:nvPr/>
          </p:nvSpPr>
          <p:spPr>
            <a:xfrm rot="5400000">
              <a:off x="246420" y="1060716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0"/>
            <p:cNvSpPr/>
            <p:nvPr/>
          </p:nvSpPr>
          <p:spPr>
            <a:xfrm rot="5400000">
              <a:off x="246410" y="1233451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0"/>
            <p:cNvSpPr/>
            <p:nvPr/>
          </p:nvSpPr>
          <p:spPr>
            <a:xfrm rot="5400000">
              <a:off x="246410" y="1406176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0"/>
            <p:cNvSpPr/>
            <p:nvPr/>
          </p:nvSpPr>
          <p:spPr>
            <a:xfrm rot="5400000">
              <a:off x="246410" y="1578901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0"/>
            <p:cNvSpPr/>
            <p:nvPr/>
          </p:nvSpPr>
          <p:spPr>
            <a:xfrm rot="5400000">
              <a:off x="246275" y="1751781"/>
              <a:ext cx="38406" cy="32730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0"/>
            <p:cNvSpPr/>
            <p:nvPr/>
          </p:nvSpPr>
          <p:spPr>
            <a:xfrm rot="5400000">
              <a:off x="246410" y="1924640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0"/>
            <p:cNvSpPr/>
            <p:nvPr/>
          </p:nvSpPr>
          <p:spPr>
            <a:xfrm rot="5400000">
              <a:off x="73230" y="23860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0"/>
            <p:cNvSpPr/>
            <p:nvPr/>
          </p:nvSpPr>
          <p:spPr>
            <a:xfrm rot="5400000">
              <a:off x="73219" y="196595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0"/>
            <p:cNvSpPr/>
            <p:nvPr/>
          </p:nvSpPr>
          <p:spPr>
            <a:xfrm rot="5400000">
              <a:off x="73033" y="369403"/>
              <a:ext cx="38406" cy="3268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0"/>
            <p:cNvSpPr/>
            <p:nvPr/>
          </p:nvSpPr>
          <p:spPr>
            <a:xfrm rot="5400000">
              <a:off x="73178" y="542273"/>
              <a:ext cx="38116" cy="3268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0"/>
            <p:cNvSpPr/>
            <p:nvPr/>
          </p:nvSpPr>
          <p:spPr>
            <a:xfrm rot="5400000">
              <a:off x="73219" y="715059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0"/>
            <p:cNvSpPr/>
            <p:nvPr/>
          </p:nvSpPr>
          <p:spPr>
            <a:xfrm rot="5400000">
              <a:off x="73219" y="887784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0"/>
            <p:cNvSpPr/>
            <p:nvPr/>
          </p:nvSpPr>
          <p:spPr>
            <a:xfrm rot="5400000">
              <a:off x="73230" y="1060789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0"/>
            <p:cNvSpPr/>
            <p:nvPr/>
          </p:nvSpPr>
          <p:spPr>
            <a:xfrm rot="5400000">
              <a:off x="73219" y="1233524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0"/>
            <p:cNvSpPr/>
            <p:nvPr/>
          </p:nvSpPr>
          <p:spPr>
            <a:xfrm rot="5400000">
              <a:off x="73219" y="1406248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0"/>
            <p:cNvSpPr/>
            <p:nvPr/>
          </p:nvSpPr>
          <p:spPr>
            <a:xfrm rot="5400000">
              <a:off x="73219" y="1578973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0"/>
            <p:cNvSpPr/>
            <p:nvPr/>
          </p:nvSpPr>
          <p:spPr>
            <a:xfrm rot="5400000">
              <a:off x="73116" y="1751884"/>
              <a:ext cx="38343" cy="32585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0"/>
            <p:cNvSpPr/>
            <p:nvPr/>
          </p:nvSpPr>
          <p:spPr>
            <a:xfrm rot="5400000">
              <a:off x="73167" y="1924661"/>
              <a:ext cx="38136" cy="3268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" name="Google Shape;1150;p20"/>
          <p:cNvGrpSpPr/>
          <p:nvPr/>
        </p:nvGrpSpPr>
        <p:grpSpPr>
          <a:xfrm>
            <a:off x="7787364" y="4821695"/>
            <a:ext cx="1244972" cy="211047"/>
            <a:chOff x="7787364" y="4774070"/>
            <a:chExt cx="1244972" cy="211047"/>
          </a:xfrm>
        </p:grpSpPr>
        <p:sp>
          <p:nvSpPr>
            <p:cNvPr id="1151" name="Google Shape;1151;p20"/>
            <p:cNvSpPr/>
            <p:nvPr/>
          </p:nvSpPr>
          <p:spPr>
            <a:xfrm rot="5400000">
              <a:off x="8996986" y="4776835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0"/>
            <p:cNvSpPr/>
            <p:nvPr/>
          </p:nvSpPr>
          <p:spPr>
            <a:xfrm rot="5400000">
              <a:off x="8996976" y="4949570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0"/>
            <p:cNvSpPr/>
            <p:nvPr/>
          </p:nvSpPr>
          <p:spPr>
            <a:xfrm rot="5400000">
              <a:off x="8823909" y="4776752"/>
              <a:ext cx="38116" cy="32750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0"/>
            <p:cNvSpPr/>
            <p:nvPr/>
          </p:nvSpPr>
          <p:spPr>
            <a:xfrm rot="5400000">
              <a:off x="8823899" y="4949487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0"/>
            <p:cNvSpPr/>
            <p:nvPr/>
          </p:nvSpPr>
          <p:spPr>
            <a:xfrm rot="5400000">
              <a:off x="8650635" y="4776763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0"/>
            <p:cNvSpPr/>
            <p:nvPr/>
          </p:nvSpPr>
          <p:spPr>
            <a:xfrm rot="5400000">
              <a:off x="8650625" y="4949498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0"/>
            <p:cNvSpPr/>
            <p:nvPr/>
          </p:nvSpPr>
          <p:spPr>
            <a:xfrm rot="5400000">
              <a:off x="8477424" y="4776835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0"/>
            <p:cNvSpPr/>
            <p:nvPr/>
          </p:nvSpPr>
          <p:spPr>
            <a:xfrm rot="5400000">
              <a:off x="8477413" y="4949570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0"/>
            <p:cNvSpPr/>
            <p:nvPr/>
          </p:nvSpPr>
          <p:spPr>
            <a:xfrm rot="5400000">
              <a:off x="8304109" y="4776783"/>
              <a:ext cx="38116" cy="32688"/>
            </a:xfrm>
            <a:custGeom>
              <a:rect b="b" l="l" r="r" t="t"/>
              <a:pathLst>
                <a:path extrusionOk="0" h="1578" w="1840">
                  <a:moveTo>
                    <a:pt x="1059" y="1"/>
                  </a:moveTo>
                  <a:cubicBezTo>
                    <a:pt x="344" y="1"/>
                    <a:pt x="0" y="848"/>
                    <a:pt x="503" y="1351"/>
                  </a:cubicBezTo>
                  <a:cubicBezTo>
                    <a:pt x="660" y="1507"/>
                    <a:pt x="852" y="1577"/>
                    <a:pt x="1042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0"/>
            <p:cNvSpPr/>
            <p:nvPr/>
          </p:nvSpPr>
          <p:spPr>
            <a:xfrm rot="5400000">
              <a:off x="8304005" y="4949612"/>
              <a:ext cx="38323" cy="32688"/>
            </a:xfrm>
            <a:custGeom>
              <a:rect b="b" l="l" r="r" t="t"/>
              <a:pathLst>
                <a:path extrusionOk="0" h="1578" w="1850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0" y="1507"/>
                    <a:pt x="854" y="1577"/>
                    <a:pt x="1045" y="1577"/>
                  </a:cubicBezTo>
                  <a:cubicBezTo>
                    <a:pt x="1454" y="1577"/>
                    <a:pt x="1849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0"/>
            <p:cNvSpPr/>
            <p:nvPr/>
          </p:nvSpPr>
          <p:spPr>
            <a:xfrm rot="5400000">
              <a:off x="8131073" y="4776763"/>
              <a:ext cx="38116" cy="32730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0"/>
            <p:cNvSpPr/>
            <p:nvPr/>
          </p:nvSpPr>
          <p:spPr>
            <a:xfrm rot="5400000">
              <a:off x="8131063" y="4949498"/>
              <a:ext cx="38136" cy="32730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0"/>
            <p:cNvSpPr/>
            <p:nvPr/>
          </p:nvSpPr>
          <p:spPr>
            <a:xfrm rot="5400000">
              <a:off x="7957800" y="4776752"/>
              <a:ext cx="38116" cy="32750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0"/>
            <p:cNvSpPr/>
            <p:nvPr/>
          </p:nvSpPr>
          <p:spPr>
            <a:xfrm rot="5400000">
              <a:off x="7957789" y="4949487"/>
              <a:ext cx="38136" cy="32750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0"/>
            <p:cNvSpPr/>
            <p:nvPr/>
          </p:nvSpPr>
          <p:spPr>
            <a:xfrm rot="5400000">
              <a:off x="7784598" y="4776835"/>
              <a:ext cx="38116" cy="32585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0"/>
            <p:cNvSpPr/>
            <p:nvPr/>
          </p:nvSpPr>
          <p:spPr>
            <a:xfrm rot="5400000">
              <a:off x="7784588" y="4949570"/>
              <a:ext cx="38136" cy="32585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9">
    <p:spTree>
      <p:nvGrpSpPr>
        <p:cNvPr id="1167" name="Shape 1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" name="Google Shape;1168;p21"/>
          <p:cNvSpPr txBox="1"/>
          <p:nvPr>
            <p:ph type="ctrTitle"/>
          </p:nvPr>
        </p:nvSpPr>
        <p:spPr>
          <a:xfrm flipH="1">
            <a:off x="4625100" y="536150"/>
            <a:ext cx="3798900" cy="121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169" name="Google Shape;1169;p21"/>
          <p:cNvSpPr txBox="1"/>
          <p:nvPr>
            <p:ph idx="1" type="subTitle"/>
          </p:nvPr>
        </p:nvSpPr>
        <p:spPr>
          <a:xfrm flipH="1">
            <a:off x="4421926" y="2374275"/>
            <a:ext cx="4205400" cy="121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170" name="Google Shape;1170;p21"/>
          <p:cNvSpPr txBox="1"/>
          <p:nvPr/>
        </p:nvSpPr>
        <p:spPr>
          <a:xfrm>
            <a:off x="4862825" y="3787200"/>
            <a:ext cx="3323700" cy="67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CREDITS: This presentation template was created by </a:t>
            </a:r>
            <a:r>
              <a:rPr lang="en" sz="1100">
                <a:solidFill>
                  <a:schemeClr val="dk1"/>
                </a:solidFill>
                <a:uFill>
                  <a:noFill/>
                </a:uFill>
                <a:latin typeface="Overpass SemiBold"/>
                <a:ea typeface="Overpass SemiBold"/>
                <a:cs typeface="Overpass SemiBold"/>
                <a:sym typeface="Overpass SemiBold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, including icons by </a:t>
            </a:r>
            <a:r>
              <a:rPr lang="en" sz="1100">
                <a:solidFill>
                  <a:schemeClr val="dk1"/>
                </a:solidFill>
                <a:uFill>
                  <a:noFill/>
                </a:uFill>
                <a:latin typeface="Overpass SemiBold"/>
                <a:ea typeface="Overpass SemiBold"/>
                <a:cs typeface="Overpass SemiBold"/>
                <a:sym typeface="Overpass SemiBold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, and infographics &amp; images by </a:t>
            </a:r>
            <a:r>
              <a:rPr lang="en" sz="1100">
                <a:solidFill>
                  <a:schemeClr val="dk1"/>
                </a:solidFill>
                <a:uFill>
                  <a:noFill/>
                </a:uFill>
                <a:latin typeface="Overpass SemiBold"/>
                <a:ea typeface="Overpass SemiBold"/>
                <a:cs typeface="Overpass SemiBold"/>
                <a:sym typeface="Overpass SemiBold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100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. </a:t>
            </a:r>
            <a:endParaRPr sz="1100"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5">
    <p:spTree>
      <p:nvGrpSpPr>
        <p:cNvPr id="1171" name="Shape 117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172" name="Shape 117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176" name="Shape 117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Poiret One"/>
              <a:buNone/>
              <a:defRPr b="1" sz="3000">
                <a:solidFill>
                  <a:schemeClr val="dk2"/>
                </a:solidFill>
                <a:latin typeface="Poiret One"/>
                <a:ea typeface="Poiret One"/>
                <a:cs typeface="Poiret One"/>
                <a:sym typeface="Poiret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Poiret One"/>
              <a:buNone/>
              <a:defRPr b="1" sz="3000">
                <a:solidFill>
                  <a:schemeClr val="dk2"/>
                </a:solidFill>
                <a:latin typeface="Poiret One"/>
                <a:ea typeface="Poiret One"/>
                <a:cs typeface="Poiret One"/>
                <a:sym typeface="Poiret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Poiret One"/>
              <a:buNone/>
              <a:defRPr b="1" sz="3000">
                <a:solidFill>
                  <a:schemeClr val="dk2"/>
                </a:solidFill>
                <a:latin typeface="Poiret One"/>
                <a:ea typeface="Poiret One"/>
                <a:cs typeface="Poiret One"/>
                <a:sym typeface="Poiret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Poiret One"/>
              <a:buNone/>
              <a:defRPr b="1" sz="3000">
                <a:solidFill>
                  <a:schemeClr val="dk2"/>
                </a:solidFill>
                <a:latin typeface="Poiret One"/>
                <a:ea typeface="Poiret One"/>
                <a:cs typeface="Poiret One"/>
                <a:sym typeface="Poiret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Poiret One"/>
              <a:buNone/>
              <a:defRPr b="1" sz="3000">
                <a:solidFill>
                  <a:schemeClr val="dk2"/>
                </a:solidFill>
                <a:latin typeface="Poiret One"/>
                <a:ea typeface="Poiret One"/>
                <a:cs typeface="Poiret One"/>
                <a:sym typeface="Poiret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Poiret One"/>
              <a:buNone/>
              <a:defRPr b="1" sz="3000">
                <a:solidFill>
                  <a:schemeClr val="dk2"/>
                </a:solidFill>
                <a:latin typeface="Poiret One"/>
                <a:ea typeface="Poiret One"/>
                <a:cs typeface="Poiret One"/>
                <a:sym typeface="Poiret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Poiret One"/>
              <a:buNone/>
              <a:defRPr b="1" sz="3000">
                <a:solidFill>
                  <a:schemeClr val="dk2"/>
                </a:solidFill>
                <a:latin typeface="Poiret One"/>
                <a:ea typeface="Poiret One"/>
                <a:cs typeface="Poiret One"/>
                <a:sym typeface="Poiret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Poiret One"/>
              <a:buNone/>
              <a:defRPr b="1" sz="3000">
                <a:solidFill>
                  <a:schemeClr val="dk2"/>
                </a:solidFill>
                <a:latin typeface="Poiret One"/>
                <a:ea typeface="Poiret One"/>
                <a:cs typeface="Poiret One"/>
                <a:sym typeface="Poiret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Poiret One"/>
              <a:buNone/>
              <a:defRPr b="1" sz="3000">
                <a:solidFill>
                  <a:schemeClr val="dk2"/>
                </a:solidFill>
                <a:latin typeface="Poiret One"/>
                <a:ea typeface="Poiret One"/>
                <a:cs typeface="Poiret One"/>
                <a:sym typeface="Poiret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 Light"/>
              <a:buChar char="●"/>
              <a:defRPr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defRPr>
            </a:lvl1pPr>
            <a:lvl2pPr indent="-317500" lvl="1" marL="914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 Light"/>
              <a:buChar char="○"/>
              <a:defRPr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defRPr>
            </a:lvl2pPr>
            <a:lvl3pPr indent="-317500" lvl="2" marL="1371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 Light"/>
              <a:buChar char="■"/>
              <a:defRPr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defRPr>
            </a:lvl3pPr>
            <a:lvl4pPr indent="-317500" lvl="3" marL="18288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 Light"/>
              <a:buChar char="●"/>
              <a:defRPr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defRPr>
            </a:lvl4pPr>
            <a:lvl5pPr indent="-317500" lvl="4" marL="22860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 Light"/>
              <a:buChar char="○"/>
              <a:defRPr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defRPr>
            </a:lvl5pPr>
            <a:lvl6pPr indent="-317500" lvl="5" marL="27432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 Light"/>
              <a:buChar char="■"/>
              <a:defRPr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defRPr>
            </a:lvl6pPr>
            <a:lvl7pPr indent="-317500" lvl="6" marL="3200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 Light"/>
              <a:buChar char="●"/>
              <a:defRPr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defRPr>
            </a:lvl7pPr>
            <a:lvl8pPr indent="-317500" lvl="7" marL="3657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verpass Light"/>
              <a:buChar char="○"/>
              <a:defRPr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defRPr>
            </a:lvl8pPr>
            <a:lvl9pPr indent="-317500" lvl="8" marL="41148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verpass Light"/>
              <a:buChar char="■"/>
              <a:defRPr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173" name="Shape 1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" name="Google Shape;1174;p2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175" name="Google Shape;1175;p2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27.xml"/><Relationship Id="rId10" Type="http://schemas.openxmlformats.org/officeDocument/2006/relationships/slide" Target="/ppt/slides/slide26.xml"/><Relationship Id="rId12" Type="http://schemas.openxmlformats.org/officeDocument/2006/relationships/slide" Target="/ppt/slides/slide33.xml"/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4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2.xml"/><Relationship Id="rId7" Type="http://schemas.openxmlformats.org/officeDocument/2006/relationships/slide" Target="/ppt/slides/slide21.xml"/><Relationship Id="rId8" Type="http://schemas.openxmlformats.org/officeDocument/2006/relationships/slide" Target="/ppt/slides/slide23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7.jpg"/><Relationship Id="rId4" Type="http://schemas.openxmlformats.org/officeDocument/2006/relationships/image" Target="../media/image2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1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9.xml"/><Relationship Id="rId3" Type="http://schemas.openxmlformats.org/officeDocument/2006/relationships/hyperlink" Target="https://docs.google.com/spreadsheets/d/1qGjyNkgQldTAt3EEP02CBVazd5yV5K3YUrKoAA48_6Q/copy" TargetMode="External"/><Relationship Id="rId4" Type="http://schemas.openxmlformats.org/officeDocument/2006/relationships/image" Target="../media/image10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6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8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4.png"/><Relationship Id="rId4" Type="http://schemas.openxmlformats.org/officeDocument/2006/relationships/image" Target="../media/image13.png"/><Relationship Id="rId5" Type="http://schemas.openxmlformats.org/officeDocument/2006/relationships/image" Target="../media/image9.jpg"/><Relationship Id="rId6" Type="http://schemas.openxmlformats.org/officeDocument/2006/relationships/image" Target="../media/image5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4.jpg"/></Relationships>
</file>

<file path=ppt/slides/_rels/slide22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rice-grain-bowl-with-gua-bao-salad-bamboo-steamer-placemat_4389661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elevated-view-person-s-hand-holding-noodles-chopsticks-asian-cuisine_4389638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close-up-buns-near-noodle-soup_2099025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s://www.freepik.com/free-photo/fresh-sushi-boards_1976565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rice-bowl-with-seafood-vegetables_5278341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close-up-indian-chiken-rice-dish_5622224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bowl-different-noodles-with-salad-eggs-sauce-coriander-seeds-with-chopsticks-placemat-against-black-background_4380758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salad_4373110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pita-with-rice-traditional-indian-recipe_5622284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copy-space-rice-with-vegetables-plate-chopsticks-with-copy-space_6211029.htm/?utm_source=slidesgo_template&amp;utm_medium=referral-link&amp;utm_campaign=sg_resources&amp;utm_content=freepik" TargetMode="External"/></Relationships>
</file>

<file path=ppt/slides/_rels/slide23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delicious-meat-dumplings-closeup_5180367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close-up-noodles-with-vegetables-spices-chopsticks_6210691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vector/asia-map-blue-purple-tones_2797852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asian-food-bowl-with-egg-noodles-mushrooms-seaweed-cabbage-corn-halved-eggs-bowl_4371344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s://www.freepik.com/free-photo/close-up-rolls-wooden-board_1935572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lose-up-traditional-asian-food_6296395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close-up-maki-sushi-rolls-assortment-slate_6211364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ushi_4372879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dipping-soy-sauce_4373038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flat-lay-asian-food-ingredients_6210694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top-view-california-rolls_4761244.htm/?utm_source=slidesgo_template&amp;utm_medium=referral-link&amp;utm_campaign=sg_resources&amp;utm_content=freepik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://bit.ly/2PfT4lq" TargetMode="External"/><Relationship Id="rId4" Type="http://schemas.openxmlformats.org/officeDocument/2006/relationships/hyperlink" Target="http://bit.ly/33VAFh3" TargetMode="External"/><Relationship Id="rId5" Type="http://schemas.openxmlformats.org/officeDocument/2006/relationships/hyperlink" Target="http://bit.ly/30B07Gq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://bit.ly/2PfT4lq" TargetMode="External"/><Relationship Id="rId4" Type="http://schemas.openxmlformats.org/officeDocument/2006/relationships/hyperlink" Target="http://bit.ly/33VAFh3" TargetMode="External"/><Relationship Id="rId5" Type="http://schemas.openxmlformats.org/officeDocument/2006/relationships/hyperlink" Target="http://bit.ly/30B07Gq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fonts.google.com/specimen/Poiret+One" TargetMode="External"/><Relationship Id="rId4" Type="http://schemas.openxmlformats.org/officeDocument/2006/relationships/hyperlink" Target="https://fonts.google.com/specimen/Overpass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0" name="Shape 1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1" name="Google Shape;1181;p26"/>
          <p:cNvGrpSpPr/>
          <p:nvPr/>
        </p:nvGrpSpPr>
        <p:grpSpPr>
          <a:xfrm>
            <a:off x="12" y="-317488"/>
            <a:ext cx="6048331" cy="5429897"/>
            <a:chOff x="8296325" y="4486925"/>
            <a:chExt cx="1560900" cy="1401300"/>
          </a:xfrm>
        </p:grpSpPr>
        <p:cxnSp>
          <p:nvCxnSpPr>
            <p:cNvPr id="1182" name="Google Shape;1182;p26"/>
            <p:cNvCxnSpPr/>
            <p:nvPr/>
          </p:nvCxnSpPr>
          <p:spPr>
            <a:xfrm rot="10800000">
              <a:off x="8446325" y="4486925"/>
              <a:ext cx="0" cy="1401300"/>
            </a:xfrm>
            <a:prstGeom prst="straightConnector1">
              <a:avLst/>
            </a:prstGeom>
            <a:noFill/>
            <a:ln cap="flat" cmpd="sng" w="9525">
              <a:solidFill>
                <a:srgbClr val="F5CD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83" name="Google Shape;1183;p26"/>
            <p:cNvCxnSpPr/>
            <p:nvPr/>
          </p:nvCxnSpPr>
          <p:spPr>
            <a:xfrm rot="10800000">
              <a:off x="8296325" y="4589350"/>
              <a:ext cx="1560900" cy="418200"/>
            </a:xfrm>
            <a:prstGeom prst="straightConnector1">
              <a:avLst/>
            </a:prstGeom>
            <a:noFill/>
            <a:ln cap="flat" cmpd="sng" w="9525">
              <a:solidFill>
                <a:srgbClr val="F5CD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184" name="Google Shape;1184;p26"/>
          <p:cNvSpPr txBox="1"/>
          <p:nvPr>
            <p:ph type="ctrTitle"/>
          </p:nvPr>
        </p:nvSpPr>
        <p:spPr>
          <a:xfrm>
            <a:off x="1380350" y="1087538"/>
            <a:ext cx="4090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ASIAN FOOD </a:t>
            </a:r>
            <a:endParaRPr/>
          </a:p>
        </p:txBody>
      </p:sp>
      <p:sp>
        <p:nvSpPr>
          <p:cNvPr id="1185" name="Google Shape;1185;p26"/>
          <p:cNvSpPr txBox="1"/>
          <p:nvPr>
            <p:ph idx="1" type="subTitle"/>
          </p:nvPr>
        </p:nvSpPr>
        <p:spPr>
          <a:xfrm>
            <a:off x="1424950" y="3140138"/>
            <a:ext cx="24888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workshop begins</a:t>
            </a:r>
            <a:endParaRPr/>
          </a:p>
        </p:txBody>
      </p:sp>
      <p:grpSp>
        <p:nvGrpSpPr>
          <p:cNvPr id="1186" name="Google Shape;1186;p26"/>
          <p:cNvGrpSpPr/>
          <p:nvPr/>
        </p:nvGrpSpPr>
        <p:grpSpPr>
          <a:xfrm>
            <a:off x="7332142" y="2757733"/>
            <a:ext cx="1917743" cy="2430857"/>
            <a:chOff x="304776" y="1055181"/>
            <a:chExt cx="1378977" cy="1747937"/>
          </a:xfrm>
        </p:grpSpPr>
        <p:sp>
          <p:nvSpPr>
            <p:cNvPr id="1187" name="Google Shape;1187;p26"/>
            <p:cNvSpPr/>
            <p:nvPr/>
          </p:nvSpPr>
          <p:spPr>
            <a:xfrm>
              <a:off x="304776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6"/>
            <p:cNvSpPr/>
            <p:nvPr/>
          </p:nvSpPr>
          <p:spPr>
            <a:xfrm>
              <a:off x="427616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6"/>
            <p:cNvSpPr/>
            <p:nvPr/>
          </p:nvSpPr>
          <p:spPr>
            <a:xfrm>
              <a:off x="550455" y="105518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6"/>
            <p:cNvSpPr/>
            <p:nvPr/>
          </p:nvSpPr>
          <p:spPr>
            <a:xfrm>
              <a:off x="673501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6"/>
            <p:cNvSpPr/>
            <p:nvPr/>
          </p:nvSpPr>
          <p:spPr>
            <a:xfrm>
              <a:off x="796341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6"/>
            <p:cNvSpPr/>
            <p:nvPr/>
          </p:nvSpPr>
          <p:spPr>
            <a:xfrm>
              <a:off x="919180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6"/>
            <p:cNvSpPr/>
            <p:nvPr/>
          </p:nvSpPr>
          <p:spPr>
            <a:xfrm>
              <a:off x="1042226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6"/>
            <p:cNvSpPr/>
            <p:nvPr/>
          </p:nvSpPr>
          <p:spPr>
            <a:xfrm>
              <a:off x="1165066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6"/>
            <p:cNvSpPr/>
            <p:nvPr/>
          </p:nvSpPr>
          <p:spPr>
            <a:xfrm>
              <a:off x="1287905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6"/>
            <p:cNvSpPr/>
            <p:nvPr/>
          </p:nvSpPr>
          <p:spPr>
            <a:xfrm>
              <a:off x="1410745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6"/>
            <p:cNvSpPr/>
            <p:nvPr/>
          </p:nvSpPr>
          <p:spPr>
            <a:xfrm>
              <a:off x="1533599" y="105518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6"/>
            <p:cNvSpPr/>
            <p:nvPr/>
          </p:nvSpPr>
          <p:spPr>
            <a:xfrm>
              <a:off x="1656630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6"/>
            <p:cNvSpPr/>
            <p:nvPr/>
          </p:nvSpPr>
          <p:spPr>
            <a:xfrm>
              <a:off x="304776" y="1178403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6"/>
            <p:cNvSpPr/>
            <p:nvPr/>
          </p:nvSpPr>
          <p:spPr>
            <a:xfrm>
              <a:off x="427616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6"/>
            <p:cNvSpPr/>
            <p:nvPr/>
          </p:nvSpPr>
          <p:spPr>
            <a:xfrm>
              <a:off x="550455" y="1178403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6"/>
            <p:cNvSpPr/>
            <p:nvPr/>
          </p:nvSpPr>
          <p:spPr>
            <a:xfrm>
              <a:off x="673501" y="1178403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6"/>
            <p:cNvSpPr/>
            <p:nvPr/>
          </p:nvSpPr>
          <p:spPr>
            <a:xfrm>
              <a:off x="796341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6"/>
            <p:cNvSpPr/>
            <p:nvPr/>
          </p:nvSpPr>
          <p:spPr>
            <a:xfrm>
              <a:off x="919180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6"/>
            <p:cNvSpPr/>
            <p:nvPr/>
          </p:nvSpPr>
          <p:spPr>
            <a:xfrm>
              <a:off x="1042226" y="1178403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6"/>
            <p:cNvSpPr/>
            <p:nvPr/>
          </p:nvSpPr>
          <p:spPr>
            <a:xfrm>
              <a:off x="1165066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6"/>
            <p:cNvSpPr/>
            <p:nvPr/>
          </p:nvSpPr>
          <p:spPr>
            <a:xfrm>
              <a:off x="1287905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6"/>
            <p:cNvSpPr/>
            <p:nvPr/>
          </p:nvSpPr>
          <p:spPr>
            <a:xfrm>
              <a:off x="1410745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6"/>
            <p:cNvSpPr/>
            <p:nvPr/>
          </p:nvSpPr>
          <p:spPr>
            <a:xfrm>
              <a:off x="1533644" y="1178403"/>
              <a:ext cx="27270" cy="23174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6"/>
            <p:cNvSpPr/>
            <p:nvPr/>
          </p:nvSpPr>
          <p:spPr>
            <a:xfrm>
              <a:off x="1656630" y="1178403"/>
              <a:ext cx="27123" cy="2324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6"/>
            <p:cNvSpPr/>
            <p:nvPr/>
          </p:nvSpPr>
          <p:spPr>
            <a:xfrm>
              <a:off x="304776" y="1301626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82" y="1"/>
                  </a:moveTo>
                  <a:cubicBezTo>
                    <a:pt x="1074" y="1"/>
                    <a:pt x="1067" y="1"/>
                    <a:pt x="1059" y="1"/>
                  </a:cubicBezTo>
                  <a:cubicBezTo>
                    <a:pt x="358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82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6"/>
            <p:cNvSpPr/>
            <p:nvPr/>
          </p:nvSpPr>
          <p:spPr>
            <a:xfrm>
              <a:off x="427616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6"/>
            <p:cNvSpPr/>
            <p:nvPr/>
          </p:nvSpPr>
          <p:spPr>
            <a:xfrm>
              <a:off x="550455" y="1301626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60" y="1574"/>
                    <a:pt x="1054" y="1574"/>
                  </a:cubicBezTo>
                  <a:cubicBezTo>
                    <a:pt x="1460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6"/>
            <p:cNvSpPr/>
            <p:nvPr/>
          </p:nvSpPr>
          <p:spPr>
            <a:xfrm>
              <a:off x="673545" y="1301626"/>
              <a:ext cx="27064" cy="23189"/>
            </a:xfrm>
            <a:custGeom>
              <a:rect b="b" l="l" r="r" t="t"/>
              <a:pathLst>
                <a:path extrusionOk="0" h="1574" w="1837">
                  <a:moveTo>
                    <a:pt x="1066" y="1"/>
                  </a:moveTo>
                  <a:cubicBezTo>
                    <a:pt x="1059" y="1"/>
                    <a:pt x="1051" y="1"/>
                    <a:pt x="1043" y="1"/>
                  </a:cubicBezTo>
                  <a:cubicBezTo>
                    <a:pt x="1037" y="1"/>
                    <a:pt x="1032" y="1"/>
                    <a:pt x="1027" y="1"/>
                  </a:cubicBezTo>
                  <a:cubicBezTo>
                    <a:pt x="336" y="1"/>
                    <a:pt x="1" y="852"/>
                    <a:pt x="487" y="1338"/>
                  </a:cubicBezTo>
                  <a:cubicBezTo>
                    <a:pt x="650" y="1501"/>
                    <a:pt x="849" y="1574"/>
                    <a:pt x="1043" y="1574"/>
                  </a:cubicBezTo>
                  <a:cubicBezTo>
                    <a:pt x="1450" y="1574"/>
                    <a:pt x="1837" y="1257"/>
                    <a:pt x="1837" y="782"/>
                  </a:cubicBezTo>
                  <a:cubicBezTo>
                    <a:pt x="1837" y="353"/>
                    <a:pt x="1492" y="1"/>
                    <a:pt x="106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6"/>
            <p:cNvSpPr/>
            <p:nvPr/>
          </p:nvSpPr>
          <p:spPr>
            <a:xfrm>
              <a:off x="796341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0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6"/>
            <p:cNvSpPr/>
            <p:nvPr/>
          </p:nvSpPr>
          <p:spPr>
            <a:xfrm>
              <a:off x="919180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6"/>
            <p:cNvSpPr/>
            <p:nvPr/>
          </p:nvSpPr>
          <p:spPr>
            <a:xfrm>
              <a:off x="1042226" y="1301626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1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48" y="1501"/>
                    <a:pt x="846" y="1574"/>
                    <a:pt x="1040" y="1574"/>
                  </a:cubicBezTo>
                  <a:cubicBezTo>
                    <a:pt x="1446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6"/>
            <p:cNvSpPr/>
            <p:nvPr/>
          </p:nvSpPr>
          <p:spPr>
            <a:xfrm>
              <a:off x="1165066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5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6" y="1"/>
                    <a:pt x="106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6"/>
            <p:cNvSpPr/>
            <p:nvPr/>
          </p:nvSpPr>
          <p:spPr>
            <a:xfrm>
              <a:off x="1287905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6"/>
            <p:cNvSpPr/>
            <p:nvPr/>
          </p:nvSpPr>
          <p:spPr>
            <a:xfrm>
              <a:off x="1410745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8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1" y="1257"/>
                    <a:pt x="1841" y="782"/>
                  </a:cubicBezTo>
                  <a:cubicBezTo>
                    <a:pt x="1841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6"/>
            <p:cNvSpPr/>
            <p:nvPr/>
          </p:nvSpPr>
          <p:spPr>
            <a:xfrm>
              <a:off x="1533599" y="1301641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59" y="0"/>
                  </a:moveTo>
                  <a:cubicBezTo>
                    <a:pt x="357" y="0"/>
                    <a:pt x="0" y="847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6"/>
            <p:cNvSpPr/>
            <p:nvPr/>
          </p:nvSpPr>
          <p:spPr>
            <a:xfrm>
              <a:off x="1656689" y="1301626"/>
              <a:ext cx="27064" cy="23189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6"/>
            <p:cNvSpPr/>
            <p:nvPr/>
          </p:nvSpPr>
          <p:spPr>
            <a:xfrm>
              <a:off x="304776" y="1424672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6"/>
            <p:cNvSpPr/>
            <p:nvPr/>
          </p:nvSpPr>
          <p:spPr>
            <a:xfrm>
              <a:off x="427616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6"/>
            <p:cNvSpPr/>
            <p:nvPr/>
          </p:nvSpPr>
          <p:spPr>
            <a:xfrm>
              <a:off x="550455" y="1424672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6"/>
            <p:cNvSpPr/>
            <p:nvPr/>
          </p:nvSpPr>
          <p:spPr>
            <a:xfrm>
              <a:off x="673310" y="1424672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6"/>
            <p:cNvSpPr/>
            <p:nvPr/>
          </p:nvSpPr>
          <p:spPr>
            <a:xfrm>
              <a:off x="796341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6"/>
            <p:cNvSpPr/>
            <p:nvPr/>
          </p:nvSpPr>
          <p:spPr>
            <a:xfrm>
              <a:off x="919180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6"/>
            <p:cNvSpPr/>
            <p:nvPr/>
          </p:nvSpPr>
          <p:spPr>
            <a:xfrm>
              <a:off x="1042226" y="1424672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6"/>
            <p:cNvSpPr/>
            <p:nvPr/>
          </p:nvSpPr>
          <p:spPr>
            <a:xfrm>
              <a:off x="1165066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6"/>
            <p:cNvSpPr/>
            <p:nvPr/>
          </p:nvSpPr>
          <p:spPr>
            <a:xfrm>
              <a:off x="1287905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6"/>
            <p:cNvSpPr/>
            <p:nvPr/>
          </p:nvSpPr>
          <p:spPr>
            <a:xfrm>
              <a:off x="1410745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6"/>
            <p:cNvSpPr/>
            <p:nvPr/>
          </p:nvSpPr>
          <p:spPr>
            <a:xfrm>
              <a:off x="1533599" y="1424672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6"/>
            <p:cNvSpPr/>
            <p:nvPr/>
          </p:nvSpPr>
          <p:spPr>
            <a:xfrm>
              <a:off x="1656630" y="1424672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6"/>
            <p:cNvSpPr/>
            <p:nvPr/>
          </p:nvSpPr>
          <p:spPr>
            <a:xfrm>
              <a:off x="304776" y="1547909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6"/>
            <p:cNvSpPr/>
            <p:nvPr/>
          </p:nvSpPr>
          <p:spPr>
            <a:xfrm>
              <a:off x="427616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6"/>
            <p:cNvSpPr/>
            <p:nvPr/>
          </p:nvSpPr>
          <p:spPr>
            <a:xfrm>
              <a:off x="550455" y="1547909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6"/>
            <p:cNvSpPr/>
            <p:nvPr/>
          </p:nvSpPr>
          <p:spPr>
            <a:xfrm>
              <a:off x="673310" y="1547909"/>
              <a:ext cx="27299" cy="23366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6"/>
            <p:cNvSpPr/>
            <p:nvPr/>
          </p:nvSpPr>
          <p:spPr>
            <a:xfrm>
              <a:off x="796341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6"/>
            <p:cNvSpPr/>
            <p:nvPr/>
          </p:nvSpPr>
          <p:spPr>
            <a:xfrm>
              <a:off x="919180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6"/>
            <p:cNvSpPr/>
            <p:nvPr/>
          </p:nvSpPr>
          <p:spPr>
            <a:xfrm>
              <a:off x="1042226" y="1547909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6"/>
            <p:cNvSpPr/>
            <p:nvPr/>
          </p:nvSpPr>
          <p:spPr>
            <a:xfrm>
              <a:off x="1165066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6"/>
            <p:cNvSpPr/>
            <p:nvPr/>
          </p:nvSpPr>
          <p:spPr>
            <a:xfrm>
              <a:off x="1287905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6"/>
            <p:cNvSpPr/>
            <p:nvPr/>
          </p:nvSpPr>
          <p:spPr>
            <a:xfrm>
              <a:off x="1410745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6"/>
            <p:cNvSpPr/>
            <p:nvPr/>
          </p:nvSpPr>
          <p:spPr>
            <a:xfrm>
              <a:off x="1533599" y="1547909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6"/>
            <p:cNvSpPr/>
            <p:nvPr/>
          </p:nvSpPr>
          <p:spPr>
            <a:xfrm>
              <a:off x="1656630" y="1547909"/>
              <a:ext cx="27123" cy="23366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6"/>
            <p:cNvSpPr/>
            <p:nvPr/>
          </p:nvSpPr>
          <p:spPr>
            <a:xfrm>
              <a:off x="304776" y="167114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6"/>
            <p:cNvSpPr/>
            <p:nvPr/>
          </p:nvSpPr>
          <p:spPr>
            <a:xfrm>
              <a:off x="427616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6"/>
            <p:cNvSpPr/>
            <p:nvPr/>
          </p:nvSpPr>
          <p:spPr>
            <a:xfrm>
              <a:off x="550455" y="1671147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79"/>
                    <a:pt x="1058" y="1579"/>
                  </a:cubicBezTo>
                  <a:cubicBezTo>
                    <a:pt x="1465" y="1579"/>
                    <a:pt x="1854" y="1265"/>
                    <a:pt x="1854" y="781"/>
                  </a:cubicBezTo>
                  <a:cubicBezTo>
                    <a:pt x="1854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6"/>
            <p:cNvSpPr/>
            <p:nvPr/>
          </p:nvSpPr>
          <p:spPr>
            <a:xfrm>
              <a:off x="673310" y="1671147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6"/>
            <p:cNvSpPr/>
            <p:nvPr/>
          </p:nvSpPr>
          <p:spPr>
            <a:xfrm>
              <a:off x="796341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6"/>
            <p:cNvSpPr/>
            <p:nvPr/>
          </p:nvSpPr>
          <p:spPr>
            <a:xfrm>
              <a:off x="919180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6"/>
            <p:cNvSpPr/>
            <p:nvPr/>
          </p:nvSpPr>
          <p:spPr>
            <a:xfrm>
              <a:off x="1042226" y="167114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6"/>
            <p:cNvSpPr/>
            <p:nvPr/>
          </p:nvSpPr>
          <p:spPr>
            <a:xfrm>
              <a:off x="1165066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6"/>
            <p:cNvSpPr/>
            <p:nvPr/>
          </p:nvSpPr>
          <p:spPr>
            <a:xfrm>
              <a:off x="1287905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6"/>
            <p:cNvSpPr/>
            <p:nvPr/>
          </p:nvSpPr>
          <p:spPr>
            <a:xfrm>
              <a:off x="1410745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6"/>
            <p:cNvSpPr/>
            <p:nvPr/>
          </p:nvSpPr>
          <p:spPr>
            <a:xfrm>
              <a:off x="1533599" y="1671147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6"/>
            <p:cNvSpPr/>
            <p:nvPr/>
          </p:nvSpPr>
          <p:spPr>
            <a:xfrm>
              <a:off x="1656630" y="1671147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79"/>
                    <a:pt x="1044" y="1579"/>
                  </a:cubicBezTo>
                  <a:cubicBezTo>
                    <a:pt x="1452" y="1579"/>
                    <a:pt x="1840" y="126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6"/>
            <p:cNvSpPr/>
            <p:nvPr/>
          </p:nvSpPr>
          <p:spPr>
            <a:xfrm>
              <a:off x="304776" y="1794369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6"/>
            <p:cNvSpPr/>
            <p:nvPr/>
          </p:nvSpPr>
          <p:spPr>
            <a:xfrm>
              <a:off x="427616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6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6"/>
            <p:cNvSpPr/>
            <p:nvPr/>
          </p:nvSpPr>
          <p:spPr>
            <a:xfrm>
              <a:off x="673354" y="1794369"/>
              <a:ext cx="27255" cy="23174"/>
            </a:xfrm>
            <a:custGeom>
              <a:rect b="b" l="l" r="r" t="t"/>
              <a:pathLst>
                <a:path extrusionOk="0" h="1573" w="1850">
                  <a:moveTo>
                    <a:pt x="1040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63" y="1500"/>
                    <a:pt x="862" y="1573"/>
                    <a:pt x="1056" y="1573"/>
                  </a:cubicBezTo>
                  <a:cubicBezTo>
                    <a:pt x="1463" y="1573"/>
                    <a:pt x="1850" y="1256"/>
                    <a:pt x="1850" y="782"/>
                  </a:cubicBezTo>
                  <a:cubicBezTo>
                    <a:pt x="1850" y="345"/>
                    <a:pt x="1493" y="1"/>
                    <a:pt x="1056" y="1"/>
                  </a:cubicBezTo>
                  <a:cubicBezTo>
                    <a:pt x="1050" y="1"/>
                    <a:pt x="1045" y="1"/>
                    <a:pt x="104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6"/>
            <p:cNvSpPr/>
            <p:nvPr/>
          </p:nvSpPr>
          <p:spPr>
            <a:xfrm>
              <a:off x="796341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6"/>
            <p:cNvSpPr/>
            <p:nvPr/>
          </p:nvSpPr>
          <p:spPr>
            <a:xfrm>
              <a:off x="919180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6"/>
            <p:cNvSpPr/>
            <p:nvPr/>
          </p:nvSpPr>
          <p:spPr>
            <a:xfrm>
              <a:off x="1042226" y="1794369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6"/>
            <p:cNvSpPr/>
            <p:nvPr/>
          </p:nvSpPr>
          <p:spPr>
            <a:xfrm>
              <a:off x="1165066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6"/>
            <p:cNvSpPr/>
            <p:nvPr/>
          </p:nvSpPr>
          <p:spPr>
            <a:xfrm>
              <a:off x="1287905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6"/>
            <p:cNvSpPr/>
            <p:nvPr/>
          </p:nvSpPr>
          <p:spPr>
            <a:xfrm>
              <a:off x="1410745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6"/>
            <p:cNvSpPr/>
            <p:nvPr/>
          </p:nvSpPr>
          <p:spPr>
            <a:xfrm>
              <a:off x="1533599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59" y="1"/>
                  </a:moveTo>
                  <a:cubicBezTo>
                    <a:pt x="357" y="1"/>
                    <a:pt x="0" y="848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2"/>
                  </a:cubicBezTo>
                  <a:cubicBezTo>
                    <a:pt x="1853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6"/>
            <p:cNvSpPr/>
            <p:nvPr/>
          </p:nvSpPr>
          <p:spPr>
            <a:xfrm>
              <a:off x="1656689" y="1794369"/>
              <a:ext cx="27064" cy="23174"/>
            </a:xfrm>
            <a:custGeom>
              <a:rect b="b" l="l" r="r" t="t"/>
              <a:pathLst>
                <a:path extrusionOk="0" h="1573" w="1837">
                  <a:moveTo>
                    <a:pt x="1039" y="1"/>
                  </a:moveTo>
                  <a:cubicBezTo>
                    <a:pt x="336" y="1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2"/>
                  </a:cubicBezTo>
                  <a:cubicBezTo>
                    <a:pt x="1836" y="345"/>
                    <a:pt x="1479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6"/>
            <p:cNvSpPr/>
            <p:nvPr/>
          </p:nvSpPr>
          <p:spPr>
            <a:xfrm>
              <a:off x="304776" y="191760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6"/>
            <p:cNvSpPr/>
            <p:nvPr/>
          </p:nvSpPr>
          <p:spPr>
            <a:xfrm>
              <a:off x="427616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6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26"/>
            <p:cNvSpPr/>
            <p:nvPr/>
          </p:nvSpPr>
          <p:spPr>
            <a:xfrm>
              <a:off x="673501" y="1917592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26"/>
            <p:cNvSpPr/>
            <p:nvPr/>
          </p:nvSpPr>
          <p:spPr>
            <a:xfrm>
              <a:off x="796341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6"/>
            <p:cNvSpPr/>
            <p:nvPr/>
          </p:nvSpPr>
          <p:spPr>
            <a:xfrm>
              <a:off x="919180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6"/>
            <p:cNvSpPr/>
            <p:nvPr/>
          </p:nvSpPr>
          <p:spPr>
            <a:xfrm>
              <a:off x="1042226" y="191760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6"/>
            <p:cNvSpPr/>
            <p:nvPr/>
          </p:nvSpPr>
          <p:spPr>
            <a:xfrm>
              <a:off x="1165066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6"/>
            <p:cNvSpPr/>
            <p:nvPr/>
          </p:nvSpPr>
          <p:spPr>
            <a:xfrm>
              <a:off x="1287905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6"/>
            <p:cNvSpPr/>
            <p:nvPr/>
          </p:nvSpPr>
          <p:spPr>
            <a:xfrm>
              <a:off x="1410745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6"/>
            <p:cNvSpPr/>
            <p:nvPr/>
          </p:nvSpPr>
          <p:spPr>
            <a:xfrm>
              <a:off x="1533658" y="1917607"/>
              <a:ext cx="27255" cy="23174"/>
            </a:xfrm>
            <a:custGeom>
              <a:rect b="b" l="l" r="r" t="t"/>
              <a:pathLst>
                <a:path extrusionOk="0" h="1573" w="1850">
                  <a:moveTo>
                    <a:pt x="1052" y="0"/>
                  </a:moveTo>
                  <a:cubicBezTo>
                    <a:pt x="348" y="0"/>
                    <a:pt x="0" y="838"/>
                    <a:pt x="499" y="1337"/>
                  </a:cubicBezTo>
                  <a:cubicBezTo>
                    <a:pt x="658" y="1500"/>
                    <a:pt x="855" y="1573"/>
                    <a:pt x="1049" y="1573"/>
                  </a:cubicBezTo>
                  <a:cubicBezTo>
                    <a:pt x="1456" y="1573"/>
                    <a:pt x="1849" y="1256"/>
                    <a:pt x="1849" y="781"/>
                  </a:cubicBezTo>
                  <a:cubicBezTo>
                    <a:pt x="1849" y="344"/>
                    <a:pt x="1492" y="0"/>
                    <a:pt x="1068" y="0"/>
                  </a:cubicBezTo>
                  <a:cubicBezTo>
                    <a:pt x="1063" y="0"/>
                    <a:pt x="1057" y="0"/>
                    <a:pt x="1052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6"/>
            <p:cNvSpPr/>
            <p:nvPr/>
          </p:nvSpPr>
          <p:spPr>
            <a:xfrm>
              <a:off x="1656689" y="1917607"/>
              <a:ext cx="27064" cy="23174"/>
            </a:xfrm>
            <a:custGeom>
              <a:rect b="b" l="l" r="r" t="t"/>
              <a:pathLst>
                <a:path extrusionOk="0" h="1573" w="1837">
                  <a:moveTo>
                    <a:pt x="1039" y="0"/>
                  </a:moveTo>
                  <a:cubicBezTo>
                    <a:pt x="336" y="0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1"/>
                  </a:cubicBezTo>
                  <a:cubicBezTo>
                    <a:pt x="1836" y="344"/>
                    <a:pt x="1479" y="0"/>
                    <a:pt x="1055" y="0"/>
                  </a:cubicBezTo>
                  <a:cubicBezTo>
                    <a:pt x="1050" y="0"/>
                    <a:pt x="1045" y="0"/>
                    <a:pt x="103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6"/>
            <p:cNvSpPr/>
            <p:nvPr/>
          </p:nvSpPr>
          <p:spPr>
            <a:xfrm>
              <a:off x="304776" y="2040638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6"/>
            <p:cNvSpPr/>
            <p:nvPr/>
          </p:nvSpPr>
          <p:spPr>
            <a:xfrm>
              <a:off x="427616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6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6"/>
            <p:cNvSpPr/>
            <p:nvPr/>
          </p:nvSpPr>
          <p:spPr>
            <a:xfrm>
              <a:off x="673310" y="2040638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6"/>
            <p:cNvSpPr/>
            <p:nvPr/>
          </p:nvSpPr>
          <p:spPr>
            <a:xfrm>
              <a:off x="796341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6"/>
            <p:cNvSpPr/>
            <p:nvPr/>
          </p:nvSpPr>
          <p:spPr>
            <a:xfrm>
              <a:off x="919180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6"/>
            <p:cNvSpPr/>
            <p:nvPr/>
          </p:nvSpPr>
          <p:spPr>
            <a:xfrm>
              <a:off x="1042226" y="2040638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6"/>
            <p:cNvSpPr/>
            <p:nvPr/>
          </p:nvSpPr>
          <p:spPr>
            <a:xfrm>
              <a:off x="1165066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6"/>
            <p:cNvSpPr/>
            <p:nvPr/>
          </p:nvSpPr>
          <p:spPr>
            <a:xfrm>
              <a:off x="1287905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6"/>
            <p:cNvSpPr/>
            <p:nvPr/>
          </p:nvSpPr>
          <p:spPr>
            <a:xfrm>
              <a:off x="1410745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6"/>
            <p:cNvSpPr/>
            <p:nvPr/>
          </p:nvSpPr>
          <p:spPr>
            <a:xfrm>
              <a:off x="1533599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6"/>
            <p:cNvSpPr/>
            <p:nvPr/>
          </p:nvSpPr>
          <p:spPr>
            <a:xfrm>
              <a:off x="1656630" y="2040638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6"/>
            <p:cNvSpPr/>
            <p:nvPr/>
          </p:nvSpPr>
          <p:spPr>
            <a:xfrm>
              <a:off x="304776" y="2163875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6"/>
            <p:cNvSpPr/>
            <p:nvPr/>
          </p:nvSpPr>
          <p:spPr>
            <a:xfrm>
              <a:off x="427616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6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6"/>
            <p:cNvSpPr/>
            <p:nvPr/>
          </p:nvSpPr>
          <p:spPr>
            <a:xfrm>
              <a:off x="673310" y="2163875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4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6"/>
            <p:cNvSpPr/>
            <p:nvPr/>
          </p:nvSpPr>
          <p:spPr>
            <a:xfrm>
              <a:off x="796341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6"/>
            <p:cNvSpPr/>
            <p:nvPr/>
          </p:nvSpPr>
          <p:spPr>
            <a:xfrm>
              <a:off x="919180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6"/>
            <p:cNvSpPr/>
            <p:nvPr/>
          </p:nvSpPr>
          <p:spPr>
            <a:xfrm>
              <a:off x="1042226" y="2163875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6"/>
            <p:cNvSpPr/>
            <p:nvPr/>
          </p:nvSpPr>
          <p:spPr>
            <a:xfrm>
              <a:off x="1165066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26"/>
            <p:cNvSpPr/>
            <p:nvPr/>
          </p:nvSpPr>
          <p:spPr>
            <a:xfrm>
              <a:off x="1287905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6"/>
            <p:cNvSpPr/>
            <p:nvPr/>
          </p:nvSpPr>
          <p:spPr>
            <a:xfrm>
              <a:off x="1410745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6"/>
            <p:cNvSpPr/>
            <p:nvPr/>
          </p:nvSpPr>
          <p:spPr>
            <a:xfrm>
              <a:off x="1533599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6"/>
            <p:cNvSpPr/>
            <p:nvPr/>
          </p:nvSpPr>
          <p:spPr>
            <a:xfrm>
              <a:off x="1656630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6"/>
            <p:cNvSpPr/>
            <p:nvPr/>
          </p:nvSpPr>
          <p:spPr>
            <a:xfrm>
              <a:off x="304776" y="2287112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6"/>
            <p:cNvSpPr/>
            <p:nvPr/>
          </p:nvSpPr>
          <p:spPr>
            <a:xfrm>
              <a:off x="427616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6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6"/>
            <p:cNvSpPr/>
            <p:nvPr/>
          </p:nvSpPr>
          <p:spPr>
            <a:xfrm>
              <a:off x="673310" y="2287112"/>
              <a:ext cx="27299" cy="23233"/>
            </a:xfrm>
            <a:custGeom>
              <a:rect b="b" l="l" r="r" t="t"/>
              <a:pathLst>
                <a:path extrusionOk="0" h="1577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0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6"/>
            <p:cNvSpPr/>
            <p:nvPr/>
          </p:nvSpPr>
          <p:spPr>
            <a:xfrm>
              <a:off x="796341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6"/>
            <p:cNvSpPr/>
            <p:nvPr/>
          </p:nvSpPr>
          <p:spPr>
            <a:xfrm>
              <a:off x="919180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6"/>
            <p:cNvSpPr/>
            <p:nvPr/>
          </p:nvSpPr>
          <p:spPr>
            <a:xfrm>
              <a:off x="1042226" y="2287112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6"/>
            <p:cNvSpPr/>
            <p:nvPr/>
          </p:nvSpPr>
          <p:spPr>
            <a:xfrm>
              <a:off x="1165066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6"/>
            <p:cNvSpPr/>
            <p:nvPr/>
          </p:nvSpPr>
          <p:spPr>
            <a:xfrm>
              <a:off x="1287905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6"/>
            <p:cNvSpPr/>
            <p:nvPr/>
          </p:nvSpPr>
          <p:spPr>
            <a:xfrm>
              <a:off x="1410745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6"/>
            <p:cNvSpPr/>
            <p:nvPr/>
          </p:nvSpPr>
          <p:spPr>
            <a:xfrm>
              <a:off x="1533599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1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6"/>
            <p:cNvSpPr/>
            <p:nvPr/>
          </p:nvSpPr>
          <p:spPr>
            <a:xfrm>
              <a:off x="1656630" y="2287112"/>
              <a:ext cx="27123" cy="23233"/>
            </a:xfrm>
            <a:custGeom>
              <a:rect b="b" l="l" r="r" t="t"/>
              <a:pathLst>
                <a:path extrusionOk="0" h="1577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1" y="1506"/>
                    <a:pt x="847" y="1576"/>
                    <a:pt x="1039" y="1576"/>
                  </a:cubicBezTo>
                  <a:cubicBezTo>
                    <a:pt x="1448" y="1576"/>
                    <a:pt x="1840" y="1258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6"/>
            <p:cNvSpPr/>
            <p:nvPr/>
          </p:nvSpPr>
          <p:spPr>
            <a:xfrm>
              <a:off x="304776" y="2410335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59" y="1"/>
                  </a:moveTo>
                  <a:cubicBezTo>
                    <a:pt x="344" y="1"/>
                    <a:pt x="0" y="848"/>
                    <a:pt x="503" y="1351"/>
                  </a:cubicBezTo>
                  <a:cubicBezTo>
                    <a:pt x="660" y="1507"/>
                    <a:pt x="852" y="1577"/>
                    <a:pt x="1042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6"/>
            <p:cNvSpPr/>
            <p:nvPr/>
          </p:nvSpPr>
          <p:spPr>
            <a:xfrm>
              <a:off x="427616" y="2410335"/>
              <a:ext cx="27255" cy="23248"/>
            </a:xfrm>
            <a:custGeom>
              <a:rect b="b" l="l" r="r" t="t"/>
              <a:pathLst>
                <a:path extrusionOk="0" h="1578" w="1850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0" y="1507"/>
                    <a:pt x="854" y="1577"/>
                    <a:pt x="1045" y="1577"/>
                  </a:cubicBezTo>
                  <a:cubicBezTo>
                    <a:pt x="1454" y="1577"/>
                    <a:pt x="1849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6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6"/>
            <p:cNvSpPr/>
            <p:nvPr/>
          </p:nvSpPr>
          <p:spPr>
            <a:xfrm>
              <a:off x="673501" y="2410335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61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6"/>
            <p:cNvSpPr/>
            <p:nvPr/>
          </p:nvSpPr>
          <p:spPr>
            <a:xfrm>
              <a:off x="796341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8" y="0"/>
                    <a:pt x="1083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6"/>
            <p:cNvSpPr/>
            <p:nvPr/>
          </p:nvSpPr>
          <p:spPr>
            <a:xfrm>
              <a:off x="919180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6"/>
            <p:cNvSpPr/>
            <p:nvPr/>
          </p:nvSpPr>
          <p:spPr>
            <a:xfrm>
              <a:off x="1042226" y="2410335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69" y="0"/>
                  </a:moveTo>
                  <a:cubicBezTo>
                    <a:pt x="1061" y="0"/>
                    <a:pt x="1054" y="0"/>
                    <a:pt x="1046" y="1"/>
                  </a:cubicBezTo>
                  <a:cubicBezTo>
                    <a:pt x="344" y="1"/>
                    <a:pt x="0" y="848"/>
                    <a:pt x="490" y="1337"/>
                  </a:cubicBezTo>
                  <a:cubicBezTo>
                    <a:pt x="648" y="1500"/>
                    <a:pt x="846" y="1573"/>
                    <a:pt x="1040" y="1573"/>
                  </a:cubicBezTo>
                  <a:cubicBezTo>
                    <a:pt x="1446" y="1573"/>
                    <a:pt x="1840" y="1256"/>
                    <a:pt x="1840" y="782"/>
                  </a:cubicBezTo>
                  <a:cubicBezTo>
                    <a:pt x="1840" y="353"/>
                    <a:pt x="1495" y="0"/>
                    <a:pt x="106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6"/>
            <p:cNvSpPr/>
            <p:nvPr/>
          </p:nvSpPr>
          <p:spPr>
            <a:xfrm>
              <a:off x="1165066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9" y="0"/>
                  </a:moveTo>
                  <a:cubicBezTo>
                    <a:pt x="1062" y="0"/>
                    <a:pt x="1054" y="0"/>
                    <a:pt x="1046" y="1"/>
                  </a:cubicBez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496" y="0"/>
                    <a:pt x="106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6"/>
            <p:cNvSpPr/>
            <p:nvPr/>
          </p:nvSpPr>
          <p:spPr>
            <a:xfrm>
              <a:off x="1287905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6"/>
            <p:cNvSpPr/>
            <p:nvPr/>
          </p:nvSpPr>
          <p:spPr>
            <a:xfrm>
              <a:off x="1410745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8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6"/>
            <p:cNvSpPr/>
            <p:nvPr/>
          </p:nvSpPr>
          <p:spPr>
            <a:xfrm>
              <a:off x="1533599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72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4" y="1507"/>
                    <a:pt x="859" y="1577"/>
                    <a:pt x="1051" y="1577"/>
                  </a:cubicBezTo>
                  <a:cubicBezTo>
                    <a:pt x="1461" y="1577"/>
                    <a:pt x="1853" y="1259"/>
                    <a:pt x="1853" y="782"/>
                  </a:cubicBezTo>
                  <a:cubicBezTo>
                    <a:pt x="1840" y="358"/>
                    <a:pt x="1496" y="1"/>
                    <a:pt x="1072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6"/>
            <p:cNvSpPr/>
            <p:nvPr/>
          </p:nvSpPr>
          <p:spPr>
            <a:xfrm>
              <a:off x="1656630" y="2410335"/>
              <a:ext cx="27123" cy="2324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6"/>
            <p:cNvSpPr/>
            <p:nvPr/>
          </p:nvSpPr>
          <p:spPr>
            <a:xfrm>
              <a:off x="304776" y="25333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6"/>
            <p:cNvSpPr/>
            <p:nvPr/>
          </p:nvSpPr>
          <p:spPr>
            <a:xfrm>
              <a:off x="427616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6"/>
            <p:cNvSpPr/>
            <p:nvPr/>
          </p:nvSpPr>
          <p:spPr>
            <a:xfrm>
              <a:off x="550455" y="2533381"/>
              <a:ext cx="27314" cy="23366"/>
            </a:xfrm>
            <a:custGeom>
              <a:rect b="b" l="l" r="r" t="t"/>
              <a:pathLst>
                <a:path extrusionOk="0" h="1586" w="1854">
                  <a:moveTo>
                    <a:pt x="1060" y="0"/>
                  </a:moveTo>
                  <a:cubicBezTo>
                    <a:pt x="358" y="0"/>
                    <a:pt x="1" y="860"/>
                    <a:pt x="504" y="1350"/>
                  </a:cubicBezTo>
                  <a:cubicBezTo>
                    <a:pt x="667" y="1513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6"/>
            <p:cNvSpPr/>
            <p:nvPr/>
          </p:nvSpPr>
          <p:spPr>
            <a:xfrm>
              <a:off x="673310" y="2533381"/>
              <a:ext cx="27299" cy="23366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6"/>
            <p:cNvSpPr/>
            <p:nvPr/>
          </p:nvSpPr>
          <p:spPr>
            <a:xfrm>
              <a:off x="796341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6"/>
            <p:cNvSpPr/>
            <p:nvPr/>
          </p:nvSpPr>
          <p:spPr>
            <a:xfrm>
              <a:off x="919180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6"/>
            <p:cNvSpPr/>
            <p:nvPr/>
          </p:nvSpPr>
          <p:spPr>
            <a:xfrm>
              <a:off x="1042226" y="25333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6"/>
            <p:cNvSpPr/>
            <p:nvPr/>
          </p:nvSpPr>
          <p:spPr>
            <a:xfrm>
              <a:off x="1165066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6"/>
            <p:cNvSpPr/>
            <p:nvPr/>
          </p:nvSpPr>
          <p:spPr>
            <a:xfrm>
              <a:off x="1287905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6"/>
            <p:cNvSpPr/>
            <p:nvPr/>
          </p:nvSpPr>
          <p:spPr>
            <a:xfrm>
              <a:off x="1410745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6"/>
            <p:cNvSpPr/>
            <p:nvPr/>
          </p:nvSpPr>
          <p:spPr>
            <a:xfrm>
              <a:off x="1533599" y="2533381"/>
              <a:ext cx="27314" cy="23366"/>
            </a:xfrm>
            <a:custGeom>
              <a:rect b="b" l="l" r="r" t="t"/>
              <a:pathLst>
                <a:path extrusionOk="0" h="1586" w="1854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6"/>
            <p:cNvSpPr/>
            <p:nvPr/>
          </p:nvSpPr>
          <p:spPr>
            <a:xfrm>
              <a:off x="1656630" y="2533381"/>
              <a:ext cx="27123" cy="23366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60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26"/>
            <p:cNvSpPr/>
            <p:nvPr/>
          </p:nvSpPr>
          <p:spPr>
            <a:xfrm>
              <a:off x="304776" y="2656604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26"/>
            <p:cNvSpPr/>
            <p:nvPr/>
          </p:nvSpPr>
          <p:spPr>
            <a:xfrm>
              <a:off x="427616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6"/>
            <p:cNvSpPr/>
            <p:nvPr/>
          </p:nvSpPr>
          <p:spPr>
            <a:xfrm>
              <a:off x="550455" y="2656604"/>
              <a:ext cx="27314" cy="23292"/>
            </a:xfrm>
            <a:custGeom>
              <a:rect b="b" l="l" r="r" t="t"/>
              <a:pathLst>
                <a:path extrusionOk="0" h="1581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6"/>
            <p:cNvSpPr/>
            <p:nvPr/>
          </p:nvSpPr>
          <p:spPr>
            <a:xfrm>
              <a:off x="673310" y="2656604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6"/>
            <p:cNvSpPr/>
            <p:nvPr/>
          </p:nvSpPr>
          <p:spPr>
            <a:xfrm>
              <a:off x="796341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6"/>
            <p:cNvSpPr/>
            <p:nvPr/>
          </p:nvSpPr>
          <p:spPr>
            <a:xfrm>
              <a:off x="919180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6"/>
            <p:cNvSpPr/>
            <p:nvPr/>
          </p:nvSpPr>
          <p:spPr>
            <a:xfrm>
              <a:off x="1042226" y="2656604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6"/>
            <p:cNvSpPr/>
            <p:nvPr/>
          </p:nvSpPr>
          <p:spPr>
            <a:xfrm>
              <a:off x="1165066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6"/>
            <p:cNvSpPr/>
            <p:nvPr/>
          </p:nvSpPr>
          <p:spPr>
            <a:xfrm>
              <a:off x="1287905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6"/>
            <p:cNvSpPr/>
            <p:nvPr/>
          </p:nvSpPr>
          <p:spPr>
            <a:xfrm>
              <a:off x="1410745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6"/>
            <p:cNvSpPr/>
            <p:nvPr/>
          </p:nvSpPr>
          <p:spPr>
            <a:xfrm>
              <a:off x="1533599" y="2656604"/>
              <a:ext cx="27314" cy="23292"/>
            </a:xfrm>
            <a:custGeom>
              <a:rect b="b" l="l" r="r" t="t"/>
              <a:pathLst>
                <a:path extrusionOk="0" h="1581" w="1854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6"/>
            <p:cNvSpPr/>
            <p:nvPr/>
          </p:nvSpPr>
          <p:spPr>
            <a:xfrm>
              <a:off x="1656630" y="2656604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6"/>
            <p:cNvSpPr/>
            <p:nvPr/>
          </p:nvSpPr>
          <p:spPr>
            <a:xfrm>
              <a:off x="304776" y="2779841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6"/>
            <p:cNvSpPr/>
            <p:nvPr/>
          </p:nvSpPr>
          <p:spPr>
            <a:xfrm>
              <a:off x="427616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26"/>
            <p:cNvSpPr/>
            <p:nvPr/>
          </p:nvSpPr>
          <p:spPr>
            <a:xfrm>
              <a:off x="550455" y="277984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80"/>
                    <a:pt x="1058" y="1580"/>
                  </a:cubicBezTo>
                  <a:cubicBezTo>
                    <a:pt x="1465" y="1580"/>
                    <a:pt x="1854" y="1265"/>
                    <a:pt x="1854" y="781"/>
                  </a:cubicBezTo>
                  <a:cubicBezTo>
                    <a:pt x="1854" y="345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26"/>
            <p:cNvSpPr/>
            <p:nvPr/>
          </p:nvSpPr>
          <p:spPr>
            <a:xfrm>
              <a:off x="673310" y="2779841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26"/>
            <p:cNvSpPr/>
            <p:nvPr/>
          </p:nvSpPr>
          <p:spPr>
            <a:xfrm>
              <a:off x="796341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26"/>
            <p:cNvSpPr/>
            <p:nvPr/>
          </p:nvSpPr>
          <p:spPr>
            <a:xfrm>
              <a:off x="919180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26"/>
            <p:cNvSpPr/>
            <p:nvPr/>
          </p:nvSpPr>
          <p:spPr>
            <a:xfrm>
              <a:off x="1042226" y="2779841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26"/>
            <p:cNvSpPr/>
            <p:nvPr/>
          </p:nvSpPr>
          <p:spPr>
            <a:xfrm>
              <a:off x="1165066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26"/>
            <p:cNvSpPr/>
            <p:nvPr/>
          </p:nvSpPr>
          <p:spPr>
            <a:xfrm>
              <a:off x="1287905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6"/>
            <p:cNvSpPr/>
            <p:nvPr/>
          </p:nvSpPr>
          <p:spPr>
            <a:xfrm>
              <a:off x="1410745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26"/>
            <p:cNvSpPr/>
            <p:nvPr/>
          </p:nvSpPr>
          <p:spPr>
            <a:xfrm>
              <a:off x="1533599" y="277984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45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6"/>
            <p:cNvSpPr/>
            <p:nvPr/>
          </p:nvSpPr>
          <p:spPr>
            <a:xfrm>
              <a:off x="1656630" y="277984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80"/>
                    <a:pt x="1044" y="1580"/>
                  </a:cubicBezTo>
                  <a:cubicBezTo>
                    <a:pt x="1452" y="1580"/>
                    <a:pt x="1840" y="1265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FFFFF">
                <a:alpha val="55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" name="Google Shape;1367;p26"/>
          <p:cNvGrpSpPr/>
          <p:nvPr/>
        </p:nvGrpSpPr>
        <p:grpSpPr>
          <a:xfrm>
            <a:off x="8296300" y="4410725"/>
            <a:ext cx="314400" cy="357000"/>
            <a:chOff x="8296300" y="4410725"/>
            <a:chExt cx="314400" cy="357000"/>
          </a:xfrm>
        </p:grpSpPr>
        <p:cxnSp>
          <p:nvCxnSpPr>
            <p:cNvPr id="1368" name="Google Shape;1368;p26"/>
            <p:cNvCxnSpPr/>
            <p:nvPr/>
          </p:nvCxnSpPr>
          <p:spPr>
            <a:xfrm rot="10800000">
              <a:off x="8446325" y="4410725"/>
              <a:ext cx="0" cy="3570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69" name="Google Shape;1369;p26"/>
            <p:cNvCxnSpPr/>
            <p:nvPr/>
          </p:nvCxnSpPr>
          <p:spPr>
            <a:xfrm rot="10800000">
              <a:off x="8296300" y="4589325"/>
              <a:ext cx="3144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pic>
        <p:nvPicPr>
          <p:cNvPr id="1370" name="Google Shape;1370;p26"/>
          <p:cNvPicPr preferRelativeResize="0"/>
          <p:nvPr/>
        </p:nvPicPr>
        <p:blipFill rotWithShape="1">
          <a:blip r:embed="rId3">
            <a:alphaModFix/>
          </a:blip>
          <a:srcRect b="27739" l="0" r="0" t="8228"/>
          <a:stretch/>
        </p:blipFill>
        <p:spPr>
          <a:xfrm>
            <a:off x="4542250" y="-622200"/>
            <a:ext cx="6048300" cy="5810700"/>
          </a:xfrm>
          <a:prstGeom prst="parallelogram">
            <a:avLst>
              <a:gd fmla="val 25000" name="adj"/>
            </a:avLst>
          </a:prstGeom>
          <a:noFill/>
          <a:ln>
            <a:noFill/>
          </a:ln>
        </p:spPr>
      </p:pic>
      <p:grpSp>
        <p:nvGrpSpPr>
          <p:cNvPr id="1371" name="Google Shape;1371;p26"/>
          <p:cNvGrpSpPr/>
          <p:nvPr/>
        </p:nvGrpSpPr>
        <p:grpSpPr>
          <a:xfrm>
            <a:off x="1366798" y="4236345"/>
            <a:ext cx="2528425" cy="803094"/>
            <a:chOff x="1380351" y="4236345"/>
            <a:chExt cx="2528425" cy="803094"/>
          </a:xfrm>
        </p:grpSpPr>
        <p:sp>
          <p:nvSpPr>
            <p:cNvPr id="1372" name="Google Shape;1372;p26"/>
            <p:cNvSpPr/>
            <p:nvPr/>
          </p:nvSpPr>
          <p:spPr>
            <a:xfrm>
              <a:off x="1380351" y="4236345"/>
              <a:ext cx="42182" cy="36222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6"/>
            <p:cNvSpPr/>
            <p:nvPr/>
          </p:nvSpPr>
          <p:spPr>
            <a:xfrm>
              <a:off x="1571502" y="4236345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6"/>
            <p:cNvSpPr/>
            <p:nvPr/>
          </p:nvSpPr>
          <p:spPr>
            <a:xfrm>
              <a:off x="1762653" y="4236345"/>
              <a:ext cx="42503" cy="36222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6"/>
            <p:cNvSpPr/>
            <p:nvPr/>
          </p:nvSpPr>
          <p:spPr>
            <a:xfrm>
              <a:off x="1954124" y="4236345"/>
              <a:ext cx="42182" cy="36222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26"/>
            <p:cNvSpPr/>
            <p:nvPr/>
          </p:nvSpPr>
          <p:spPr>
            <a:xfrm>
              <a:off x="2145275" y="4236345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26"/>
            <p:cNvSpPr/>
            <p:nvPr/>
          </p:nvSpPr>
          <p:spPr>
            <a:xfrm>
              <a:off x="2336426" y="4236345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26"/>
            <p:cNvSpPr/>
            <p:nvPr/>
          </p:nvSpPr>
          <p:spPr>
            <a:xfrm>
              <a:off x="2527897" y="4236345"/>
              <a:ext cx="42182" cy="36222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26"/>
            <p:cNvSpPr/>
            <p:nvPr/>
          </p:nvSpPr>
          <p:spPr>
            <a:xfrm>
              <a:off x="2719048" y="4236345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26"/>
            <p:cNvSpPr/>
            <p:nvPr/>
          </p:nvSpPr>
          <p:spPr>
            <a:xfrm>
              <a:off x="2910199" y="4236345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26"/>
            <p:cNvSpPr/>
            <p:nvPr/>
          </p:nvSpPr>
          <p:spPr>
            <a:xfrm>
              <a:off x="3101349" y="4236345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26"/>
            <p:cNvSpPr/>
            <p:nvPr/>
          </p:nvSpPr>
          <p:spPr>
            <a:xfrm>
              <a:off x="3292523" y="4236345"/>
              <a:ext cx="42503" cy="36222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26"/>
            <p:cNvSpPr/>
            <p:nvPr/>
          </p:nvSpPr>
          <p:spPr>
            <a:xfrm>
              <a:off x="3483972" y="4236345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26"/>
            <p:cNvSpPr/>
            <p:nvPr/>
          </p:nvSpPr>
          <p:spPr>
            <a:xfrm>
              <a:off x="1380351" y="4428092"/>
              <a:ext cx="42182" cy="36061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26"/>
            <p:cNvSpPr/>
            <p:nvPr/>
          </p:nvSpPr>
          <p:spPr>
            <a:xfrm>
              <a:off x="1571502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26"/>
            <p:cNvSpPr/>
            <p:nvPr/>
          </p:nvSpPr>
          <p:spPr>
            <a:xfrm>
              <a:off x="1762653" y="4428092"/>
              <a:ext cx="42503" cy="36176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6"/>
            <p:cNvSpPr/>
            <p:nvPr/>
          </p:nvSpPr>
          <p:spPr>
            <a:xfrm>
              <a:off x="1954124" y="4428092"/>
              <a:ext cx="42182" cy="36176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26"/>
            <p:cNvSpPr/>
            <p:nvPr/>
          </p:nvSpPr>
          <p:spPr>
            <a:xfrm>
              <a:off x="2145275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26"/>
            <p:cNvSpPr/>
            <p:nvPr/>
          </p:nvSpPr>
          <p:spPr>
            <a:xfrm>
              <a:off x="2336426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26"/>
            <p:cNvSpPr/>
            <p:nvPr/>
          </p:nvSpPr>
          <p:spPr>
            <a:xfrm>
              <a:off x="2527897" y="4428092"/>
              <a:ext cx="42182" cy="36061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26"/>
            <p:cNvSpPr/>
            <p:nvPr/>
          </p:nvSpPr>
          <p:spPr>
            <a:xfrm>
              <a:off x="2719048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26"/>
            <p:cNvSpPr/>
            <p:nvPr/>
          </p:nvSpPr>
          <p:spPr>
            <a:xfrm>
              <a:off x="2910199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26"/>
            <p:cNvSpPr/>
            <p:nvPr/>
          </p:nvSpPr>
          <p:spPr>
            <a:xfrm>
              <a:off x="3101349" y="4428092"/>
              <a:ext cx="42205" cy="36061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26"/>
            <p:cNvSpPr/>
            <p:nvPr/>
          </p:nvSpPr>
          <p:spPr>
            <a:xfrm>
              <a:off x="3292592" y="4428092"/>
              <a:ext cx="42435" cy="36061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26"/>
            <p:cNvSpPr/>
            <p:nvPr/>
          </p:nvSpPr>
          <p:spPr>
            <a:xfrm>
              <a:off x="3483972" y="4428092"/>
              <a:ext cx="42205" cy="36176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26"/>
            <p:cNvSpPr/>
            <p:nvPr/>
          </p:nvSpPr>
          <p:spPr>
            <a:xfrm>
              <a:off x="1380351" y="4619838"/>
              <a:ext cx="42182" cy="36084"/>
            </a:xfrm>
            <a:custGeom>
              <a:rect b="b" l="l" r="r" t="t"/>
              <a:pathLst>
                <a:path extrusionOk="0" h="1574" w="1840">
                  <a:moveTo>
                    <a:pt x="1082" y="1"/>
                  </a:moveTo>
                  <a:cubicBezTo>
                    <a:pt x="1074" y="1"/>
                    <a:pt x="1067" y="1"/>
                    <a:pt x="1059" y="1"/>
                  </a:cubicBezTo>
                  <a:cubicBezTo>
                    <a:pt x="358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8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6"/>
            <p:cNvSpPr/>
            <p:nvPr/>
          </p:nvSpPr>
          <p:spPr>
            <a:xfrm>
              <a:off x="1571502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6"/>
            <p:cNvSpPr/>
            <p:nvPr/>
          </p:nvSpPr>
          <p:spPr>
            <a:xfrm>
              <a:off x="1762653" y="4619838"/>
              <a:ext cx="42503" cy="36084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60" y="1574"/>
                    <a:pt x="1054" y="1574"/>
                  </a:cubicBezTo>
                  <a:cubicBezTo>
                    <a:pt x="1460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6"/>
            <p:cNvSpPr/>
            <p:nvPr/>
          </p:nvSpPr>
          <p:spPr>
            <a:xfrm>
              <a:off x="1954193" y="4619838"/>
              <a:ext cx="42114" cy="36084"/>
            </a:xfrm>
            <a:custGeom>
              <a:rect b="b" l="l" r="r" t="t"/>
              <a:pathLst>
                <a:path extrusionOk="0" h="1574" w="1837">
                  <a:moveTo>
                    <a:pt x="1066" y="1"/>
                  </a:moveTo>
                  <a:cubicBezTo>
                    <a:pt x="1059" y="1"/>
                    <a:pt x="1051" y="1"/>
                    <a:pt x="1043" y="1"/>
                  </a:cubicBezTo>
                  <a:cubicBezTo>
                    <a:pt x="1037" y="1"/>
                    <a:pt x="1032" y="1"/>
                    <a:pt x="1027" y="1"/>
                  </a:cubicBezTo>
                  <a:cubicBezTo>
                    <a:pt x="336" y="1"/>
                    <a:pt x="1" y="852"/>
                    <a:pt x="487" y="1338"/>
                  </a:cubicBezTo>
                  <a:cubicBezTo>
                    <a:pt x="650" y="1501"/>
                    <a:pt x="849" y="1574"/>
                    <a:pt x="1043" y="1574"/>
                  </a:cubicBezTo>
                  <a:cubicBezTo>
                    <a:pt x="1450" y="1574"/>
                    <a:pt x="1837" y="1257"/>
                    <a:pt x="1837" y="782"/>
                  </a:cubicBezTo>
                  <a:cubicBezTo>
                    <a:pt x="1837" y="353"/>
                    <a:pt x="1492" y="1"/>
                    <a:pt x="106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26"/>
            <p:cNvSpPr/>
            <p:nvPr/>
          </p:nvSpPr>
          <p:spPr>
            <a:xfrm>
              <a:off x="2145275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0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26"/>
            <p:cNvSpPr/>
            <p:nvPr/>
          </p:nvSpPr>
          <p:spPr>
            <a:xfrm>
              <a:off x="2336426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26"/>
            <p:cNvSpPr/>
            <p:nvPr/>
          </p:nvSpPr>
          <p:spPr>
            <a:xfrm>
              <a:off x="2527897" y="4619838"/>
              <a:ext cx="42182" cy="36084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1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48" y="1501"/>
                    <a:pt x="846" y="1574"/>
                    <a:pt x="1040" y="1574"/>
                  </a:cubicBezTo>
                  <a:cubicBezTo>
                    <a:pt x="1446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26"/>
            <p:cNvSpPr/>
            <p:nvPr/>
          </p:nvSpPr>
          <p:spPr>
            <a:xfrm>
              <a:off x="2719048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5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6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26"/>
            <p:cNvSpPr/>
            <p:nvPr/>
          </p:nvSpPr>
          <p:spPr>
            <a:xfrm>
              <a:off x="2910199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6"/>
            <p:cNvSpPr/>
            <p:nvPr/>
          </p:nvSpPr>
          <p:spPr>
            <a:xfrm>
              <a:off x="3101349" y="4619838"/>
              <a:ext cx="42205" cy="36084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8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1" y="1257"/>
                    <a:pt x="1841" y="782"/>
                  </a:cubicBezTo>
                  <a:cubicBezTo>
                    <a:pt x="1841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26"/>
            <p:cNvSpPr/>
            <p:nvPr/>
          </p:nvSpPr>
          <p:spPr>
            <a:xfrm>
              <a:off x="3292523" y="4619861"/>
              <a:ext cx="42503" cy="36061"/>
            </a:xfrm>
            <a:custGeom>
              <a:rect b="b" l="l" r="r" t="t"/>
              <a:pathLst>
                <a:path extrusionOk="0" h="1573" w="1854">
                  <a:moveTo>
                    <a:pt x="1059" y="0"/>
                  </a:moveTo>
                  <a:cubicBezTo>
                    <a:pt x="357" y="0"/>
                    <a:pt x="0" y="847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26"/>
            <p:cNvSpPr/>
            <p:nvPr/>
          </p:nvSpPr>
          <p:spPr>
            <a:xfrm>
              <a:off x="3484063" y="4619838"/>
              <a:ext cx="42114" cy="36084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26"/>
            <p:cNvSpPr/>
            <p:nvPr/>
          </p:nvSpPr>
          <p:spPr>
            <a:xfrm>
              <a:off x="1380351" y="4811310"/>
              <a:ext cx="42182" cy="36245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26"/>
            <p:cNvSpPr/>
            <p:nvPr/>
          </p:nvSpPr>
          <p:spPr>
            <a:xfrm>
              <a:off x="1571502" y="4811310"/>
              <a:ext cx="42205" cy="36245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26"/>
            <p:cNvSpPr/>
            <p:nvPr/>
          </p:nvSpPr>
          <p:spPr>
            <a:xfrm>
              <a:off x="1762653" y="4811310"/>
              <a:ext cx="42503" cy="36382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26"/>
            <p:cNvSpPr/>
            <p:nvPr/>
          </p:nvSpPr>
          <p:spPr>
            <a:xfrm>
              <a:off x="1953826" y="4811310"/>
              <a:ext cx="42480" cy="36382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26"/>
            <p:cNvSpPr/>
            <p:nvPr/>
          </p:nvSpPr>
          <p:spPr>
            <a:xfrm>
              <a:off x="2145275" y="4811310"/>
              <a:ext cx="42205" cy="36245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26"/>
            <p:cNvSpPr/>
            <p:nvPr/>
          </p:nvSpPr>
          <p:spPr>
            <a:xfrm>
              <a:off x="2336426" y="4811310"/>
              <a:ext cx="42205" cy="36245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6"/>
            <p:cNvSpPr/>
            <p:nvPr/>
          </p:nvSpPr>
          <p:spPr>
            <a:xfrm>
              <a:off x="2527897" y="4811310"/>
              <a:ext cx="42182" cy="36245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6"/>
            <p:cNvSpPr/>
            <p:nvPr/>
          </p:nvSpPr>
          <p:spPr>
            <a:xfrm>
              <a:off x="2719048" y="4811310"/>
              <a:ext cx="42205" cy="36245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26"/>
            <p:cNvSpPr/>
            <p:nvPr/>
          </p:nvSpPr>
          <p:spPr>
            <a:xfrm>
              <a:off x="2910199" y="4811310"/>
              <a:ext cx="42205" cy="36245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26"/>
            <p:cNvSpPr/>
            <p:nvPr/>
          </p:nvSpPr>
          <p:spPr>
            <a:xfrm>
              <a:off x="3101349" y="4811310"/>
              <a:ext cx="42205" cy="36245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26"/>
            <p:cNvSpPr/>
            <p:nvPr/>
          </p:nvSpPr>
          <p:spPr>
            <a:xfrm>
              <a:off x="3292523" y="4811310"/>
              <a:ext cx="42503" cy="36382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26"/>
            <p:cNvSpPr/>
            <p:nvPr/>
          </p:nvSpPr>
          <p:spPr>
            <a:xfrm>
              <a:off x="3483972" y="4811310"/>
              <a:ext cx="42205" cy="36382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26"/>
            <p:cNvSpPr/>
            <p:nvPr/>
          </p:nvSpPr>
          <p:spPr>
            <a:xfrm>
              <a:off x="1380351" y="5003080"/>
              <a:ext cx="42182" cy="36222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26"/>
            <p:cNvSpPr/>
            <p:nvPr/>
          </p:nvSpPr>
          <p:spPr>
            <a:xfrm>
              <a:off x="1571502" y="5003080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26"/>
            <p:cNvSpPr/>
            <p:nvPr/>
          </p:nvSpPr>
          <p:spPr>
            <a:xfrm>
              <a:off x="1762653" y="5003080"/>
              <a:ext cx="42503" cy="36222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26"/>
            <p:cNvSpPr/>
            <p:nvPr/>
          </p:nvSpPr>
          <p:spPr>
            <a:xfrm>
              <a:off x="1953826" y="5003080"/>
              <a:ext cx="42480" cy="36359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26"/>
            <p:cNvSpPr/>
            <p:nvPr/>
          </p:nvSpPr>
          <p:spPr>
            <a:xfrm>
              <a:off x="2145275" y="5003080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26"/>
            <p:cNvSpPr/>
            <p:nvPr/>
          </p:nvSpPr>
          <p:spPr>
            <a:xfrm>
              <a:off x="2336426" y="5003080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26"/>
            <p:cNvSpPr/>
            <p:nvPr/>
          </p:nvSpPr>
          <p:spPr>
            <a:xfrm>
              <a:off x="2527897" y="5003080"/>
              <a:ext cx="42182" cy="36222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26"/>
            <p:cNvSpPr/>
            <p:nvPr/>
          </p:nvSpPr>
          <p:spPr>
            <a:xfrm>
              <a:off x="2719048" y="5003080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26"/>
            <p:cNvSpPr/>
            <p:nvPr/>
          </p:nvSpPr>
          <p:spPr>
            <a:xfrm>
              <a:off x="2910199" y="5003080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26"/>
            <p:cNvSpPr/>
            <p:nvPr/>
          </p:nvSpPr>
          <p:spPr>
            <a:xfrm>
              <a:off x="3101349" y="5003080"/>
              <a:ext cx="42205" cy="36222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26"/>
            <p:cNvSpPr/>
            <p:nvPr/>
          </p:nvSpPr>
          <p:spPr>
            <a:xfrm>
              <a:off x="3292523" y="5003080"/>
              <a:ext cx="42503" cy="36222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26"/>
            <p:cNvSpPr/>
            <p:nvPr/>
          </p:nvSpPr>
          <p:spPr>
            <a:xfrm>
              <a:off x="3483972" y="5003080"/>
              <a:ext cx="42205" cy="36359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26"/>
            <p:cNvSpPr/>
            <p:nvPr/>
          </p:nvSpPr>
          <p:spPr>
            <a:xfrm>
              <a:off x="3675097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26"/>
            <p:cNvSpPr/>
            <p:nvPr/>
          </p:nvSpPr>
          <p:spPr>
            <a:xfrm>
              <a:off x="3675097" y="4428092"/>
              <a:ext cx="42205" cy="36176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26"/>
            <p:cNvSpPr/>
            <p:nvPr/>
          </p:nvSpPr>
          <p:spPr>
            <a:xfrm>
              <a:off x="3675188" y="4619838"/>
              <a:ext cx="42113" cy="36084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26"/>
            <p:cNvSpPr/>
            <p:nvPr/>
          </p:nvSpPr>
          <p:spPr>
            <a:xfrm>
              <a:off x="3675097" y="4811310"/>
              <a:ext cx="42205" cy="36382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26"/>
            <p:cNvSpPr/>
            <p:nvPr/>
          </p:nvSpPr>
          <p:spPr>
            <a:xfrm>
              <a:off x="3675097" y="5003080"/>
              <a:ext cx="42205" cy="36359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26"/>
            <p:cNvSpPr/>
            <p:nvPr/>
          </p:nvSpPr>
          <p:spPr>
            <a:xfrm>
              <a:off x="3866572" y="4236345"/>
              <a:ext cx="42205" cy="36221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26"/>
            <p:cNvSpPr/>
            <p:nvPr/>
          </p:nvSpPr>
          <p:spPr>
            <a:xfrm>
              <a:off x="3866572" y="4428092"/>
              <a:ext cx="42205" cy="36176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26"/>
            <p:cNvSpPr/>
            <p:nvPr/>
          </p:nvSpPr>
          <p:spPr>
            <a:xfrm>
              <a:off x="3866663" y="4619838"/>
              <a:ext cx="42113" cy="36084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26"/>
            <p:cNvSpPr/>
            <p:nvPr/>
          </p:nvSpPr>
          <p:spPr>
            <a:xfrm>
              <a:off x="3866572" y="4811310"/>
              <a:ext cx="42205" cy="36382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26"/>
            <p:cNvSpPr/>
            <p:nvPr/>
          </p:nvSpPr>
          <p:spPr>
            <a:xfrm>
              <a:off x="3866572" y="5003080"/>
              <a:ext cx="42205" cy="36359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45" name="Shape 1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" name="Google Shape;1446;p27"/>
          <p:cNvSpPr txBox="1"/>
          <p:nvPr>
            <p:ph type="title"/>
          </p:nvPr>
        </p:nvSpPr>
        <p:spPr>
          <a:xfrm>
            <a:off x="594225" y="376875"/>
            <a:ext cx="7444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1447" name="Google Shape;1447;p27"/>
          <p:cNvSpPr txBox="1"/>
          <p:nvPr>
            <p:ph idx="1" type="body"/>
          </p:nvPr>
        </p:nvSpPr>
        <p:spPr>
          <a:xfrm>
            <a:off x="761325" y="1375650"/>
            <a:ext cx="7836000" cy="29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Here’s what you’ll find in this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template: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A slide structure based on a </a:t>
            </a:r>
            <a:r>
              <a:rPr lang="en">
                <a:latin typeface="Overpass Light"/>
                <a:ea typeface="Overpass Light"/>
                <a:cs typeface="Overpass Light"/>
                <a:sym typeface="Overpass Light"/>
              </a:rPr>
              <a:t>w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orkshop, which you can easily adapt to your needs. For more info on how to edit the template, please visit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 or read our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.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An assortment of pictures that are suitable for use in the presentation can be found in the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 slide.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slide, which you must keep so that proper credits for our design are given.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slide, where you’ll find links to all the elements used in the template.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b="1" lang="en"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9"/>
              </a:rPr>
              <a:t>Instructions for use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.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Final slides with: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xygen Light"/>
              <a:buAutoNum type="arabicPeriod"/>
            </a:pP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The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fonts and colors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 used in the template.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xygen Light"/>
              <a:buAutoNum type="arabicPeriod"/>
            </a:pP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More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infographic resources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, whose size and color can be edited. 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xygen Light"/>
              <a:buAutoNum type="arabicPeriod"/>
            </a:pP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Sets of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You can delete this slide when you’re done editing the presentation.</a:t>
            </a:r>
            <a:endParaRPr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latin typeface="Overpass Light"/>
              <a:ea typeface="Overpass Light"/>
              <a:cs typeface="Overpass Light"/>
              <a:sym typeface="Overpass Light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1" name="Shape 1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" name="Google Shape;1452;p28"/>
          <p:cNvSpPr txBox="1"/>
          <p:nvPr>
            <p:ph idx="15"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1453" name="Google Shape;1453;p28"/>
          <p:cNvSpPr txBox="1"/>
          <p:nvPr>
            <p:ph type="ctrTitle"/>
          </p:nvPr>
        </p:nvSpPr>
        <p:spPr>
          <a:xfrm>
            <a:off x="1811638" y="1334631"/>
            <a:ext cx="2048700" cy="85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THEORY </a:t>
            </a:r>
            <a:br>
              <a:rPr lang="en"/>
            </a:br>
            <a:r>
              <a:rPr lang="en"/>
              <a:t>LESSON</a:t>
            </a:r>
            <a:endParaRPr/>
          </a:p>
        </p:txBody>
      </p:sp>
      <p:sp>
        <p:nvSpPr>
          <p:cNvPr id="1454" name="Google Shape;1454;p28"/>
          <p:cNvSpPr txBox="1"/>
          <p:nvPr>
            <p:ph idx="1" type="subTitle"/>
          </p:nvPr>
        </p:nvSpPr>
        <p:spPr>
          <a:xfrm>
            <a:off x="1811638" y="2034370"/>
            <a:ext cx="218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</a:t>
            </a:r>
            <a:r>
              <a:rPr lang="en"/>
              <a:t>ou could describe the topic of the section here</a:t>
            </a:r>
            <a:endParaRPr/>
          </a:p>
        </p:txBody>
      </p:sp>
      <p:sp>
        <p:nvSpPr>
          <p:cNvPr id="1455" name="Google Shape;1455;p28"/>
          <p:cNvSpPr txBox="1"/>
          <p:nvPr>
            <p:ph idx="2" type="title"/>
          </p:nvPr>
        </p:nvSpPr>
        <p:spPr>
          <a:xfrm>
            <a:off x="713038" y="1651145"/>
            <a:ext cx="1098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456" name="Google Shape;1456;p28"/>
          <p:cNvSpPr txBox="1"/>
          <p:nvPr>
            <p:ph idx="3" type="ctrTitle"/>
          </p:nvPr>
        </p:nvSpPr>
        <p:spPr>
          <a:xfrm>
            <a:off x="1811638" y="2996356"/>
            <a:ext cx="2048700" cy="85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FEATURES </a:t>
            </a:r>
            <a:br>
              <a:rPr lang="en"/>
            </a:br>
            <a:r>
              <a:rPr lang="en"/>
              <a:t>OF THE TOPIC</a:t>
            </a:r>
            <a:endParaRPr/>
          </a:p>
        </p:txBody>
      </p:sp>
      <p:sp>
        <p:nvSpPr>
          <p:cNvPr id="1457" name="Google Shape;1457;p28"/>
          <p:cNvSpPr txBox="1"/>
          <p:nvPr>
            <p:ph idx="4" type="subTitle"/>
          </p:nvPr>
        </p:nvSpPr>
        <p:spPr>
          <a:xfrm>
            <a:off x="1811638" y="3696095"/>
            <a:ext cx="218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describe the topic of the section here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8" name="Google Shape;1458;p28"/>
          <p:cNvSpPr txBox="1"/>
          <p:nvPr>
            <p:ph idx="5" type="title"/>
          </p:nvPr>
        </p:nvSpPr>
        <p:spPr>
          <a:xfrm>
            <a:off x="713038" y="3284295"/>
            <a:ext cx="1098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459" name="Google Shape;1459;p28"/>
          <p:cNvSpPr txBox="1"/>
          <p:nvPr>
            <p:ph idx="6" type="ctrTitle"/>
          </p:nvPr>
        </p:nvSpPr>
        <p:spPr>
          <a:xfrm>
            <a:off x="5303388" y="1334631"/>
            <a:ext cx="2048700" cy="85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TIPS AND EXAMPLES </a:t>
            </a:r>
            <a:endParaRPr/>
          </a:p>
        </p:txBody>
      </p:sp>
      <p:sp>
        <p:nvSpPr>
          <p:cNvPr id="1460" name="Google Shape;1460;p28"/>
          <p:cNvSpPr txBox="1"/>
          <p:nvPr>
            <p:ph idx="7" type="subTitle"/>
          </p:nvPr>
        </p:nvSpPr>
        <p:spPr>
          <a:xfrm>
            <a:off x="5163888" y="2034370"/>
            <a:ext cx="218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describe the topic of the section here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1" name="Google Shape;1461;p28"/>
          <p:cNvSpPr txBox="1"/>
          <p:nvPr>
            <p:ph idx="8" type="title"/>
          </p:nvPr>
        </p:nvSpPr>
        <p:spPr>
          <a:xfrm>
            <a:off x="7332363" y="1622570"/>
            <a:ext cx="1098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462" name="Google Shape;1462;p28"/>
          <p:cNvSpPr txBox="1"/>
          <p:nvPr>
            <p:ph idx="9" type="ctrTitle"/>
          </p:nvPr>
        </p:nvSpPr>
        <p:spPr>
          <a:xfrm>
            <a:off x="5303388" y="2996356"/>
            <a:ext cx="2048700" cy="85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PRACTICAL EXERCISE</a:t>
            </a:r>
            <a:endParaRPr/>
          </a:p>
        </p:txBody>
      </p:sp>
      <p:sp>
        <p:nvSpPr>
          <p:cNvPr id="1463" name="Google Shape;1463;p28"/>
          <p:cNvSpPr txBox="1"/>
          <p:nvPr>
            <p:ph idx="13" type="subTitle"/>
          </p:nvPr>
        </p:nvSpPr>
        <p:spPr>
          <a:xfrm>
            <a:off x="5163888" y="3696095"/>
            <a:ext cx="218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1464" name="Google Shape;1464;p28"/>
          <p:cNvSpPr txBox="1"/>
          <p:nvPr>
            <p:ph idx="14" type="title"/>
          </p:nvPr>
        </p:nvSpPr>
        <p:spPr>
          <a:xfrm>
            <a:off x="7332363" y="3284295"/>
            <a:ext cx="1098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68" name="Shape 1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9" name="Google Shape;1469;p29"/>
          <p:cNvCxnSpPr/>
          <p:nvPr/>
        </p:nvCxnSpPr>
        <p:spPr>
          <a:xfrm flipH="1">
            <a:off x="1571800" y="3848750"/>
            <a:ext cx="4029000" cy="15813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70" name="Google Shape;1470;p29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471" name="Google Shape;1471;p29"/>
          <p:cNvSpPr txBox="1"/>
          <p:nvPr>
            <p:ph idx="1" type="body"/>
          </p:nvPr>
        </p:nvSpPr>
        <p:spPr>
          <a:xfrm>
            <a:off x="616875" y="1478025"/>
            <a:ext cx="3091200" cy="184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00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</a:t>
            </a:r>
            <a:endParaRPr/>
          </a:p>
        </p:txBody>
      </p:sp>
      <p:pic>
        <p:nvPicPr>
          <p:cNvPr id="1472" name="Google Shape;1472;p29"/>
          <p:cNvPicPr preferRelativeResize="0"/>
          <p:nvPr/>
        </p:nvPicPr>
        <p:blipFill rotWithShape="1">
          <a:blip r:embed="rId3">
            <a:alphaModFix/>
          </a:blip>
          <a:srcRect b="21370" l="0" r="0" t="21365"/>
          <a:stretch/>
        </p:blipFill>
        <p:spPr>
          <a:xfrm>
            <a:off x="4541850" y="0"/>
            <a:ext cx="6048300" cy="5188500"/>
          </a:xfrm>
          <a:prstGeom prst="parallelogram">
            <a:avLst>
              <a:gd fmla="val 25000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76" name="Shape 1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7" name="Google Shape;1477;p30"/>
          <p:cNvPicPr preferRelativeResize="0"/>
          <p:nvPr/>
        </p:nvPicPr>
        <p:blipFill rotWithShape="1">
          <a:blip r:embed="rId3">
            <a:alphaModFix/>
          </a:blip>
          <a:srcRect b="18377" l="0" r="0" t="18383"/>
          <a:stretch/>
        </p:blipFill>
        <p:spPr>
          <a:xfrm flipH="1">
            <a:off x="4752375" y="3292725"/>
            <a:ext cx="4391700" cy="1850700"/>
          </a:xfrm>
          <a:prstGeom prst="snip1Rect">
            <a:avLst>
              <a:gd fmla="val 31388" name="adj"/>
            </a:avLst>
          </a:prstGeom>
          <a:noFill/>
          <a:ln>
            <a:noFill/>
          </a:ln>
        </p:spPr>
      </p:pic>
      <p:sp>
        <p:nvSpPr>
          <p:cNvPr id="1478" name="Google Shape;1478;p30"/>
          <p:cNvSpPr txBox="1"/>
          <p:nvPr>
            <p:ph type="ctrTitle"/>
          </p:nvPr>
        </p:nvSpPr>
        <p:spPr>
          <a:xfrm flipH="1">
            <a:off x="720004" y="2484525"/>
            <a:ext cx="210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FIRST</a:t>
            </a:r>
            <a:r>
              <a:rPr lang="en">
                <a:solidFill>
                  <a:schemeClr val="dk1"/>
                </a:solidFill>
              </a:rPr>
              <a:t> CONCEPT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479" name="Google Shape;1479;p30"/>
          <p:cNvSpPr txBox="1"/>
          <p:nvPr>
            <p:ph idx="1" type="subTitle"/>
          </p:nvPr>
        </p:nvSpPr>
        <p:spPr>
          <a:xfrm flipH="1">
            <a:off x="720004" y="3388650"/>
            <a:ext cx="3299100" cy="12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by diameter in the entire Solar System</a:t>
            </a:r>
            <a:endParaRPr/>
          </a:p>
        </p:txBody>
      </p:sp>
      <p:sp>
        <p:nvSpPr>
          <p:cNvPr id="1480" name="Google Shape;1480;p30"/>
          <p:cNvSpPr txBox="1"/>
          <p:nvPr>
            <p:ph idx="2" type="ctrTitle"/>
          </p:nvPr>
        </p:nvSpPr>
        <p:spPr>
          <a:xfrm flipH="1">
            <a:off x="6322207" y="1206750"/>
            <a:ext cx="210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SECOND</a:t>
            </a:r>
            <a:r>
              <a:rPr lang="en">
                <a:solidFill>
                  <a:schemeClr val="dk1"/>
                </a:solidFill>
              </a:rPr>
              <a:t> CONCEPT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481" name="Google Shape;1481;p30"/>
          <p:cNvSpPr txBox="1"/>
          <p:nvPr>
            <p:ph idx="3" type="subTitle"/>
          </p:nvPr>
        </p:nvSpPr>
        <p:spPr>
          <a:xfrm flipH="1">
            <a:off x="5124907" y="2120400"/>
            <a:ext cx="3299100" cy="12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grpSp>
        <p:nvGrpSpPr>
          <p:cNvPr id="1482" name="Google Shape;1482;p30"/>
          <p:cNvGrpSpPr/>
          <p:nvPr/>
        </p:nvGrpSpPr>
        <p:grpSpPr>
          <a:xfrm rot="5400000">
            <a:off x="1486357" y="2427842"/>
            <a:ext cx="58051" cy="1358521"/>
            <a:chOff x="550455" y="1794369"/>
            <a:chExt cx="27314" cy="639214"/>
          </a:xfrm>
        </p:grpSpPr>
        <p:sp>
          <p:nvSpPr>
            <p:cNvPr id="1483" name="Google Shape;1483;p30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0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0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0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0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0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" name="Google Shape;1489;p30"/>
          <p:cNvGrpSpPr/>
          <p:nvPr/>
        </p:nvGrpSpPr>
        <p:grpSpPr>
          <a:xfrm rot="5400000">
            <a:off x="7591882" y="1162892"/>
            <a:ext cx="58051" cy="1358521"/>
            <a:chOff x="550455" y="1794369"/>
            <a:chExt cx="27314" cy="639214"/>
          </a:xfrm>
        </p:grpSpPr>
        <p:sp>
          <p:nvSpPr>
            <p:cNvPr id="1490" name="Google Shape;1490;p30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0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0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0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0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0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496" name="Google Shape;1496;p30"/>
          <p:cNvPicPr preferRelativeResize="0"/>
          <p:nvPr/>
        </p:nvPicPr>
        <p:blipFill rotWithShape="1">
          <a:blip r:embed="rId4">
            <a:alphaModFix/>
          </a:blip>
          <a:srcRect b="27819" l="0" r="0" t="8952"/>
          <a:stretch/>
        </p:blipFill>
        <p:spPr>
          <a:xfrm flipH="1" rot="10800000">
            <a:off x="0" y="0"/>
            <a:ext cx="4391700" cy="1850700"/>
          </a:xfrm>
          <a:prstGeom prst="snip1Rect">
            <a:avLst>
              <a:gd fmla="val 45831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0" name="Shape 1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" name="Google Shape;1501;p31"/>
          <p:cNvSpPr txBox="1"/>
          <p:nvPr>
            <p:ph idx="8" type="title"/>
          </p:nvPr>
        </p:nvSpPr>
        <p:spPr>
          <a:xfrm>
            <a:off x="594225" y="376875"/>
            <a:ext cx="5727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THIS TOPIC ABOUT?</a:t>
            </a:r>
            <a:endParaRPr/>
          </a:p>
        </p:txBody>
      </p:sp>
      <p:sp>
        <p:nvSpPr>
          <p:cNvPr id="1502" name="Google Shape;1502;p31"/>
          <p:cNvSpPr txBox="1"/>
          <p:nvPr>
            <p:ph idx="1" type="subTitle"/>
          </p:nvPr>
        </p:nvSpPr>
        <p:spPr>
          <a:xfrm>
            <a:off x="2173299" y="2022051"/>
            <a:ext cx="1818000" cy="8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</a:t>
            </a:r>
            <a:r>
              <a:rPr lang="en"/>
              <a:t>the biggest planet in the Solar System</a:t>
            </a:r>
            <a:endParaRPr/>
          </a:p>
        </p:txBody>
      </p:sp>
      <p:sp>
        <p:nvSpPr>
          <p:cNvPr id="1503" name="Google Shape;1503;p31"/>
          <p:cNvSpPr txBox="1"/>
          <p:nvPr>
            <p:ph idx="2" type="subTitle"/>
          </p:nvPr>
        </p:nvSpPr>
        <p:spPr>
          <a:xfrm>
            <a:off x="2173299" y="3624350"/>
            <a:ext cx="1634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504" name="Google Shape;1504;p31"/>
          <p:cNvSpPr txBox="1"/>
          <p:nvPr>
            <p:ph type="ctrTitle"/>
          </p:nvPr>
        </p:nvSpPr>
        <p:spPr>
          <a:xfrm>
            <a:off x="2173300" y="1626750"/>
            <a:ext cx="1698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505" name="Google Shape;1505;p31"/>
          <p:cNvSpPr txBox="1"/>
          <p:nvPr>
            <p:ph idx="3" type="ctrTitle"/>
          </p:nvPr>
        </p:nvSpPr>
        <p:spPr>
          <a:xfrm>
            <a:off x="2173300" y="3194075"/>
            <a:ext cx="1698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506" name="Google Shape;1506;p31"/>
          <p:cNvSpPr txBox="1"/>
          <p:nvPr>
            <p:ph idx="4" type="subTitle"/>
          </p:nvPr>
        </p:nvSpPr>
        <p:spPr>
          <a:xfrm>
            <a:off x="5853625" y="2022051"/>
            <a:ext cx="1818000" cy="8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1507" name="Google Shape;1507;p31"/>
          <p:cNvSpPr txBox="1"/>
          <p:nvPr>
            <p:ph idx="5" type="ctrTitle"/>
          </p:nvPr>
        </p:nvSpPr>
        <p:spPr>
          <a:xfrm>
            <a:off x="5853625" y="1626750"/>
            <a:ext cx="1634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508" name="Google Shape;1508;p31"/>
          <p:cNvSpPr txBox="1"/>
          <p:nvPr>
            <p:ph idx="6" type="subTitle"/>
          </p:nvPr>
        </p:nvSpPr>
        <p:spPr>
          <a:xfrm>
            <a:off x="5853625" y="3624350"/>
            <a:ext cx="1634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and has several rings</a:t>
            </a:r>
            <a:endParaRPr/>
          </a:p>
        </p:txBody>
      </p:sp>
      <p:sp>
        <p:nvSpPr>
          <p:cNvPr id="1509" name="Google Shape;1509;p31"/>
          <p:cNvSpPr txBox="1"/>
          <p:nvPr>
            <p:ph idx="7" type="ctrTitle"/>
          </p:nvPr>
        </p:nvSpPr>
        <p:spPr>
          <a:xfrm>
            <a:off x="5853625" y="3194075"/>
            <a:ext cx="1634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cxnSp>
        <p:nvCxnSpPr>
          <p:cNvPr id="1510" name="Google Shape;1510;p31"/>
          <p:cNvCxnSpPr/>
          <p:nvPr/>
        </p:nvCxnSpPr>
        <p:spPr>
          <a:xfrm>
            <a:off x="1472375" y="1992600"/>
            <a:ext cx="11442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1" name="Google Shape;1511;p31"/>
          <p:cNvCxnSpPr/>
          <p:nvPr/>
        </p:nvCxnSpPr>
        <p:spPr>
          <a:xfrm>
            <a:off x="5177600" y="1992600"/>
            <a:ext cx="11442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2" name="Google Shape;1512;p31"/>
          <p:cNvCxnSpPr/>
          <p:nvPr/>
        </p:nvCxnSpPr>
        <p:spPr>
          <a:xfrm>
            <a:off x="1472375" y="3578975"/>
            <a:ext cx="11442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3" name="Google Shape;1513;p31"/>
          <p:cNvCxnSpPr/>
          <p:nvPr/>
        </p:nvCxnSpPr>
        <p:spPr>
          <a:xfrm>
            <a:off x="5177600" y="3578975"/>
            <a:ext cx="11442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514" name="Google Shape;1514;p31"/>
          <p:cNvGrpSpPr/>
          <p:nvPr/>
        </p:nvGrpSpPr>
        <p:grpSpPr>
          <a:xfrm>
            <a:off x="5378450" y="1509700"/>
            <a:ext cx="276800" cy="368900"/>
            <a:chOff x="3976700" y="3227675"/>
            <a:chExt cx="276800" cy="368900"/>
          </a:xfrm>
        </p:grpSpPr>
        <p:sp>
          <p:nvSpPr>
            <p:cNvPr id="1515" name="Google Shape;1515;p31"/>
            <p:cNvSpPr/>
            <p:nvPr/>
          </p:nvSpPr>
          <p:spPr>
            <a:xfrm>
              <a:off x="3976700" y="3227675"/>
              <a:ext cx="276800" cy="368900"/>
            </a:xfrm>
            <a:custGeom>
              <a:rect b="b" l="l" r="r" t="t"/>
              <a:pathLst>
                <a:path extrusionOk="0" h="14756" w="11072">
                  <a:moveTo>
                    <a:pt x="5537" y="7534"/>
                  </a:moveTo>
                  <a:cubicBezTo>
                    <a:pt x="5837" y="7534"/>
                    <a:pt x="6060" y="7618"/>
                    <a:pt x="6214" y="7791"/>
                  </a:cubicBezTo>
                  <a:cubicBezTo>
                    <a:pt x="6462" y="8070"/>
                    <a:pt x="6537" y="8556"/>
                    <a:pt x="6532" y="9116"/>
                  </a:cubicBezTo>
                  <a:cubicBezTo>
                    <a:pt x="6297" y="8852"/>
                    <a:pt x="5964" y="8718"/>
                    <a:pt x="5537" y="8718"/>
                  </a:cubicBezTo>
                  <a:cubicBezTo>
                    <a:pt x="5109" y="8718"/>
                    <a:pt x="4778" y="8850"/>
                    <a:pt x="4541" y="9116"/>
                  </a:cubicBezTo>
                  <a:cubicBezTo>
                    <a:pt x="4537" y="8556"/>
                    <a:pt x="4611" y="8071"/>
                    <a:pt x="4859" y="7791"/>
                  </a:cubicBezTo>
                  <a:cubicBezTo>
                    <a:pt x="5014" y="7618"/>
                    <a:pt x="5236" y="7534"/>
                    <a:pt x="5537" y="7534"/>
                  </a:cubicBezTo>
                  <a:close/>
                  <a:moveTo>
                    <a:pt x="5537" y="1"/>
                  </a:moveTo>
                  <a:cubicBezTo>
                    <a:pt x="4247" y="1"/>
                    <a:pt x="2958" y="462"/>
                    <a:pt x="1999" y="1266"/>
                  </a:cubicBezTo>
                  <a:cubicBezTo>
                    <a:pt x="1907" y="1343"/>
                    <a:pt x="1896" y="1479"/>
                    <a:pt x="1972" y="1570"/>
                  </a:cubicBezTo>
                  <a:cubicBezTo>
                    <a:pt x="2014" y="1621"/>
                    <a:pt x="2076" y="1647"/>
                    <a:pt x="2137" y="1647"/>
                  </a:cubicBezTo>
                  <a:cubicBezTo>
                    <a:pt x="2186" y="1647"/>
                    <a:pt x="2235" y="1631"/>
                    <a:pt x="2276" y="1597"/>
                  </a:cubicBezTo>
                  <a:cubicBezTo>
                    <a:pt x="3160" y="858"/>
                    <a:pt x="4349" y="433"/>
                    <a:pt x="5537" y="433"/>
                  </a:cubicBezTo>
                  <a:cubicBezTo>
                    <a:pt x="6763" y="433"/>
                    <a:pt x="7977" y="880"/>
                    <a:pt x="8871" y="1659"/>
                  </a:cubicBezTo>
                  <a:cubicBezTo>
                    <a:pt x="9411" y="2131"/>
                    <a:pt x="9838" y="2723"/>
                    <a:pt x="10133" y="3417"/>
                  </a:cubicBezTo>
                  <a:cubicBezTo>
                    <a:pt x="10470" y="4208"/>
                    <a:pt x="10640" y="5136"/>
                    <a:pt x="10640" y="6178"/>
                  </a:cubicBezTo>
                  <a:cubicBezTo>
                    <a:pt x="10640" y="8381"/>
                    <a:pt x="9734" y="10348"/>
                    <a:pt x="8885" y="11453"/>
                  </a:cubicBezTo>
                  <a:cubicBezTo>
                    <a:pt x="8812" y="11548"/>
                    <a:pt x="8831" y="11684"/>
                    <a:pt x="8925" y="11757"/>
                  </a:cubicBezTo>
                  <a:cubicBezTo>
                    <a:pt x="8964" y="11786"/>
                    <a:pt x="9010" y="11801"/>
                    <a:pt x="9056" y="11801"/>
                  </a:cubicBezTo>
                  <a:cubicBezTo>
                    <a:pt x="9121" y="11801"/>
                    <a:pt x="9185" y="11772"/>
                    <a:pt x="9227" y="11717"/>
                  </a:cubicBezTo>
                  <a:cubicBezTo>
                    <a:pt x="9677" y="11130"/>
                    <a:pt x="10143" y="10313"/>
                    <a:pt x="10494" y="9351"/>
                  </a:cubicBezTo>
                  <a:lnTo>
                    <a:pt x="10494" y="9351"/>
                  </a:lnTo>
                  <a:cubicBezTo>
                    <a:pt x="10349" y="10113"/>
                    <a:pt x="10113" y="10852"/>
                    <a:pt x="9787" y="11556"/>
                  </a:cubicBezTo>
                  <a:cubicBezTo>
                    <a:pt x="9294" y="12622"/>
                    <a:pt x="8639" y="13506"/>
                    <a:pt x="7988" y="13978"/>
                  </a:cubicBezTo>
                  <a:cubicBezTo>
                    <a:pt x="7757" y="14146"/>
                    <a:pt x="7439" y="14325"/>
                    <a:pt x="7131" y="14325"/>
                  </a:cubicBezTo>
                  <a:cubicBezTo>
                    <a:pt x="7058" y="14325"/>
                    <a:pt x="6986" y="14315"/>
                    <a:pt x="6915" y="14293"/>
                  </a:cubicBezTo>
                  <a:cubicBezTo>
                    <a:pt x="6778" y="14248"/>
                    <a:pt x="6713" y="13978"/>
                    <a:pt x="6724" y="13512"/>
                  </a:cubicBezTo>
                  <a:lnTo>
                    <a:pt x="6724" y="13064"/>
                  </a:lnTo>
                  <a:cubicBezTo>
                    <a:pt x="6743" y="13072"/>
                    <a:pt x="6763" y="13080"/>
                    <a:pt x="6783" y="13086"/>
                  </a:cubicBezTo>
                  <a:cubicBezTo>
                    <a:pt x="6893" y="13121"/>
                    <a:pt x="7008" y="13139"/>
                    <a:pt x="7128" y="13139"/>
                  </a:cubicBezTo>
                  <a:cubicBezTo>
                    <a:pt x="7589" y="13139"/>
                    <a:pt x="8111" y="12879"/>
                    <a:pt x="8634" y="12380"/>
                  </a:cubicBezTo>
                  <a:cubicBezTo>
                    <a:pt x="8721" y="12299"/>
                    <a:pt x="8725" y="12162"/>
                    <a:pt x="8642" y="12075"/>
                  </a:cubicBezTo>
                  <a:cubicBezTo>
                    <a:pt x="8600" y="12031"/>
                    <a:pt x="8544" y="12008"/>
                    <a:pt x="8487" y="12008"/>
                  </a:cubicBezTo>
                  <a:cubicBezTo>
                    <a:pt x="8433" y="12008"/>
                    <a:pt x="8379" y="12028"/>
                    <a:pt x="8337" y="12068"/>
                  </a:cubicBezTo>
                  <a:cubicBezTo>
                    <a:pt x="7901" y="12483"/>
                    <a:pt x="7474" y="12707"/>
                    <a:pt x="7129" y="12707"/>
                  </a:cubicBezTo>
                  <a:cubicBezTo>
                    <a:pt x="7053" y="12707"/>
                    <a:pt x="6982" y="12696"/>
                    <a:pt x="6915" y="12674"/>
                  </a:cubicBezTo>
                  <a:cubicBezTo>
                    <a:pt x="6615" y="12577"/>
                    <a:pt x="6735" y="11547"/>
                    <a:pt x="6832" y="10719"/>
                  </a:cubicBezTo>
                  <a:cubicBezTo>
                    <a:pt x="6971" y="9526"/>
                    <a:pt x="7130" y="8173"/>
                    <a:pt x="6535" y="7505"/>
                  </a:cubicBezTo>
                  <a:cubicBezTo>
                    <a:pt x="6297" y="7238"/>
                    <a:pt x="5961" y="7101"/>
                    <a:pt x="5535" y="7101"/>
                  </a:cubicBezTo>
                  <a:cubicBezTo>
                    <a:pt x="5111" y="7101"/>
                    <a:pt x="4773" y="7238"/>
                    <a:pt x="4535" y="7505"/>
                  </a:cubicBezTo>
                  <a:cubicBezTo>
                    <a:pt x="3942" y="8173"/>
                    <a:pt x="4099" y="9526"/>
                    <a:pt x="4239" y="10719"/>
                  </a:cubicBezTo>
                  <a:cubicBezTo>
                    <a:pt x="4336" y="11547"/>
                    <a:pt x="4457" y="12577"/>
                    <a:pt x="4157" y="12674"/>
                  </a:cubicBezTo>
                  <a:cubicBezTo>
                    <a:pt x="4086" y="12697"/>
                    <a:pt x="4013" y="12707"/>
                    <a:pt x="3939" y="12707"/>
                  </a:cubicBezTo>
                  <a:cubicBezTo>
                    <a:pt x="3632" y="12707"/>
                    <a:pt x="3314" y="12529"/>
                    <a:pt x="3083" y="12361"/>
                  </a:cubicBezTo>
                  <a:cubicBezTo>
                    <a:pt x="2433" y="11887"/>
                    <a:pt x="1778" y="11005"/>
                    <a:pt x="1285" y="9938"/>
                  </a:cubicBezTo>
                  <a:cubicBezTo>
                    <a:pt x="896" y="9097"/>
                    <a:pt x="431" y="7760"/>
                    <a:pt x="431" y="6178"/>
                  </a:cubicBezTo>
                  <a:cubicBezTo>
                    <a:pt x="431" y="4526"/>
                    <a:pt x="856" y="3181"/>
                    <a:pt x="1690" y="2180"/>
                  </a:cubicBezTo>
                  <a:cubicBezTo>
                    <a:pt x="1767" y="2090"/>
                    <a:pt x="1756" y="1953"/>
                    <a:pt x="1663" y="1877"/>
                  </a:cubicBezTo>
                  <a:cubicBezTo>
                    <a:pt x="1624" y="1843"/>
                    <a:pt x="1575" y="1827"/>
                    <a:pt x="1526" y="1827"/>
                  </a:cubicBezTo>
                  <a:cubicBezTo>
                    <a:pt x="1464" y="1827"/>
                    <a:pt x="1402" y="1853"/>
                    <a:pt x="1360" y="1904"/>
                  </a:cubicBezTo>
                  <a:cubicBezTo>
                    <a:pt x="458" y="2983"/>
                    <a:pt x="0" y="4421"/>
                    <a:pt x="0" y="6178"/>
                  </a:cubicBezTo>
                  <a:lnTo>
                    <a:pt x="0" y="7795"/>
                  </a:lnTo>
                  <a:cubicBezTo>
                    <a:pt x="0" y="9426"/>
                    <a:pt x="471" y="10804"/>
                    <a:pt x="865" y="11674"/>
                  </a:cubicBezTo>
                  <a:cubicBezTo>
                    <a:pt x="901" y="11753"/>
                    <a:pt x="979" y="11801"/>
                    <a:pt x="1060" y="11801"/>
                  </a:cubicBezTo>
                  <a:cubicBezTo>
                    <a:pt x="1090" y="11801"/>
                    <a:pt x="1121" y="11794"/>
                    <a:pt x="1150" y="11781"/>
                  </a:cubicBezTo>
                  <a:cubicBezTo>
                    <a:pt x="1260" y="11731"/>
                    <a:pt x="1307" y="11604"/>
                    <a:pt x="1258" y="11496"/>
                  </a:cubicBezTo>
                  <a:cubicBezTo>
                    <a:pt x="946" y="10808"/>
                    <a:pt x="717" y="10086"/>
                    <a:pt x="578" y="9345"/>
                  </a:cubicBezTo>
                  <a:lnTo>
                    <a:pt x="578" y="9345"/>
                  </a:lnTo>
                  <a:cubicBezTo>
                    <a:pt x="1124" y="10852"/>
                    <a:pt x="1986" y="12095"/>
                    <a:pt x="2831" y="12709"/>
                  </a:cubicBezTo>
                  <a:cubicBezTo>
                    <a:pt x="3220" y="12994"/>
                    <a:pt x="3598" y="13138"/>
                    <a:pt x="3942" y="13138"/>
                  </a:cubicBezTo>
                  <a:cubicBezTo>
                    <a:pt x="3946" y="13139"/>
                    <a:pt x="3950" y="13139"/>
                    <a:pt x="3954" y="13139"/>
                  </a:cubicBezTo>
                  <a:cubicBezTo>
                    <a:pt x="4088" y="13139"/>
                    <a:pt x="4221" y="13113"/>
                    <a:pt x="4346" y="13064"/>
                  </a:cubicBezTo>
                  <a:lnTo>
                    <a:pt x="4346" y="13501"/>
                  </a:lnTo>
                  <a:cubicBezTo>
                    <a:pt x="4346" y="13504"/>
                    <a:pt x="4346" y="13507"/>
                    <a:pt x="4346" y="13511"/>
                  </a:cubicBezTo>
                  <a:cubicBezTo>
                    <a:pt x="4358" y="13976"/>
                    <a:pt x="4293" y="14247"/>
                    <a:pt x="4157" y="14291"/>
                  </a:cubicBezTo>
                  <a:cubicBezTo>
                    <a:pt x="4087" y="14314"/>
                    <a:pt x="4014" y="14324"/>
                    <a:pt x="3937" y="14324"/>
                  </a:cubicBezTo>
                  <a:cubicBezTo>
                    <a:pt x="3278" y="14324"/>
                    <a:pt x="2372" y="13517"/>
                    <a:pt x="1641" y="12246"/>
                  </a:cubicBezTo>
                  <a:cubicBezTo>
                    <a:pt x="1602" y="12173"/>
                    <a:pt x="1528" y="12132"/>
                    <a:pt x="1452" y="12132"/>
                  </a:cubicBezTo>
                  <a:cubicBezTo>
                    <a:pt x="1415" y="12132"/>
                    <a:pt x="1378" y="12141"/>
                    <a:pt x="1344" y="12161"/>
                  </a:cubicBezTo>
                  <a:cubicBezTo>
                    <a:pt x="1239" y="12221"/>
                    <a:pt x="1204" y="12356"/>
                    <a:pt x="1268" y="12461"/>
                  </a:cubicBezTo>
                  <a:cubicBezTo>
                    <a:pt x="2094" y="13902"/>
                    <a:pt x="3106" y="14755"/>
                    <a:pt x="3940" y="14755"/>
                  </a:cubicBezTo>
                  <a:cubicBezTo>
                    <a:pt x="4058" y="14755"/>
                    <a:pt x="4176" y="14738"/>
                    <a:pt x="4289" y="14701"/>
                  </a:cubicBezTo>
                  <a:cubicBezTo>
                    <a:pt x="4746" y="14554"/>
                    <a:pt x="4791" y="13986"/>
                    <a:pt x="4778" y="13504"/>
                  </a:cubicBezTo>
                  <a:lnTo>
                    <a:pt x="4778" y="12113"/>
                  </a:lnTo>
                  <a:cubicBezTo>
                    <a:pt x="4778" y="12107"/>
                    <a:pt x="4778" y="12100"/>
                    <a:pt x="4777" y="12095"/>
                  </a:cubicBezTo>
                  <a:cubicBezTo>
                    <a:pt x="4788" y="11690"/>
                    <a:pt x="4729" y="11194"/>
                    <a:pt x="4669" y="10668"/>
                  </a:cubicBezTo>
                  <a:cubicBezTo>
                    <a:pt x="4643" y="10455"/>
                    <a:pt x="4618" y="10235"/>
                    <a:pt x="4595" y="10016"/>
                  </a:cubicBezTo>
                  <a:cubicBezTo>
                    <a:pt x="4710" y="9416"/>
                    <a:pt x="5001" y="9149"/>
                    <a:pt x="5535" y="9149"/>
                  </a:cubicBezTo>
                  <a:cubicBezTo>
                    <a:pt x="6069" y="9149"/>
                    <a:pt x="6360" y="9416"/>
                    <a:pt x="6476" y="10016"/>
                  </a:cubicBezTo>
                  <a:cubicBezTo>
                    <a:pt x="6454" y="10234"/>
                    <a:pt x="6429" y="10453"/>
                    <a:pt x="6403" y="10668"/>
                  </a:cubicBezTo>
                  <a:cubicBezTo>
                    <a:pt x="6341" y="11194"/>
                    <a:pt x="6284" y="11690"/>
                    <a:pt x="6295" y="12095"/>
                  </a:cubicBezTo>
                  <a:cubicBezTo>
                    <a:pt x="6295" y="12100"/>
                    <a:pt x="6293" y="12107"/>
                    <a:pt x="6293" y="12113"/>
                  </a:cubicBezTo>
                  <a:lnTo>
                    <a:pt x="6293" y="13504"/>
                  </a:lnTo>
                  <a:cubicBezTo>
                    <a:pt x="6281" y="13986"/>
                    <a:pt x="6327" y="14554"/>
                    <a:pt x="6783" y="14701"/>
                  </a:cubicBezTo>
                  <a:cubicBezTo>
                    <a:pt x="6894" y="14736"/>
                    <a:pt x="7012" y="14755"/>
                    <a:pt x="7130" y="14755"/>
                  </a:cubicBezTo>
                  <a:cubicBezTo>
                    <a:pt x="7473" y="14755"/>
                    <a:pt x="7852" y="14611"/>
                    <a:pt x="8241" y="14326"/>
                  </a:cubicBezTo>
                  <a:cubicBezTo>
                    <a:pt x="8949" y="13811"/>
                    <a:pt x="9655" y="12867"/>
                    <a:pt x="10178" y="11736"/>
                  </a:cubicBezTo>
                  <a:cubicBezTo>
                    <a:pt x="10585" y="10854"/>
                    <a:pt x="11071" y="9455"/>
                    <a:pt x="11071" y="7793"/>
                  </a:cubicBezTo>
                  <a:lnTo>
                    <a:pt x="11071" y="6176"/>
                  </a:lnTo>
                  <a:cubicBezTo>
                    <a:pt x="11071" y="5077"/>
                    <a:pt x="10888" y="4092"/>
                    <a:pt x="10528" y="3247"/>
                  </a:cubicBezTo>
                  <a:lnTo>
                    <a:pt x="10528" y="3247"/>
                  </a:lnTo>
                  <a:lnTo>
                    <a:pt x="10529" y="3249"/>
                  </a:lnTo>
                  <a:cubicBezTo>
                    <a:pt x="10208" y="2494"/>
                    <a:pt x="9745" y="1850"/>
                    <a:pt x="9154" y="1335"/>
                  </a:cubicBezTo>
                  <a:cubicBezTo>
                    <a:pt x="8182" y="487"/>
                    <a:pt x="6864" y="1"/>
                    <a:pt x="55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4083500" y="3312150"/>
              <a:ext cx="63225" cy="45025"/>
            </a:xfrm>
            <a:custGeom>
              <a:rect b="b" l="l" r="r" t="t"/>
              <a:pathLst>
                <a:path extrusionOk="0" h="1801" w="2529">
                  <a:moveTo>
                    <a:pt x="1265" y="433"/>
                  </a:moveTo>
                  <a:cubicBezTo>
                    <a:pt x="1754" y="433"/>
                    <a:pt x="2096" y="679"/>
                    <a:pt x="2096" y="900"/>
                  </a:cubicBezTo>
                  <a:cubicBezTo>
                    <a:pt x="2096" y="1175"/>
                    <a:pt x="1657" y="1368"/>
                    <a:pt x="1265" y="1368"/>
                  </a:cubicBezTo>
                  <a:cubicBezTo>
                    <a:pt x="773" y="1368"/>
                    <a:pt x="433" y="1121"/>
                    <a:pt x="433" y="900"/>
                  </a:cubicBezTo>
                  <a:cubicBezTo>
                    <a:pt x="433" y="625"/>
                    <a:pt x="870" y="433"/>
                    <a:pt x="1265" y="433"/>
                  </a:cubicBezTo>
                  <a:close/>
                  <a:moveTo>
                    <a:pt x="1265" y="0"/>
                  </a:moveTo>
                  <a:cubicBezTo>
                    <a:pt x="556" y="0"/>
                    <a:pt x="1" y="396"/>
                    <a:pt x="1" y="900"/>
                  </a:cubicBezTo>
                  <a:cubicBezTo>
                    <a:pt x="1" y="1406"/>
                    <a:pt x="556" y="1800"/>
                    <a:pt x="1265" y="1800"/>
                  </a:cubicBezTo>
                  <a:cubicBezTo>
                    <a:pt x="1974" y="1800"/>
                    <a:pt x="2529" y="1404"/>
                    <a:pt x="2529" y="900"/>
                  </a:cubicBezTo>
                  <a:cubicBezTo>
                    <a:pt x="2529" y="396"/>
                    <a:pt x="1974" y="0"/>
                    <a:pt x="12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" name="Google Shape;1517;p31"/>
          <p:cNvGrpSpPr/>
          <p:nvPr/>
        </p:nvGrpSpPr>
        <p:grpSpPr>
          <a:xfrm>
            <a:off x="1579788" y="3081325"/>
            <a:ext cx="383650" cy="368900"/>
            <a:chOff x="3316825" y="2081200"/>
            <a:chExt cx="383650" cy="368900"/>
          </a:xfrm>
        </p:grpSpPr>
        <p:sp>
          <p:nvSpPr>
            <p:cNvPr id="1518" name="Google Shape;1518;p31"/>
            <p:cNvSpPr/>
            <p:nvPr/>
          </p:nvSpPr>
          <p:spPr>
            <a:xfrm>
              <a:off x="3316825" y="2081200"/>
              <a:ext cx="383650" cy="368900"/>
            </a:xfrm>
            <a:custGeom>
              <a:rect b="b" l="l" r="r" t="t"/>
              <a:pathLst>
                <a:path extrusionOk="0" h="14756" w="15346">
                  <a:moveTo>
                    <a:pt x="7407" y="2836"/>
                  </a:moveTo>
                  <a:cubicBezTo>
                    <a:pt x="7452" y="2836"/>
                    <a:pt x="7480" y="2843"/>
                    <a:pt x="7494" y="2851"/>
                  </a:cubicBezTo>
                  <a:cubicBezTo>
                    <a:pt x="7759" y="3210"/>
                    <a:pt x="7758" y="3746"/>
                    <a:pt x="7758" y="3751"/>
                  </a:cubicBezTo>
                  <a:lnTo>
                    <a:pt x="7758" y="3756"/>
                  </a:lnTo>
                  <a:cubicBezTo>
                    <a:pt x="7758" y="3762"/>
                    <a:pt x="7758" y="4298"/>
                    <a:pt x="7494" y="4656"/>
                  </a:cubicBezTo>
                  <a:cubicBezTo>
                    <a:pt x="7480" y="4665"/>
                    <a:pt x="7451" y="4672"/>
                    <a:pt x="7404" y="4672"/>
                  </a:cubicBezTo>
                  <a:cubicBezTo>
                    <a:pt x="7239" y="4672"/>
                    <a:pt x="6847" y="4585"/>
                    <a:pt x="6093" y="4204"/>
                  </a:cubicBezTo>
                  <a:cubicBezTo>
                    <a:pt x="6088" y="3943"/>
                    <a:pt x="6060" y="3683"/>
                    <a:pt x="6009" y="3427"/>
                  </a:cubicBezTo>
                  <a:cubicBezTo>
                    <a:pt x="6004" y="3403"/>
                    <a:pt x="5998" y="3379"/>
                    <a:pt x="5993" y="3354"/>
                  </a:cubicBezTo>
                  <a:cubicBezTo>
                    <a:pt x="6810" y="2930"/>
                    <a:pt x="7234" y="2836"/>
                    <a:pt x="7407" y="2836"/>
                  </a:cubicBezTo>
                  <a:close/>
                  <a:moveTo>
                    <a:pt x="7782" y="6788"/>
                  </a:moveTo>
                  <a:cubicBezTo>
                    <a:pt x="8422" y="6926"/>
                    <a:pt x="8929" y="7152"/>
                    <a:pt x="9251" y="7454"/>
                  </a:cubicBezTo>
                  <a:cubicBezTo>
                    <a:pt x="9262" y="7465"/>
                    <a:pt x="9273" y="7476"/>
                    <a:pt x="9282" y="7487"/>
                  </a:cubicBezTo>
                  <a:cubicBezTo>
                    <a:pt x="9074" y="8295"/>
                    <a:pt x="8619" y="8810"/>
                    <a:pt x="8438" y="8812"/>
                  </a:cubicBezTo>
                  <a:cubicBezTo>
                    <a:pt x="8408" y="8812"/>
                    <a:pt x="8370" y="8742"/>
                    <a:pt x="8344" y="8645"/>
                  </a:cubicBezTo>
                  <a:cubicBezTo>
                    <a:pt x="8197" y="8061"/>
                    <a:pt x="7974" y="7362"/>
                    <a:pt x="7782" y="6788"/>
                  </a:cubicBezTo>
                  <a:close/>
                  <a:moveTo>
                    <a:pt x="8150" y="0"/>
                  </a:moveTo>
                  <a:cubicBezTo>
                    <a:pt x="5896" y="0"/>
                    <a:pt x="5011" y="1016"/>
                    <a:pt x="4792" y="1328"/>
                  </a:cubicBezTo>
                  <a:cubicBezTo>
                    <a:pt x="3398" y="1636"/>
                    <a:pt x="2032" y="2242"/>
                    <a:pt x="1132" y="2953"/>
                  </a:cubicBezTo>
                  <a:cubicBezTo>
                    <a:pt x="367" y="3557"/>
                    <a:pt x="0" y="4171"/>
                    <a:pt x="73" y="4729"/>
                  </a:cubicBezTo>
                  <a:cubicBezTo>
                    <a:pt x="129" y="5152"/>
                    <a:pt x="557" y="5754"/>
                    <a:pt x="2283" y="6228"/>
                  </a:cubicBezTo>
                  <a:cubicBezTo>
                    <a:pt x="2299" y="6232"/>
                    <a:pt x="2315" y="6234"/>
                    <a:pt x="2331" y="6234"/>
                  </a:cubicBezTo>
                  <a:cubicBezTo>
                    <a:pt x="2426" y="6234"/>
                    <a:pt x="2513" y="6170"/>
                    <a:pt x="2539" y="6074"/>
                  </a:cubicBezTo>
                  <a:cubicBezTo>
                    <a:pt x="2571" y="5963"/>
                    <a:pt x="2508" y="5847"/>
                    <a:pt x="2398" y="5810"/>
                  </a:cubicBezTo>
                  <a:cubicBezTo>
                    <a:pt x="1280" y="5503"/>
                    <a:pt x="555" y="5069"/>
                    <a:pt x="503" y="4673"/>
                  </a:cubicBezTo>
                  <a:cubicBezTo>
                    <a:pt x="453" y="4287"/>
                    <a:pt x="779" y="3783"/>
                    <a:pt x="1399" y="3295"/>
                  </a:cubicBezTo>
                  <a:cubicBezTo>
                    <a:pt x="2240" y="2630"/>
                    <a:pt x="3517" y="2063"/>
                    <a:pt x="4832" y="1764"/>
                  </a:cubicBezTo>
                  <a:cubicBezTo>
                    <a:pt x="5430" y="2637"/>
                    <a:pt x="6163" y="4269"/>
                    <a:pt x="5180" y="6206"/>
                  </a:cubicBezTo>
                  <a:cubicBezTo>
                    <a:pt x="4525" y="6190"/>
                    <a:pt x="3872" y="6120"/>
                    <a:pt x="3226" y="5999"/>
                  </a:cubicBezTo>
                  <a:cubicBezTo>
                    <a:pt x="3215" y="5998"/>
                    <a:pt x="3204" y="5997"/>
                    <a:pt x="3193" y="5997"/>
                  </a:cubicBezTo>
                  <a:cubicBezTo>
                    <a:pt x="3090" y="5997"/>
                    <a:pt x="3000" y="6069"/>
                    <a:pt x="2980" y="6174"/>
                  </a:cubicBezTo>
                  <a:cubicBezTo>
                    <a:pt x="2959" y="6289"/>
                    <a:pt x="3032" y="6400"/>
                    <a:pt x="3147" y="6425"/>
                  </a:cubicBezTo>
                  <a:cubicBezTo>
                    <a:pt x="3903" y="6567"/>
                    <a:pt x="4698" y="6642"/>
                    <a:pt x="5422" y="6642"/>
                  </a:cubicBezTo>
                  <a:cubicBezTo>
                    <a:pt x="5534" y="6642"/>
                    <a:pt x="5645" y="6640"/>
                    <a:pt x="5753" y="6637"/>
                  </a:cubicBezTo>
                  <a:cubicBezTo>
                    <a:pt x="5877" y="6632"/>
                    <a:pt x="6001" y="6629"/>
                    <a:pt x="6125" y="6629"/>
                  </a:cubicBezTo>
                  <a:cubicBezTo>
                    <a:pt x="6516" y="6629"/>
                    <a:pt x="6906" y="6654"/>
                    <a:pt x="7295" y="6704"/>
                  </a:cubicBezTo>
                  <a:cubicBezTo>
                    <a:pt x="7473" y="7224"/>
                    <a:pt x="7755" y="8077"/>
                    <a:pt x="7925" y="8750"/>
                  </a:cubicBezTo>
                  <a:cubicBezTo>
                    <a:pt x="8038" y="9195"/>
                    <a:pt x="8316" y="9246"/>
                    <a:pt x="8438" y="9246"/>
                  </a:cubicBezTo>
                  <a:lnTo>
                    <a:pt x="8445" y="9246"/>
                  </a:lnTo>
                  <a:cubicBezTo>
                    <a:pt x="8853" y="9240"/>
                    <a:pt x="9319" y="8694"/>
                    <a:pt x="9591" y="7957"/>
                  </a:cubicBezTo>
                  <a:cubicBezTo>
                    <a:pt x="9637" y="8085"/>
                    <a:pt x="9662" y="8220"/>
                    <a:pt x="9666" y="8359"/>
                  </a:cubicBezTo>
                  <a:cubicBezTo>
                    <a:pt x="9701" y="9645"/>
                    <a:pt x="8950" y="10372"/>
                    <a:pt x="8204" y="10532"/>
                  </a:cubicBezTo>
                  <a:cubicBezTo>
                    <a:pt x="7990" y="10332"/>
                    <a:pt x="7745" y="10168"/>
                    <a:pt x="7479" y="10046"/>
                  </a:cubicBezTo>
                  <a:cubicBezTo>
                    <a:pt x="7231" y="9932"/>
                    <a:pt x="6906" y="9833"/>
                    <a:pt x="6529" y="9833"/>
                  </a:cubicBezTo>
                  <a:cubicBezTo>
                    <a:pt x="6197" y="9833"/>
                    <a:pt x="5825" y="9909"/>
                    <a:pt x="5428" y="10119"/>
                  </a:cubicBezTo>
                  <a:cubicBezTo>
                    <a:pt x="5242" y="10219"/>
                    <a:pt x="5136" y="10424"/>
                    <a:pt x="5161" y="10634"/>
                  </a:cubicBezTo>
                  <a:cubicBezTo>
                    <a:pt x="5188" y="10844"/>
                    <a:pt x="5343" y="11016"/>
                    <a:pt x="5548" y="11066"/>
                  </a:cubicBezTo>
                  <a:cubicBezTo>
                    <a:pt x="6071" y="11195"/>
                    <a:pt x="6727" y="11516"/>
                    <a:pt x="6885" y="12315"/>
                  </a:cubicBezTo>
                  <a:cubicBezTo>
                    <a:pt x="7037" y="13094"/>
                    <a:pt x="6837" y="13655"/>
                    <a:pt x="6643" y="13990"/>
                  </a:cubicBezTo>
                  <a:cubicBezTo>
                    <a:pt x="6443" y="14336"/>
                    <a:pt x="6699" y="14756"/>
                    <a:pt x="7080" y="14756"/>
                  </a:cubicBezTo>
                  <a:cubicBezTo>
                    <a:pt x="7104" y="14756"/>
                    <a:pt x="7128" y="14754"/>
                    <a:pt x="7153" y="14750"/>
                  </a:cubicBezTo>
                  <a:cubicBezTo>
                    <a:pt x="7619" y="14687"/>
                    <a:pt x="8022" y="14512"/>
                    <a:pt x="8346" y="14232"/>
                  </a:cubicBezTo>
                  <a:cubicBezTo>
                    <a:pt x="8763" y="13871"/>
                    <a:pt x="9036" y="13351"/>
                    <a:pt x="9155" y="12682"/>
                  </a:cubicBezTo>
                  <a:cubicBezTo>
                    <a:pt x="9672" y="12459"/>
                    <a:pt x="10173" y="12199"/>
                    <a:pt x="10651" y="11903"/>
                  </a:cubicBezTo>
                  <a:cubicBezTo>
                    <a:pt x="10750" y="11839"/>
                    <a:pt x="10780" y="11707"/>
                    <a:pt x="10718" y="11607"/>
                  </a:cubicBezTo>
                  <a:cubicBezTo>
                    <a:pt x="10677" y="11541"/>
                    <a:pt x="10606" y="11504"/>
                    <a:pt x="10534" y="11504"/>
                  </a:cubicBezTo>
                  <a:cubicBezTo>
                    <a:pt x="10496" y="11504"/>
                    <a:pt x="10459" y="11513"/>
                    <a:pt x="10424" y="11534"/>
                  </a:cubicBezTo>
                  <a:cubicBezTo>
                    <a:pt x="9594" y="12046"/>
                    <a:pt x="8890" y="12323"/>
                    <a:pt x="8882" y="12326"/>
                  </a:cubicBezTo>
                  <a:cubicBezTo>
                    <a:pt x="8809" y="12353"/>
                    <a:pt x="8758" y="12418"/>
                    <a:pt x="8747" y="12496"/>
                  </a:cubicBezTo>
                  <a:cubicBezTo>
                    <a:pt x="8637" y="13240"/>
                    <a:pt x="8262" y="14159"/>
                    <a:pt x="7093" y="14321"/>
                  </a:cubicBezTo>
                  <a:cubicBezTo>
                    <a:pt x="7090" y="14322"/>
                    <a:pt x="7086" y="14322"/>
                    <a:pt x="7083" y="14322"/>
                  </a:cubicBezTo>
                  <a:cubicBezTo>
                    <a:pt x="7026" y="14322"/>
                    <a:pt x="6988" y="14259"/>
                    <a:pt x="7017" y="14208"/>
                  </a:cubicBezTo>
                  <a:cubicBezTo>
                    <a:pt x="7249" y="13809"/>
                    <a:pt x="7489" y="13141"/>
                    <a:pt x="7309" y="12230"/>
                  </a:cubicBezTo>
                  <a:cubicBezTo>
                    <a:pt x="7107" y="11210"/>
                    <a:pt x="6297" y="10804"/>
                    <a:pt x="5651" y="10645"/>
                  </a:cubicBezTo>
                  <a:cubicBezTo>
                    <a:pt x="5583" y="10629"/>
                    <a:pt x="5570" y="10537"/>
                    <a:pt x="5632" y="10502"/>
                  </a:cubicBezTo>
                  <a:cubicBezTo>
                    <a:pt x="5957" y="10330"/>
                    <a:pt x="6261" y="10265"/>
                    <a:pt x="6536" y="10265"/>
                  </a:cubicBezTo>
                  <a:cubicBezTo>
                    <a:pt x="7376" y="10265"/>
                    <a:pt x="7939" y="10874"/>
                    <a:pt x="7969" y="10907"/>
                  </a:cubicBezTo>
                  <a:cubicBezTo>
                    <a:pt x="8011" y="10953"/>
                    <a:pt x="8069" y="10980"/>
                    <a:pt x="8130" y="10980"/>
                  </a:cubicBezTo>
                  <a:cubicBezTo>
                    <a:pt x="8140" y="10980"/>
                    <a:pt x="8151" y="10979"/>
                    <a:pt x="8162" y="10977"/>
                  </a:cubicBezTo>
                  <a:cubicBezTo>
                    <a:pt x="8694" y="10903"/>
                    <a:pt x="9182" y="10617"/>
                    <a:pt x="9537" y="10176"/>
                  </a:cubicBezTo>
                  <a:cubicBezTo>
                    <a:pt x="9925" y="9691"/>
                    <a:pt x="10119" y="9058"/>
                    <a:pt x="10100" y="8346"/>
                  </a:cubicBezTo>
                  <a:cubicBezTo>
                    <a:pt x="10087" y="7877"/>
                    <a:pt x="9901" y="7472"/>
                    <a:pt x="9548" y="7138"/>
                  </a:cubicBezTo>
                  <a:cubicBezTo>
                    <a:pt x="8899" y="6527"/>
                    <a:pt x="7701" y="6197"/>
                    <a:pt x="6147" y="6197"/>
                  </a:cubicBezTo>
                  <a:cubicBezTo>
                    <a:pt x="6013" y="6197"/>
                    <a:pt x="5877" y="6199"/>
                    <a:pt x="5738" y="6204"/>
                  </a:cubicBezTo>
                  <a:lnTo>
                    <a:pt x="5664" y="6206"/>
                  </a:lnTo>
                  <a:cubicBezTo>
                    <a:pt x="5888" y="5724"/>
                    <a:pt x="6028" y="5207"/>
                    <a:pt x="6079" y="4680"/>
                  </a:cubicBezTo>
                  <a:cubicBezTo>
                    <a:pt x="6739" y="4998"/>
                    <a:pt x="7149" y="5103"/>
                    <a:pt x="7409" y="5103"/>
                  </a:cubicBezTo>
                  <a:cubicBezTo>
                    <a:pt x="7654" y="5103"/>
                    <a:pt x="7770" y="5010"/>
                    <a:pt x="7842" y="4917"/>
                  </a:cubicBezTo>
                  <a:cubicBezTo>
                    <a:pt x="8190" y="4447"/>
                    <a:pt x="8193" y="3808"/>
                    <a:pt x="8193" y="3754"/>
                  </a:cubicBezTo>
                  <a:cubicBezTo>
                    <a:pt x="8192" y="3699"/>
                    <a:pt x="8190" y="3059"/>
                    <a:pt x="7842" y="2592"/>
                  </a:cubicBezTo>
                  <a:cubicBezTo>
                    <a:pt x="7739" y="2453"/>
                    <a:pt x="7580" y="2405"/>
                    <a:pt x="7402" y="2405"/>
                  </a:cubicBezTo>
                  <a:cubicBezTo>
                    <a:pt x="7184" y="2405"/>
                    <a:pt x="6938" y="2478"/>
                    <a:pt x="6737" y="2549"/>
                  </a:cubicBezTo>
                  <a:cubicBezTo>
                    <a:pt x="6444" y="2657"/>
                    <a:pt x="6158" y="2783"/>
                    <a:pt x="5880" y="2926"/>
                  </a:cubicBezTo>
                  <a:cubicBezTo>
                    <a:pt x="5738" y="2484"/>
                    <a:pt x="5541" y="2063"/>
                    <a:pt x="5290" y="1671"/>
                  </a:cubicBezTo>
                  <a:cubicBezTo>
                    <a:pt x="5762" y="1587"/>
                    <a:pt x="6305" y="1524"/>
                    <a:pt x="6878" y="1524"/>
                  </a:cubicBezTo>
                  <a:cubicBezTo>
                    <a:pt x="7609" y="1524"/>
                    <a:pt x="8390" y="1626"/>
                    <a:pt x="9141" y="1911"/>
                  </a:cubicBezTo>
                  <a:cubicBezTo>
                    <a:pt x="9290" y="1969"/>
                    <a:pt x="9438" y="2031"/>
                    <a:pt x="9580" y="2094"/>
                  </a:cubicBezTo>
                  <a:cubicBezTo>
                    <a:pt x="9610" y="2109"/>
                    <a:pt x="9642" y="2116"/>
                    <a:pt x="9673" y="2116"/>
                  </a:cubicBezTo>
                  <a:cubicBezTo>
                    <a:pt x="9756" y="2116"/>
                    <a:pt x="9835" y="2068"/>
                    <a:pt x="9871" y="1988"/>
                  </a:cubicBezTo>
                  <a:cubicBezTo>
                    <a:pt x="9922" y="1877"/>
                    <a:pt x="9869" y="1746"/>
                    <a:pt x="9758" y="1698"/>
                  </a:cubicBezTo>
                  <a:cubicBezTo>
                    <a:pt x="9608" y="1632"/>
                    <a:pt x="9453" y="1566"/>
                    <a:pt x="9295" y="1508"/>
                  </a:cubicBezTo>
                  <a:cubicBezTo>
                    <a:pt x="8489" y="1200"/>
                    <a:pt x="7654" y="1092"/>
                    <a:pt x="6876" y="1092"/>
                  </a:cubicBezTo>
                  <a:cubicBezTo>
                    <a:pt x="6395" y="1092"/>
                    <a:pt x="5937" y="1133"/>
                    <a:pt x="5521" y="1194"/>
                  </a:cubicBezTo>
                  <a:cubicBezTo>
                    <a:pt x="5602" y="1129"/>
                    <a:pt x="5686" y="1069"/>
                    <a:pt x="5773" y="1013"/>
                  </a:cubicBezTo>
                  <a:cubicBezTo>
                    <a:pt x="6523" y="543"/>
                    <a:pt x="7458" y="434"/>
                    <a:pt x="8158" y="434"/>
                  </a:cubicBezTo>
                  <a:cubicBezTo>
                    <a:pt x="8210" y="434"/>
                    <a:pt x="8261" y="435"/>
                    <a:pt x="8311" y="436"/>
                  </a:cubicBezTo>
                  <a:cubicBezTo>
                    <a:pt x="9647" y="465"/>
                    <a:pt x="11698" y="1299"/>
                    <a:pt x="13041" y="3064"/>
                  </a:cubicBezTo>
                  <a:cubicBezTo>
                    <a:pt x="13959" y="4268"/>
                    <a:pt x="14882" y="6371"/>
                    <a:pt x="14079" y="9559"/>
                  </a:cubicBezTo>
                  <a:cubicBezTo>
                    <a:pt x="14070" y="9596"/>
                    <a:pt x="14037" y="9617"/>
                    <a:pt x="14004" y="9617"/>
                  </a:cubicBezTo>
                  <a:cubicBezTo>
                    <a:pt x="13984" y="9617"/>
                    <a:pt x="13963" y="9609"/>
                    <a:pt x="13947" y="9591"/>
                  </a:cubicBezTo>
                  <a:lnTo>
                    <a:pt x="13389" y="8973"/>
                  </a:lnTo>
                  <a:cubicBezTo>
                    <a:pt x="13461" y="8785"/>
                    <a:pt x="13515" y="8591"/>
                    <a:pt x="13552" y="8392"/>
                  </a:cubicBezTo>
                  <a:cubicBezTo>
                    <a:pt x="13779" y="7189"/>
                    <a:pt x="13633" y="5977"/>
                    <a:pt x="13130" y="4889"/>
                  </a:cubicBezTo>
                  <a:cubicBezTo>
                    <a:pt x="12610" y="3762"/>
                    <a:pt x="11717" y="2800"/>
                    <a:pt x="10548" y="2109"/>
                  </a:cubicBezTo>
                  <a:cubicBezTo>
                    <a:pt x="10514" y="2088"/>
                    <a:pt x="10476" y="2078"/>
                    <a:pt x="10439" y="2078"/>
                  </a:cubicBezTo>
                  <a:cubicBezTo>
                    <a:pt x="10365" y="2078"/>
                    <a:pt x="10292" y="2116"/>
                    <a:pt x="10252" y="2185"/>
                  </a:cubicBezTo>
                  <a:cubicBezTo>
                    <a:pt x="10192" y="2287"/>
                    <a:pt x="10225" y="2420"/>
                    <a:pt x="10329" y="2481"/>
                  </a:cubicBezTo>
                  <a:cubicBezTo>
                    <a:pt x="11421" y="3128"/>
                    <a:pt x="12254" y="4023"/>
                    <a:pt x="12737" y="5071"/>
                  </a:cubicBezTo>
                  <a:cubicBezTo>
                    <a:pt x="13202" y="6077"/>
                    <a:pt x="13337" y="7198"/>
                    <a:pt x="13127" y="8313"/>
                  </a:cubicBezTo>
                  <a:cubicBezTo>
                    <a:pt x="12944" y="9281"/>
                    <a:pt x="12272" y="10205"/>
                    <a:pt x="11125" y="11059"/>
                  </a:cubicBezTo>
                  <a:cubicBezTo>
                    <a:pt x="11036" y="11133"/>
                    <a:pt x="11020" y="11264"/>
                    <a:pt x="11089" y="11356"/>
                  </a:cubicBezTo>
                  <a:cubicBezTo>
                    <a:pt x="11132" y="11413"/>
                    <a:pt x="11197" y="11444"/>
                    <a:pt x="11263" y="11444"/>
                  </a:cubicBezTo>
                  <a:cubicBezTo>
                    <a:pt x="11305" y="11444"/>
                    <a:pt x="11347" y="11432"/>
                    <a:pt x="11384" y="11407"/>
                  </a:cubicBezTo>
                  <a:cubicBezTo>
                    <a:pt x="12224" y="10779"/>
                    <a:pt x="12831" y="10109"/>
                    <a:pt x="13195" y="9407"/>
                  </a:cubicBezTo>
                  <a:lnTo>
                    <a:pt x="13625" y="9882"/>
                  </a:lnTo>
                  <a:cubicBezTo>
                    <a:pt x="13729" y="9997"/>
                    <a:pt x="13866" y="10050"/>
                    <a:pt x="14001" y="10050"/>
                  </a:cubicBezTo>
                  <a:cubicBezTo>
                    <a:pt x="14221" y="10050"/>
                    <a:pt x="14437" y="9909"/>
                    <a:pt x="14499" y="9664"/>
                  </a:cubicBezTo>
                  <a:cubicBezTo>
                    <a:pt x="15345" y="6309"/>
                    <a:pt x="14361" y="4080"/>
                    <a:pt x="13386" y="2802"/>
                  </a:cubicBezTo>
                  <a:cubicBezTo>
                    <a:pt x="12731" y="1943"/>
                    <a:pt x="11863" y="1221"/>
                    <a:pt x="10876" y="716"/>
                  </a:cubicBezTo>
                  <a:cubicBezTo>
                    <a:pt x="10011" y="272"/>
                    <a:pt x="9103" y="21"/>
                    <a:pt x="8319" y="2"/>
                  </a:cubicBezTo>
                  <a:cubicBezTo>
                    <a:pt x="8262" y="1"/>
                    <a:pt x="8205" y="0"/>
                    <a:pt x="8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3380375" y="2165625"/>
              <a:ext cx="18875" cy="18875"/>
            </a:xfrm>
            <a:custGeom>
              <a:rect b="b" l="l" r="r" t="t"/>
              <a:pathLst>
                <a:path extrusionOk="0" h="755" w="755">
                  <a:moveTo>
                    <a:pt x="377" y="0"/>
                  </a:moveTo>
                  <a:cubicBezTo>
                    <a:pt x="169" y="0"/>
                    <a:pt x="1" y="169"/>
                    <a:pt x="1" y="377"/>
                  </a:cubicBezTo>
                  <a:cubicBezTo>
                    <a:pt x="1" y="586"/>
                    <a:pt x="169" y="754"/>
                    <a:pt x="377" y="754"/>
                  </a:cubicBezTo>
                  <a:cubicBezTo>
                    <a:pt x="586" y="754"/>
                    <a:pt x="754" y="586"/>
                    <a:pt x="754" y="377"/>
                  </a:cubicBezTo>
                  <a:cubicBezTo>
                    <a:pt x="754" y="169"/>
                    <a:pt x="586" y="0"/>
                    <a:pt x="3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0" name="Google Shape;1520;p31"/>
          <p:cNvSpPr/>
          <p:nvPr/>
        </p:nvSpPr>
        <p:spPr>
          <a:xfrm>
            <a:off x="1627350" y="1509700"/>
            <a:ext cx="288525" cy="368900"/>
          </a:xfrm>
          <a:custGeom>
            <a:rect b="b" l="l" r="r" t="t"/>
            <a:pathLst>
              <a:path extrusionOk="0" h="14756" w="11541">
                <a:moveTo>
                  <a:pt x="4715" y="10397"/>
                </a:moveTo>
                <a:lnTo>
                  <a:pt x="4715" y="10397"/>
                </a:lnTo>
                <a:cubicBezTo>
                  <a:pt x="4650" y="10682"/>
                  <a:pt x="4616" y="10971"/>
                  <a:pt x="4613" y="11262"/>
                </a:cubicBezTo>
                <a:cubicBezTo>
                  <a:pt x="4467" y="11086"/>
                  <a:pt x="4289" y="10939"/>
                  <a:pt x="4090" y="10828"/>
                </a:cubicBezTo>
                <a:cubicBezTo>
                  <a:pt x="4314" y="10710"/>
                  <a:pt x="4524" y="10566"/>
                  <a:pt x="4715" y="10397"/>
                </a:cubicBezTo>
                <a:close/>
                <a:moveTo>
                  <a:pt x="3308" y="11068"/>
                </a:moveTo>
                <a:cubicBezTo>
                  <a:pt x="3395" y="11068"/>
                  <a:pt x="3482" y="11076"/>
                  <a:pt x="3567" y="11094"/>
                </a:cubicBezTo>
                <a:cubicBezTo>
                  <a:pt x="3855" y="11152"/>
                  <a:pt x="4095" y="11324"/>
                  <a:pt x="4284" y="11543"/>
                </a:cubicBezTo>
                <a:cubicBezTo>
                  <a:pt x="4395" y="11675"/>
                  <a:pt x="4492" y="11817"/>
                  <a:pt x="4578" y="11966"/>
                </a:cubicBezTo>
                <a:cubicBezTo>
                  <a:pt x="4621" y="12041"/>
                  <a:pt x="4663" y="12119"/>
                  <a:pt x="4699" y="12197"/>
                </a:cubicBezTo>
                <a:cubicBezTo>
                  <a:pt x="4734" y="12280"/>
                  <a:pt x="4764" y="12364"/>
                  <a:pt x="4790" y="12450"/>
                </a:cubicBezTo>
                <a:cubicBezTo>
                  <a:pt x="4850" y="12649"/>
                  <a:pt x="4850" y="12862"/>
                  <a:pt x="4790" y="13060"/>
                </a:cubicBezTo>
                <a:cubicBezTo>
                  <a:pt x="4674" y="13432"/>
                  <a:pt x="4338" y="13763"/>
                  <a:pt x="3793" y="14043"/>
                </a:cubicBezTo>
                <a:cubicBezTo>
                  <a:pt x="3441" y="14225"/>
                  <a:pt x="2971" y="14322"/>
                  <a:pt x="2488" y="14322"/>
                </a:cubicBezTo>
                <a:cubicBezTo>
                  <a:pt x="2300" y="14322"/>
                  <a:pt x="2109" y="14307"/>
                  <a:pt x="1923" y="14277"/>
                </a:cubicBezTo>
                <a:cubicBezTo>
                  <a:pt x="1255" y="14167"/>
                  <a:pt x="742" y="13879"/>
                  <a:pt x="549" y="13505"/>
                </a:cubicBezTo>
                <a:cubicBezTo>
                  <a:pt x="452" y="13318"/>
                  <a:pt x="449" y="13114"/>
                  <a:pt x="537" y="12884"/>
                </a:cubicBezTo>
                <a:cubicBezTo>
                  <a:pt x="731" y="12373"/>
                  <a:pt x="1473" y="11645"/>
                  <a:pt x="2519" y="11240"/>
                </a:cubicBezTo>
                <a:cubicBezTo>
                  <a:pt x="2768" y="11144"/>
                  <a:pt x="3039" y="11068"/>
                  <a:pt x="3308" y="11068"/>
                </a:cubicBezTo>
                <a:close/>
                <a:moveTo>
                  <a:pt x="7990" y="0"/>
                </a:moveTo>
                <a:cubicBezTo>
                  <a:pt x="6906" y="0"/>
                  <a:pt x="5963" y="449"/>
                  <a:pt x="5337" y="1263"/>
                </a:cubicBezTo>
                <a:cubicBezTo>
                  <a:pt x="4655" y="2145"/>
                  <a:pt x="4440" y="3327"/>
                  <a:pt x="4748" y="4502"/>
                </a:cubicBezTo>
                <a:cubicBezTo>
                  <a:pt x="4923" y="5165"/>
                  <a:pt x="5155" y="5562"/>
                  <a:pt x="5359" y="5913"/>
                </a:cubicBezTo>
                <a:cubicBezTo>
                  <a:pt x="5553" y="6243"/>
                  <a:pt x="5715" y="6519"/>
                  <a:pt x="5777" y="6955"/>
                </a:cubicBezTo>
                <a:cubicBezTo>
                  <a:pt x="5750" y="6902"/>
                  <a:pt x="5722" y="6852"/>
                  <a:pt x="5688" y="6804"/>
                </a:cubicBezTo>
                <a:cubicBezTo>
                  <a:pt x="5450" y="6444"/>
                  <a:pt x="5066" y="6212"/>
                  <a:pt x="4551" y="6115"/>
                </a:cubicBezTo>
                <a:cubicBezTo>
                  <a:pt x="4309" y="6069"/>
                  <a:pt x="4090" y="6046"/>
                  <a:pt x="3889" y="6046"/>
                </a:cubicBezTo>
                <a:cubicBezTo>
                  <a:pt x="3588" y="6046"/>
                  <a:pt x="3329" y="6098"/>
                  <a:pt x="3098" y="6204"/>
                </a:cubicBezTo>
                <a:cubicBezTo>
                  <a:pt x="2623" y="6421"/>
                  <a:pt x="2287" y="6855"/>
                  <a:pt x="2071" y="7527"/>
                </a:cubicBezTo>
                <a:cubicBezTo>
                  <a:pt x="2007" y="7726"/>
                  <a:pt x="1956" y="7928"/>
                  <a:pt x="1920" y="8131"/>
                </a:cubicBezTo>
                <a:cubicBezTo>
                  <a:pt x="1898" y="8249"/>
                  <a:pt x="1976" y="8362"/>
                  <a:pt x="2093" y="8384"/>
                </a:cubicBezTo>
                <a:cubicBezTo>
                  <a:pt x="2107" y="8387"/>
                  <a:pt x="2120" y="8388"/>
                  <a:pt x="2134" y="8388"/>
                </a:cubicBezTo>
                <a:cubicBezTo>
                  <a:pt x="2236" y="8388"/>
                  <a:pt x="2326" y="8315"/>
                  <a:pt x="2346" y="8211"/>
                </a:cubicBezTo>
                <a:cubicBezTo>
                  <a:pt x="2379" y="8025"/>
                  <a:pt x="2426" y="7842"/>
                  <a:pt x="2483" y="7661"/>
                </a:cubicBezTo>
                <a:cubicBezTo>
                  <a:pt x="2661" y="7109"/>
                  <a:pt x="2920" y="6762"/>
                  <a:pt x="3278" y="6599"/>
                </a:cubicBezTo>
                <a:cubicBezTo>
                  <a:pt x="3451" y="6519"/>
                  <a:pt x="3651" y="6480"/>
                  <a:pt x="3889" y="6480"/>
                </a:cubicBezTo>
                <a:cubicBezTo>
                  <a:pt x="4062" y="6480"/>
                  <a:pt x="4254" y="6501"/>
                  <a:pt x="4470" y="6541"/>
                </a:cubicBezTo>
                <a:cubicBezTo>
                  <a:pt x="4868" y="6616"/>
                  <a:pt x="5155" y="6786"/>
                  <a:pt x="5329" y="7044"/>
                </a:cubicBezTo>
                <a:cubicBezTo>
                  <a:pt x="5545" y="7368"/>
                  <a:pt x="5590" y="7837"/>
                  <a:pt x="5464" y="8438"/>
                </a:cubicBezTo>
                <a:cubicBezTo>
                  <a:pt x="5351" y="8977"/>
                  <a:pt x="4969" y="9591"/>
                  <a:pt x="4467" y="10038"/>
                </a:cubicBezTo>
                <a:cubicBezTo>
                  <a:pt x="4034" y="10424"/>
                  <a:pt x="3572" y="10638"/>
                  <a:pt x="3189" y="10638"/>
                </a:cubicBezTo>
                <a:cubicBezTo>
                  <a:pt x="3124" y="10638"/>
                  <a:pt x="3062" y="10632"/>
                  <a:pt x="3003" y="10620"/>
                </a:cubicBezTo>
                <a:cubicBezTo>
                  <a:pt x="2329" y="10480"/>
                  <a:pt x="2262" y="9465"/>
                  <a:pt x="2265" y="9035"/>
                </a:cubicBezTo>
                <a:cubicBezTo>
                  <a:pt x="2267" y="8915"/>
                  <a:pt x="2170" y="8817"/>
                  <a:pt x="2050" y="8817"/>
                </a:cubicBezTo>
                <a:lnTo>
                  <a:pt x="2049" y="8817"/>
                </a:lnTo>
                <a:cubicBezTo>
                  <a:pt x="1929" y="8817"/>
                  <a:pt x="1832" y="8912"/>
                  <a:pt x="1832" y="9031"/>
                </a:cubicBezTo>
                <a:cubicBezTo>
                  <a:pt x="1826" y="9866"/>
                  <a:pt x="2039" y="10485"/>
                  <a:pt x="2430" y="10811"/>
                </a:cubicBezTo>
                <a:cubicBezTo>
                  <a:pt x="2408" y="10818"/>
                  <a:pt x="2384" y="10826"/>
                  <a:pt x="2362" y="10836"/>
                </a:cubicBezTo>
                <a:cubicBezTo>
                  <a:pt x="1883" y="11025"/>
                  <a:pt x="1435" y="11284"/>
                  <a:pt x="1034" y="11605"/>
                </a:cubicBezTo>
                <a:cubicBezTo>
                  <a:pt x="721" y="11857"/>
                  <a:pt x="311" y="12256"/>
                  <a:pt x="130" y="12731"/>
                </a:cubicBezTo>
                <a:cubicBezTo>
                  <a:pt x="1" y="13073"/>
                  <a:pt x="10" y="13410"/>
                  <a:pt x="163" y="13704"/>
                </a:cubicBezTo>
                <a:cubicBezTo>
                  <a:pt x="421" y="14207"/>
                  <a:pt x="1037" y="14571"/>
                  <a:pt x="1852" y="14704"/>
                </a:cubicBezTo>
                <a:cubicBezTo>
                  <a:pt x="2065" y="14739"/>
                  <a:pt x="2278" y="14755"/>
                  <a:pt x="2494" y="14755"/>
                </a:cubicBezTo>
                <a:cubicBezTo>
                  <a:pt x="3042" y="14755"/>
                  <a:pt x="3573" y="14642"/>
                  <a:pt x="3990" y="14429"/>
                </a:cubicBezTo>
                <a:cubicBezTo>
                  <a:pt x="4609" y="14111"/>
                  <a:pt x="5008" y="13720"/>
                  <a:pt x="5176" y="13265"/>
                </a:cubicBezTo>
                <a:cubicBezTo>
                  <a:pt x="5225" y="13343"/>
                  <a:pt x="5280" y="13420"/>
                  <a:pt x="5337" y="13493"/>
                </a:cubicBezTo>
                <a:cubicBezTo>
                  <a:pt x="5965" y="14308"/>
                  <a:pt x="6906" y="14755"/>
                  <a:pt x="7990" y="14755"/>
                </a:cubicBezTo>
                <a:cubicBezTo>
                  <a:pt x="9560" y="14755"/>
                  <a:pt x="10835" y="13785"/>
                  <a:pt x="11240" y="12283"/>
                </a:cubicBezTo>
                <a:cubicBezTo>
                  <a:pt x="11263" y="12172"/>
                  <a:pt x="11194" y="12062"/>
                  <a:pt x="11085" y="12032"/>
                </a:cubicBezTo>
                <a:cubicBezTo>
                  <a:pt x="11066" y="12026"/>
                  <a:pt x="11047" y="12024"/>
                  <a:pt x="11028" y="12024"/>
                </a:cubicBezTo>
                <a:cubicBezTo>
                  <a:pt x="10938" y="12024"/>
                  <a:pt x="10854" y="12082"/>
                  <a:pt x="10824" y="12170"/>
                </a:cubicBezTo>
                <a:cubicBezTo>
                  <a:pt x="10654" y="12795"/>
                  <a:pt x="10310" y="13327"/>
                  <a:pt x="9830" y="13709"/>
                </a:cubicBezTo>
                <a:cubicBezTo>
                  <a:pt x="9700" y="13812"/>
                  <a:pt x="9560" y="13903"/>
                  <a:pt x="9413" y="13981"/>
                </a:cubicBezTo>
                <a:cubicBezTo>
                  <a:pt x="9574" y="13409"/>
                  <a:pt x="9671" y="12722"/>
                  <a:pt x="9685" y="11993"/>
                </a:cubicBezTo>
                <a:cubicBezTo>
                  <a:pt x="9689" y="11874"/>
                  <a:pt x="9593" y="11774"/>
                  <a:pt x="9474" y="11772"/>
                </a:cubicBezTo>
                <a:lnTo>
                  <a:pt x="9469" y="11772"/>
                </a:lnTo>
                <a:cubicBezTo>
                  <a:pt x="9351" y="11772"/>
                  <a:pt x="9256" y="11866"/>
                  <a:pt x="9253" y="11984"/>
                </a:cubicBezTo>
                <a:cubicBezTo>
                  <a:pt x="9235" y="12828"/>
                  <a:pt x="9107" y="13607"/>
                  <a:pt x="8890" y="14196"/>
                </a:cubicBezTo>
                <a:cubicBezTo>
                  <a:pt x="8668" y="14261"/>
                  <a:pt x="8439" y="14300"/>
                  <a:pt x="8208" y="14315"/>
                </a:cubicBezTo>
                <a:lnTo>
                  <a:pt x="8208" y="6457"/>
                </a:lnTo>
                <a:cubicBezTo>
                  <a:pt x="8205" y="6341"/>
                  <a:pt x="8108" y="6247"/>
                  <a:pt x="7992" y="6247"/>
                </a:cubicBezTo>
                <a:cubicBezTo>
                  <a:pt x="7874" y="6247"/>
                  <a:pt x="7779" y="6341"/>
                  <a:pt x="7776" y="6457"/>
                </a:cubicBezTo>
                <a:lnTo>
                  <a:pt x="7776" y="14315"/>
                </a:lnTo>
                <a:cubicBezTo>
                  <a:pt x="7544" y="14300"/>
                  <a:pt x="7315" y="14261"/>
                  <a:pt x="7094" y="14196"/>
                </a:cubicBezTo>
                <a:cubicBezTo>
                  <a:pt x="6760" y="13294"/>
                  <a:pt x="6645" y="11995"/>
                  <a:pt x="6787" y="10693"/>
                </a:cubicBezTo>
                <a:cubicBezTo>
                  <a:pt x="6863" y="9993"/>
                  <a:pt x="6966" y="9570"/>
                  <a:pt x="7059" y="9197"/>
                </a:cubicBezTo>
                <a:cubicBezTo>
                  <a:pt x="7181" y="8694"/>
                  <a:pt x="7286" y="8260"/>
                  <a:pt x="7286" y="7379"/>
                </a:cubicBezTo>
                <a:cubicBezTo>
                  <a:pt x="7286" y="6497"/>
                  <a:pt x="7181" y="6063"/>
                  <a:pt x="7059" y="5560"/>
                </a:cubicBezTo>
                <a:cubicBezTo>
                  <a:pt x="7019" y="5397"/>
                  <a:pt x="6979" y="5230"/>
                  <a:pt x="6938" y="5036"/>
                </a:cubicBezTo>
                <a:cubicBezTo>
                  <a:pt x="6916" y="4933"/>
                  <a:pt x="6825" y="4863"/>
                  <a:pt x="6725" y="4863"/>
                </a:cubicBezTo>
                <a:cubicBezTo>
                  <a:pt x="6711" y="4863"/>
                  <a:pt x="6696" y="4864"/>
                  <a:pt x="6682" y="4867"/>
                </a:cubicBezTo>
                <a:cubicBezTo>
                  <a:pt x="6564" y="4891"/>
                  <a:pt x="6489" y="5006"/>
                  <a:pt x="6513" y="5123"/>
                </a:cubicBezTo>
                <a:cubicBezTo>
                  <a:pt x="6555" y="5325"/>
                  <a:pt x="6596" y="5497"/>
                  <a:pt x="6637" y="5662"/>
                </a:cubicBezTo>
                <a:cubicBezTo>
                  <a:pt x="6758" y="6158"/>
                  <a:pt x="6854" y="6549"/>
                  <a:pt x="6854" y="7379"/>
                </a:cubicBezTo>
                <a:cubicBezTo>
                  <a:pt x="6854" y="8208"/>
                  <a:pt x="6758" y="8600"/>
                  <a:pt x="6637" y="9095"/>
                </a:cubicBezTo>
                <a:cubicBezTo>
                  <a:pt x="6544" y="9481"/>
                  <a:pt x="6435" y="9919"/>
                  <a:pt x="6356" y="10645"/>
                </a:cubicBezTo>
                <a:cubicBezTo>
                  <a:pt x="6226" y="11847"/>
                  <a:pt x="6305" y="13052"/>
                  <a:pt x="6569" y="13982"/>
                </a:cubicBezTo>
                <a:cubicBezTo>
                  <a:pt x="6222" y="13798"/>
                  <a:pt x="5919" y="13540"/>
                  <a:pt x="5680" y="13229"/>
                </a:cubicBezTo>
                <a:cubicBezTo>
                  <a:pt x="5081" y="12453"/>
                  <a:pt x="4895" y="11408"/>
                  <a:pt x="5168" y="10364"/>
                </a:cubicBezTo>
                <a:cubicBezTo>
                  <a:pt x="5327" y="9758"/>
                  <a:pt x="5534" y="9405"/>
                  <a:pt x="5734" y="9063"/>
                </a:cubicBezTo>
                <a:cubicBezTo>
                  <a:pt x="5993" y="8618"/>
                  <a:pt x="6238" y="8200"/>
                  <a:pt x="6238" y="7378"/>
                </a:cubicBezTo>
                <a:cubicBezTo>
                  <a:pt x="6238" y="6557"/>
                  <a:pt x="5993" y="6138"/>
                  <a:pt x="5734" y="5694"/>
                </a:cubicBezTo>
                <a:cubicBezTo>
                  <a:pt x="5534" y="5352"/>
                  <a:pt x="5327" y="4999"/>
                  <a:pt x="5168" y="4393"/>
                </a:cubicBezTo>
                <a:cubicBezTo>
                  <a:pt x="4895" y="3349"/>
                  <a:pt x="5081" y="2304"/>
                  <a:pt x="5680" y="1528"/>
                </a:cubicBezTo>
                <a:cubicBezTo>
                  <a:pt x="5919" y="1217"/>
                  <a:pt x="6222" y="959"/>
                  <a:pt x="6569" y="775"/>
                </a:cubicBezTo>
                <a:lnTo>
                  <a:pt x="6569" y="775"/>
                </a:lnTo>
                <a:cubicBezTo>
                  <a:pt x="6334" y="1605"/>
                  <a:pt x="6243" y="2654"/>
                  <a:pt x="6323" y="3737"/>
                </a:cubicBezTo>
                <a:cubicBezTo>
                  <a:pt x="6330" y="3850"/>
                  <a:pt x="6424" y="3937"/>
                  <a:pt x="6539" y="3937"/>
                </a:cubicBezTo>
                <a:lnTo>
                  <a:pt x="6555" y="3937"/>
                </a:lnTo>
                <a:cubicBezTo>
                  <a:pt x="6674" y="3928"/>
                  <a:pt x="6763" y="3824"/>
                  <a:pt x="6755" y="3705"/>
                </a:cubicBezTo>
                <a:cubicBezTo>
                  <a:pt x="6669" y="2533"/>
                  <a:pt x="6795" y="1369"/>
                  <a:pt x="7092" y="560"/>
                </a:cubicBezTo>
                <a:cubicBezTo>
                  <a:pt x="7315" y="496"/>
                  <a:pt x="7544" y="455"/>
                  <a:pt x="7774" y="441"/>
                </a:cubicBezTo>
                <a:lnTo>
                  <a:pt x="7774" y="5592"/>
                </a:lnTo>
                <a:cubicBezTo>
                  <a:pt x="7771" y="5715"/>
                  <a:pt x="7868" y="5815"/>
                  <a:pt x="7990" y="5815"/>
                </a:cubicBezTo>
                <a:cubicBezTo>
                  <a:pt x="8113" y="5815"/>
                  <a:pt x="8211" y="5715"/>
                  <a:pt x="8207" y="5592"/>
                </a:cubicBezTo>
                <a:lnTo>
                  <a:pt x="8207" y="441"/>
                </a:lnTo>
                <a:cubicBezTo>
                  <a:pt x="8437" y="455"/>
                  <a:pt x="8666" y="495"/>
                  <a:pt x="8889" y="560"/>
                </a:cubicBezTo>
                <a:cubicBezTo>
                  <a:pt x="9223" y="1463"/>
                  <a:pt x="9337" y="2762"/>
                  <a:pt x="9194" y="4064"/>
                </a:cubicBezTo>
                <a:cubicBezTo>
                  <a:pt x="9118" y="4762"/>
                  <a:pt x="9016" y="5185"/>
                  <a:pt x="8924" y="5559"/>
                </a:cubicBezTo>
                <a:cubicBezTo>
                  <a:pt x="8801" y="6061"/>
                  <a:pt x="8695" y="6495"/>
                  <a:pt x="8695" y="7378"/>
                </a:cubicBezTo>
                <a:cubicBezTo>
                  <a:pt x="8695" y="8259"/>
                  <a:pt x="8801" y="8694"/>
                  <a:pt x="8924" y="9197"/>
                </a:cubicBezTo>
                <a:cubicBezTo>
                  <a:pt x="8967" y="9372"/>
                  <a:pt x="9011" y="9553"/>
                  <a:pt x="9054" y="9767"/>
                </a:cubicBezTo>
                <a:cubicBezTo>
                  <a:pt x="9076" y="9869"/>
                  <a:pt x="9165" y="9939"/>
                  <a:pt x="9265" y="9939"/>
                </a:cubicBezTo>
                <a:cubicBezTo>
                  <a:pt x="9279" y="9939"/>
                  <a:pt x="9294" y="9937"/>
                  <a:pt x="9309" y="9934"/>
                </a:cubicBezTo>
                <a:cubicBezTo>
                  <a:pt x="9425" y="9911"/>
                  <a:pt x="9501" y="9798"/>
                  <a:pt x="9479" y="9682"/>
                </a:cubicBezTo>
                <a:cubicBezTo>
                  <a:pt x="9434" y="9459"/>
                  <a:pt x="9388" y="9273"/>
                  <a:pt x="9345" y="9093"/>
                </a:cubicBezTo>
                <a:cubicBezTo>
                  <a:pt x="9224" y="8599"/>
                  <a:pt x="9129" y="8208"/>
                  <a:pt x="9129" y="7378"/>
                </a:cubicBezTo>
                <a:cubicBezTo>
                  <a:pt x="9129" y="6548"/>
                  <a:pt x="9224" y="6157"/>
                  <a:pt x="9345" y="5662"/>
                </a:cubicBezTo>
                <a:cubicBezTo>
                  <a:pt x="9439" y="5276"/>
                  <a:pt x="9545" y="4837"/>
                  <a:pt x="9625" y="4112"/>
                </a:cubicBezTo>
                <a:cubicBezTo>
                  <a:pt x="9757" y="2910"/>
                  <a:pt x="9676" y="1703"/>
                  <a:pt x="9413" y="775"/>
                </a:cubicBezTo>
                <a:lnTo>
                  <a:pt x="9413" y="775"/>
                </a:lnTo>
                <a:cubicBezTo>
                  <a:pt x="9760" y="959"/>
                  <a:pt x="10062" y="1215"/>
                  <a:pt x="10302" y="1527"/>
                </a:cubicBezTo>
                <a:cubicBezTo>
                  <a:pt x="10900" y="2303"/>
                  <a:pt x="11088" y="3347"/>
                  <a:pt x="10814" y="4392"/>
                </a:cubicBezTo>
                <a:cubicBezTo>
                  <a:pt x="10655" y="4998"/>
                  <a:pt x="10447" y="5352"/>
                  <a:pt x="10248" y="5694"/>
                </a:cubicBezTo>
                <a:cubicBezTo>
                  <a:pt x="9987" y="6138"/>
                  <a:pt x="9743" y="6557"/>
                  <a:pt x="9743" y="7378"/>
                </a:cubicBezTo>
                <a:cubicBezTo>
                  <a:pt x="9743" y="8198"/>
                  <a:pt x="9987" y="8618"/>
                  <a:pt x="10248" y="9062"/>
                </a:cubicBezTo>
                <a:cubicBezTo>
                  <a:pt x="10447" y="9403"/>
                  <a:pt x="10655" y="9756"/>
                  <a:pt x="10814" y="10364"/>
                </a:cubicBezTo>
                <a:cubicBezTo>
                  <a:pt x="10900" y="10690"/>
                  <a:pt x="10941" y="11027"/>
                  <a:pt x="10937" y="11365"/>
                </a:cubicBezTo>
                <a:cubicBezTo>
                  <a:pt x="10933" y="11485"/>
                  <a:pt x="11029" y="11583"/>
                  <a:pt x="11148" y="11586"/>
                </a:cubicBezTo>
                <a:lnTo>
                  <a:pt x="11153" y="11586"/>
                </a:lnTo>
                <a:cubicBezTo>
                  <a:pt x="11271" y="11586"/>
                  <a:pt x="11366" y="11491"/>
                  <a:pt x="11369" y="11373"/>
                </a:cubicBezTo>
                <a:cubicBezTo>
                  <a:pt x="11375" y="10997"/>
                  <a:pt x="11329" y="10620"/>
                  <a:pt x="11232" y="10254"/>
                </a:cubicBezTo>
                <a:cubicBezTo>
                  <a:pt x="11059" y="9591"/>
                  <a:pt x="10827" y="9194"/>
                  <a:pt x="10622" y="8844"/>
                </a:cubicBezTo>
                <a:cubicBezTo>
                  <a:pt x="10374" y="8418"/>
                  <a:pt x="10177" y="8082"/>
                  <a:pt x="10177" y="7378"/>
                </a:cubicBezTo>
                <a:cubicBezTo>
                  <a:pt x="10177" y="6673"/>
                  <a:pt x="10374" y="6338"/>
                  <a:pt x="10622" y="5913"/>
                </a:cubicBezTo>
                <a:cubicBezTo>
                  <a:pt x="10827" y="5562"/>
                  <a:pt x="11059" y="5166"/>
                  <a:pt x="11232" y="4502"/>
                </a:cubicBezTo>
                <a:cubicBezTo>
                  <a:pt x="11541" y="3327"/>
                  <a:pt x="11328" y="2145"/>
                  <a:pt x="10646" y="1263"/>
                </a:cubicBezTo>
                <a:cubicBezTo>
                  <a:pt x="10018" y="447"/>
                  <a:pt x="9075" y="0"/>
                  <a:pt x="799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1" name="Google Shape;1521;p31"/>
          <p:cNvGrpSpPr/>
          <p:nvPr/>
        </p:nvGrpSpPr>
        <p:grpSpPr>
          <a:xfrm>
            <a:off x="5381213" y="3081300"/>
            <a:ext cx="271275" cy="368950"/>
            <a:chOff x="5212950" y="3227675"/>
            <a:chExt cx="271275" cy="368950"/>
          </a:xfrm>
        </p:grpSpPr>
        <p:sp>
          <p:nvSpPr>
            <p:cNvPr id="1522" name="Google Shape;1522;p31"/>
            <p:cNvSpPr/>
            <p:nvPr/>
          </p:nvSpPr>
          <p:spPr>
            <a:xfrm>
              <a:off x="5212950" y="3227675"/>
              <a:ext cx="248600" cy="223325"/>
            </a:xfrm>
            <a:custGeom>
              <a:rect b="b" l="l" r="r" t="t"/>
              <a:pathLst>
                <a:path extrusionOk="0" h="8933" w="9944">
                  <a:moveTo>
                    <a:pt x="1158" y="2732"/>
                  </a:moveTo>
                  <a:cubicBezTo>
                    <a:pt x="1682" y="3072"/>
                    <a:pt x="2218" y="3249"/>
                    <a:pt x="2724" y="3249"/>
                  </a:cubicBezTo>
                  <a:lnTo>
                    <a:pt x="2733" y="3249"/>
                  </a:lnTo>
                  <a:cubicBezTo>
                    <a:pt x="2539" y="3494"/>
                    <a:pt x="2368" y="3756"/>
                    <a:pt x="2217" y="4030"/>
                  </a:cubicBezTo>
                  <a:cubicBezTo>
                    <a:pt x="2051" y="4333"/>
                    <a:pt x="1911" y="4651"/>
                    <a:pt x="1800" y="4979"/>
                  </a:cubicBezTo>
                  <a:cubicBezTo>
                    <a:pt x="1375" y="5096"/>
                    <a:pt x="952" y="5123"/>
                    <a:pt x="660" y="5123"/>
                  </a:cubicBezTo>
                  <a:cubicBezTo>
                    <a:pt x="581" y="5123"/>
                    <a:pt x="511" y="5121"/>
                    <a:pt x="453" y="5119"/>
                  </a:cubicBezTo>
                  <a:lnTo>
                    <a:pt x="455" y="5119"/>
                  </a:lnTo>
                  <a:cubicBezTo>
                    <a:pt x="434" y="4666"/>
                    <a:pt x="455" y="3451"/>
                    <a:pt x="1158" y="2732"/>
                  </a:cubicBezTo>
                  <a:close/>
                  <a:moveTo>
                    <a:pt x="2722" y="1"/>
                  </a:moveTo>
                  <a:cubicBezTo>
                    <a:pt x="2425" y="4"/>
                    <a:pt x="2129" y="59"/>
                    <a:pt x="1851" y="164"/>
                  </a:cubicBezTo>
                  <a:cubicBezTo>
                    <a:pt x="1743" y="207"/>
                    <a:pt x="1687" y="330"/>
                    <a:pt x="1728" y="441"/>
                  </a:cubicBezTo>
                  <a:cubicBezTo>
                    <a:pt x="1760" y="528"/>
                    <a:pt x="1843" y="582"/>
                    <a:pt x="1932" y="582"/>
                  </a:cubicBezTo>
                  <a:cubicBezTo>
                    <a:pt x="1954" y="582"/>
                    <a:pt x="1978" y="579"/>
                    <a:pt x="2000" y="571"/>
                  </a:cubicBezTo>
                  <a:cubicBezTo>
                    <a:pt x="2231" y="482"/>
                    <a:pt x="2476" y="436"/>
                    <a:pt x="2722" y="435"/>
                  </a:cubicBezTo>
                  <a:cubicBezTo>
                    <a:pt x="3570" y="435"/>
                    <a:pt x="4331" y="1040"/>
                    <a:pt x="4721" y="1416"/>
                  </a:cubicBezTo>
                  <a:cubicBezTo>
                    <a:pt x="4443" y="1724"/>
                    <a:pt x="4132" y="2001"/>
                    <a:pt x="3794" y="2241"/>
                  </a:cubicBezTo>
                  <a:cubicBezTo>
                    <a:pt x="3573" y="2398"/>
                    <a:pt x="3364" y="2572"/>
                    <a:pt x="3171" y="2762"/>
                  </a:cubicBezTo>
                  <a:cubicBezTo>
                    <a:pt x="3024" y="2797"/>
                    <a:pt x="2873" y="2815"/>
                    <a:pt x="2722" y="2816"/>
                  </a:cubicBezTo>
                  <a:cubicBezTo>
                    <a:pt x="1713" y="2816"/>
                    <a:pt x="828" y="1961"/>
                    <a:pt x="518" y="1626"/>
                  </a:cubicBezTo>
                  <a:cubicBezTo>
                    <a:pt x="749" y="1373"/>
                    <a:pt x="1007" y="1147"/>
                    <a:pt x="1285" y="951"/>
                  </a:cubicBezTo>
                  <a:cubicBezTo>
                    <a:pt x="1383" y="883"/>
                    <a:pt x="1407" y="749"/>
                    <a:pt x="1339" y="651"/>
                  </a:cubicBezTo>
                  <a:cubicBezTo>
                    <a:pt x="1298" y="590"/>
                    <a:pt x="1230" y="558"/>
                    <a:pt x="1161" y="558"/>
                  </a:cubicBezTo>
                  <a:cubicBezTo>
                    <a:pt x="1119" y="558"/>
                    <a:pt x="1076" y="570"/>
                    <a:pt x="1038" y="595"/>
                  </a:cubicBezTo>
                  <a:cubicBezTo>
                    <a:pt x="674" y="850"/>
                    <a:pt x="347" y="1150"/>
                    <a:pt x="62" y="1490"/>
                  </a:cubicBezTo>
                  <a:cubicBezTo>
                    <a:pt x="0" y="1570"/>
                    <a:pt x="0" y="1681"/>
                    <a:pt x="62" y="1759"/>
                  </a:cubicBezTo>
                  <a:cubicBezTo>
                    <a:pt x="283" y="2025"/>
                    <a:pt x="530" y="2265"/>
                    <a:pt x="801" y="2478"/>
                  </a:cubicBezTo>
                  <a:cubicBezTo>
                    <a:pt x="404" y="2909"/>
                    <a:pt x="146" y="3529"/>
                    <a:pt x="54" y="4281"/>
                  </a:cubicBezTo>
                  <a:cubicBezTo>
                    <a:pt x="10" y="4634"/>
                    <a:pt x="3" y="4991"/>
                    <a:pt x="35" y="5346"/>
                  </a:cubicBezTo>
                  <a:cubicBezTo>
                    <a:pt x="48" y="5446"/>
                    <a:pt x="126" y="5524"/>
                    <a:pt x="226" y="5535"/>
                  </a:cubicBezTo>
                  <a:cubicBezTo>
                    <a:pt x="356" y="5550"/>
                    <a:pt x="487" y="5556"/>
                    <a:pt x="617" y="5556"/>
                  </a:cubicBezTo>
                  <a:cubicBezTo>
                    <a:pt x="631" y="5556"/>
                    <a:pt x="646" y="5556"/>
                    <a:pt x="660" y="5556"/>
                  </a:cubicBezTo>
                  <a:cubicBezTo>
                    <a:pt x="668" y="5556"/>
                    <a:pt x="675" y="5556"/>
                    <a:pt x="683" y="5556"/>
                  </a:cubicBezTo>
                  <a:cubicBezTo>
                    <a:pt x="1007" y="5556"/>
                    <a:pt x="1334" y="5523"/>
                    <a:pt x="1654" y="5459"/>
                  </a:cubicBezTo>
                  <a:lnTo>
                    <a:pt x="1654" y="5459"/>
                  </a:lnTo>
                  <a:cubicBezTo>
                    <a:pt x="1477" y="6125"/>
                    <a:pt x="1388" y="6853"/>
                    <a:pt x="1388" y="7637"/>
                  </a:cubicBezTo>
                  <a:cubicBezTo>
                    <a:pt x="1388" y="8006"/>
                    <a:pt x="1409" y="8375"/>
                    <a:pt x="1450" y="8742"/>
                  </a:cubicBezTo>
                  <a:cubicBezTo>
                    <a:pt x="1465" y="8852"/>
                    <a:pt x="1559" y="8933"/>
                    <a:pt x="1668" y="8933"/>
                  </a:cubicBezTo>
                  <a:cubicBezTo>
                    <a:pt x="1676" y="8933"/>
                    <a:pt x="1684" y="8932"/>
                    <a:pt x="1692" y="8931"/>
                  </a:cubicBezTo>
                  <a:lnTo>
                    <a:pt x="1692" y="8933"/>
                  </a:lnTo>
                  <a:cubicBezTo>
                    <a:pt x="1810" y="8919"/>
                    <a:pt x="1895" y="8811"/>
                    <a:pt x="1881" y="8691"/>
                  </a:cubicBezTo>
                  <a:cubicBezTo>
                    <a:pt x="1841" y="8342"/>
                    <a:pt x="1821" y="7990"/>
                    <a:pt x="1821" y="7639"/>
                  </a:cubicBezTo>
                  <a:cubicBezTo>
                    <a:pt x="1821" y="6321"/>
                    <a:pt x="2083" y="5176"/>
                    <a:pt x="2597" y="4238"/>
                  </a:cubicBezTo>
                  <a:cubicBezTo>
                    <a:pt x="2965" y="3567"/>
                    <a:pt x="3450" y="3014"/>
                    <a:pt x="4043" y="2595"/>
                  </a:cubicBezTo>
                  <a:cubicBezTo>
                    <a:pt x="4512" y="2263"/>
                    <a:pt x="4947" y="1850"/>
                    <a:pt x="5336" y="1363"/>
                  </a:cubicBezTo>
                  <a:cubicBezTo>
                    <a:pt x="5552" y="1091"/>
                    <a:pt x="5815" y="953"/>
                    <a:pt x="6118" y="953"/>
                  </a:cubicBezTo>
                  <a:cubicBezTo>
                    <a:pt x="6420" y="953"/>
                    <a:pt x="6684" y="1091"/>
                    <a:pt x="6901" y="1363"/>
                  </a:cubicBezTo>
                  <a:cubicBezTo>
                    <a:pt x="7289" y="1850"/>
                    <a:pt x="7723" y="2265"/>
                    <a:pt x="8192" y="2595"/>
                  </a:cubicBezTo>
                  <a:cubicBezTo>
                    <a:pt x="8715" y="2964"/>
                    <a:pt x="9158" y="3441"/>
                    <a:pt x="9508" y="4012"/>
                  </a:cubicBezTo>
                  <a:cubicBezTo>
                    <a:pt x="9549" y="4081"/>
                    <a:pt x="9622" y="4120"/>
                    <a:pt x="9697" y="4120"/>
                  </a:cubicBezTo>
                  <a:cubicBezTo>
                    <a:pt x="9736" y="4120"/>
                    <a:pt x="9775" y="4110"/>
                    <a:pt x="9810" y="4088"/>
                  </a:cubicBezTo>
                  <a:cubicBezTo>
                    <a:pt x="9914" y="4023"/>
                    <a:pt x="9944" y="3886"/>
                    <a:pt x="9877" y="3785"/>
                  </a:cubicBezTo>
                  <a:cubicBezTo>
                    <a:pt x="9495" y="3165"/>
                    <a:pt x="9014" y="2645"/>
                    <a:pt x="8443" y="2242"/>
                  </a:cubicBezTo>
                  <a:cubicBezTo>
                    <a:pt x="7990" y="1917"/>
                    <a:pt x="7584" y="1530"/>
                    <a:pt x="7239" y="1093"/>
                  </a:cubicBezTo>
                  <a:cubicBezTo>
                    <a:pt x="6940" y="718"/>
                    <a:pt x="6552" y="521"/>
                    <a:pt x="6118" y="521"/>
                  </a:cubicBezTo>
                  <a:cubicBezTo>
                    <a:pt x="5684" y="521"/>
                    <a:pt x="5301" y="716"/>
                    <a:pt x="5002" y="1085"/>
                  </a:cubicBezTo>
                  <a:cubicBezTo>
                    <a:pt x="4767" y="858"/>
                    <a:pt x="4508" y="656"/>
                    <a:pt x="4231" y="481"/>
                  </a:cubicBezTo>
                  <a:cubicBezTo>
                    <a:pt x="3721" y="163"/>
                    <a:pt x="3213" y="1"/>
                    <a:pt x="27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252375" y="3338875"/>
              <a:ext cx="231850" cy="257750"/>
            </a:xfrm>
            <a:custGeom>
              <a:rect b="b" l="l" r="r" t="t"/>
              <a:pathLst>
                <a:path extrusionOk="0" h="10310" w="9274">
                  <a:moveTo>
                    <a:pt x="8509" y="1"/>
                  </a:moveTo>
                  <a:cubicBezTo>
                    <a:pt x="8481" y="1"/>
                    <a:pt x="8453" y="6"/>
                    <a:pt x="8426" y="17"/>
                  </a:cubicBezTo>
                  <a:cubicBezTo>
                    <a:pt x="8314" y="65"/>
                    <a:pt x="8262" y="195"/>
                    <a:pt x="8313" y="307"/>
                  </a:cubicBezTo>
                  <a:cubicBezTo>
                    <a:pt x="8663" y="1137"/>
                    <a:pt x="8839" y="2108"/>
                    <a:pt x="8839" y="3191"/>
                  </a:cubicBezTo>
                  <a:cubicBezTo>
                    <a:pt x="8839" y="4509"/>
                    <a:pt x="8578" y="5654"/>
                    <a:pt x="8065" y="6592"/>
                  </a:cubicBezTo>
                  <a:cubicBezTo>
                    <a:pt x="7696" y="7263"/>
                    <a:pt x="7209" y="7816"/>
                    <a:pt x="6618" y="8234"/>
                  </a:cubicBezTo>
                  <a:cubicBezTo>
                    <a:pt x="6131" y="8582"/>
                    <a:pt x="5696" y="8997"/>
                    <a:pt x="5325" y="9466"/>
                  </a:cubicBezTo>
                  <a:cubicBezTo>
                    <a:pt x="5109" y="9738"/>
                    <a:pt x="4845" y="9875"/>
                    <a:pt x="4543" y="9875"/>
                  </a:cubicBezTo>
                  <a:cubicBezTo>
                    <a:pt x="4241" y="9875"/>
                    <a:pt x="3977" y="9738"/>
                    <a:pt x="3761" y="9466"/>
                  </a:cubicBezTo>
                  <a:cubicBezTo>
                    <a:pt x="3390" y="8997"/>
                    <a:pt x="2955" y="8582"/>
                    <a:pt x="2468" y="8234"/>
                  </a:cubicBezTo>
                  <a:cubicBezTo>
                    <a:pt x="1770" y="7740"/>
                    <a:pt x="853" y="6790"/>
                    <a:pt x="450" y="5073"/>
                  </a:cubicBezTo>
                  <a:cubicBezTo>
                    <a:pt x="426" y="4974"/>
                    <a:pt x="337" y="4907"/>
                    <a:pt x="239" y="4907"/>
                  </a:cubicBezTo>
                  <a:cubicBezTo>
                    <a:pt x="223" y="4907"/>
                    <a:pt x="206" y="4909"/>
                    <a:pt x="190" y="4913"/>
                  </a:cubicBezTo>
                  <a:cubicBezTo>
                    <a:pt x="72" y="4940"/>
                    <a:pt x="0" y="5057"/>
                    <a:pt x="27" y="5173"/>
                  </a:cubicBezTo>
                  <a:cubicBezTo>
                    <a:pt x="461" y="7021"/>
                    <a:pt x="1458" y="8051"/>
                    <a:pt x="2218" y="8589"/>
                  </a:cubicBezTo>
                  <a:cubicBezTo>
                    <a:pt x="2672" y="8913"/>
                    <a:pt x="3077" y="9299"/>
                    <a:pt x="3422" y="9737"/>
                  </a:cubicBezTo>
                  <a:cubicBezTo>
                    <a:pt x="3719" y="10112"/>
                    <a:pt x="4109" y="10309"/>
                    <a:pt x="4543" y="10309"/>
                  </a:cubicBezTo>
                  <a:cubicBezTo>
                    <a:pt x="4977" y="10309"/>
                    <a:pt x="5365" y="10110"/>
                    <a:pt x="5664" y="9737"/>
                  </a:cubicBezTo>
                  <a:cubicBezTo>
                    <a:pt x="6009" y="9299"/>
                    <a:pt x="6414" y="8913"/>
                    <a:pt x="6867" y="8589"/>
                  </a:cubicBezTo>
                  <a:cubicBezTo>
                    <a:pt x="7513" y="8131"/>
                    <a:pt x="8044" y="7530"/>
                    <a:pt x="8445" y="6802"/>
                  </a:cubicBezTo>
                  <a:cubicBezTo>
                    <a:pt x="8995" y="5798"/>
                    <a:pt x="9273" y="4584"/>
                    <a:pt x="9273" y="3191"/>
                  </a:cubicBezTo>
                  <a:cubicBezTo>
                    <a:pt x="9273" y="2051"/>
                    <a:pt x="9085" y="1024"/>
                    <a:pt x="8712" y="138"/>
                  </a:cubicBezTo>
                  <a:cubicBezTo>
                    <a:pt x="8678" y="53"/>
                    <a:pt x="8596" y="1"/>
                    <a:pt x="85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5440000" y="3432700"/>
              <a:ext cx="18350" cy="18350"/>
            </a:xfrm>
            <a:custGeom>
              <a:rect b="b" l="l" r="r" t="t"/>
              <a:pathLst>
                <a:path extrusionOk="0" h="734" w="734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cubicBezTo>
                    <a:pt x="0" y="570"/>
                    <a:pt x="164" y="734"/>
                    <a:pt x="366" y="734"/>
                  </a:cubicBezTo>
                  <a:cubicBezTo>
                    <a:pt x="568" y="734"/>
                    <a:pt x="733" y="570"/>
                    <a:pt x="733" y="366"/>
                  </a:cubicBezTo>
                  <a:cubicBezTo>
                    <a:pt x="733" y="164"/>
                    <a:pt x="568" y="1"/>
                    <a:pt x="3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5404425" y="3442400"/>
              <a:ext cx="18325" cy="18350"/>
            </a:xfrm>
            <a:custGeom>
              <a:rect b="b" l="l" r="r" t="t"/>
              <a:pathLst>
                <a:path extrusionOk="0" h="734" w="733">
                  <a:moveTo>
                    <a:pt x="366" y="1"/>
                  </a:moveTo>
                  <a:cubicBezTo>
                    <a:pt x="164" y="1"/>
                    <a:pt x="0" y="166"/>
                    <a:pt x="0" y="368"/>
                  </a:cubicBezTo>
                  <a:cubicBezTo>
                    <a:pt x="0" y="570"/>
                    <a:pt x="164" y="734"/>
                    <a:pt x="366" y="734"/>
                  </a:cubicBezTo>
                  <a:cubicBezTo>
                    <a:pt x="568" y="734"/>
                    <a:pt x="733" y="570"/>
                    <a:pt x="733" y="368"/>
                  </a:cubicBezTo>
                  <a:cubicBezTo>
                    <a:pt x="733" y="166"/>
                    <a:pt x="568" y="1"/>
                    <a:pt x="3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424475" y="3472850"/>
              <a:ext cx="18350" cy="18350"/>
            </a:xfrm>
            <a:custGeom>
              <a:rect b="b" l="l" r="r" t="t"/>
              <a:pathLst>
                <a:path extrusionOk="0" h="734" w="734">
                  <a:moveTo>
                    <a:pt x="367" y="0"/>
                  </a:moveTo>
                  <a:cubicBezTo>
                    <a:pt x="165" y="0"/>
                    <a:pt x="1" y="164"/>
                    <a:pt x="1" y="366"/>
                  </a:cubicBezTo>
                  <a:cubicBezTo>
                    <a:pt x="1" y="570"/>
                    <a:pt x="165" y="733"/>
                    <a:pt x="367" y="733"/>
                  </a:cubicBezTo>
                  <a:cubicBezTo>
                    <a:pt x="570" y="733"/>
                    <a:pt x="734" y="570"/>
                    <a:pt x="734" y="366"/>
                  </a:cubicBezTo>
                  <a:cubicBezTo>
                    <a:pt x="734" y="164"/>
                    <a:pt x="570" y="0"/>
                    <a:pt x="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383675" y="3472800"/>
              <a:ext cx="18350" cy="18350"/>
            </a:xfrm>
            <a:custGeom>
              <a:rect b="b" l="l" r="r" t="t"/>
              <a:pathLst>
                <a:path extrusionOk="0" h="734" w="734">
                  <a:moveTo>
                    <a:pt x="366" y="1"/>
                  </a:moveTo>
                  <a:cubicBezTo>
                    <a:pt x="164" y="1"/>
                    <a:pt x="0" y="165"/>
                    <a:pt x="0" y="367"/>
                  </a:cubicBezTo>
                  <a:cubicBezTo>
                    <a:pt x="0" y="570"/>
                    <a:pt x="164" y="734"/>
                    <a:pt x="366" y="734"/>
                  </a:cubicBezTo>
                  <a:cubicBezTo>
                    <a:pt x="568" y="734"/>
                    <a:pt x="733" y="570"/>
                    <a:pt x="733" y="367"/>
                  </a:cubicBezTo>
                  <a:cubicBezTo>
                    <a:pt x="733" y="165"/>
                    <a:pt x="568" y="1"/>
                    <a:pt x="3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403650" y="3500875"/>
              <a:ext cx="18350" cy="18350"/>
            </a:xfrm>
            <a:custGeom>
              <a:rect b="b" l="l" r="r" t="t"/>
              <a:pathLst>
                <a:path extrusionOk="0" h="734" w="734">
                  <a:moveTo>
                    <a:pt x="367" y="0"/>
                  </a:moveTo>
                  <a:cubicBezTo>
                    <a:pt x="165" y="0"/>
                    <a:pt x="1" y="164"/>
                    <a:pt x="1" y="366"/>
                  </a:cubicBezTo>
                  <a:cubicBezTo>
                    <a:pt x="1" y="570"/>
                    <a:pt x="165" y="733"/>
                    <a:pt x="367" y="733"/>
                  </a:cubicBezTo>
                  <a:cubicBezTo>
                    <a:pt x="570" y="733"/>
                    <a:pt x="734" y="570"/>
                    <a:pt x="734" y="366"/>
                  </a:cubicBezTo>
                  <a:cubicBezTo>
                    <a:pt x="734" y="164"/>
                    <a:pt x="570" y="0"/>
                    <a:pt x="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371100" y="3519750"/>
              <a:ext cx="18350" cy="18350"/>
            </a:xfrm>
            <a:custGeom>
              <a:rect b="b" l="l" r="r" t="t"/>
              <a:pathLst>
                <a:path extrusionOk="0" h="734" w="734">
                  <a:moveTo>
                    <a:pt x="368" y="1"/>
                  </a:moveTo>
                  <a:cubicBezTo>
                    <a:pt x="164" y="1"/>
                    <a:pt x="1" y="164"/>
                    <a:pt x="1" y="366"/>
                  </a:cubicBezTo>
                  <a:cubicBezTo>
                    <a:pt x="1" y="570"/>
                    <a:pt x="164" y="734"/>
                    <a:pt x="368" y="734"/>
                  </a:cubicBezTo>
                  <a:cubicBezTo>
                    <a:pt x="570" y="734"/>
                    <a:pt x="734" y="570"/>
                    <a:pt x="734" y="366"/>
                  </a:cubicBezTo>
                  <a:cubicBezTo>
                    <a:pt x="734" y="164"/>
                    <a:pt x="570" y="1"/>
                    <a:pt x="3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33" name="Shape 1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4" name="Google Shape;1534;p32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FEATURES OF THE TOPIC</a:t>
            </a:r>
            <a:endParaRPr/>
          </a:p>
        </p:txBody>
      </p:sp>
      <p:grpSp>
        <p:nvGrpSpPr>
          <p:cNvPr id="1535" name="Google Shape;1535;p32"/>
          <p:cNvGrpSpPr/>
          <p:nvPr/>
        </p:nvGrpSpPr>
        <p:grpSpPr>
          <a:xfrm>
            <a:off x="3213575" y="1442278"/>
            <a:ext cx="2716860" cy="2644612"/>
            <a:chOff x="1621701" y="238125"/>
            <a:chExt cx="4370050" cy="4249738"/>
          </a:xfrm>
        </p:grpSpPr>
        <p:sp>
          <p:nvSpPr>
            <p:cNvPr id="1536" name="Google Shape;1536;p32"/>
            <p:cNvSpPr/>
            <p:nvPr/>
          </p:nvSpPr>
          <p:spPr>
            <a:xfrm>
              <a:off x="2235474" y="2161108"/>
              <a:ext cx="3138650" cy="1120368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2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2"/>
            <p:cNvSpPr/>
            <p:nvPr/>
          </p:nvSpPr>
          <p:spPr>
            <a:xfrm>
              <a:off x="1621701" y="3373472"/>
              <a:ext cx="4370050" cy="111439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9" name="Google Shape;1539;p32"/>
          <p:cNvSpPr txBox="1"/>
          <p:nvPr>
            <p:ph idx="4294967295" type="subTitle"/>
          </p:nvPr>
        </p:nvSpPr>
        <p:spPr>
          <a:xfrm>
            <a:off x="1209875" y="2977650"/>
            <a:ext cx="2032200" cy="68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540" name="Google Shape;1540;p32"/>
          <p:cNvSpPr txBox="1"/>
          <p:nvPr>
            <p:ph idx="4294967295" type="ctrTitle"/>
          </p:nvPr>
        </p:nvSpPr>
        <p:spPr>
          <a:xfrm>
            <a:off x="1543249" y="2671188"/>
            <a:ext cx="16989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800">
                <a:solidFill>
                  <a:schemeClr val="dk1"/>
                </a:solidFill>
              </a:rPr>
              <a:t>MARS</a:t>
            </a:r>
            <a:endParaRPr b="0" sz="1800">
              <a:solidFill>
                <a:schemeClr val="dk1"/>
              </a:solidFill>
            </a:endParaRPr>
          </a:p>
        </p:txBody>
      </p:sp>
      <p:sp>
        <p:nvSpPr>
          <p:cNvPr id="1541" name="Google Shape;1541;p32"/>
          <p:cNvSpPr txBox="1"/>
          <p:nvPr>
            <p:ph idx="4294967295" type="subTitle"/>
          </p:nvPr>
        </p:nvSpPr>
        <p:spPr>
          <a:xfrm>
            <a:off x="5234500" y="1753100"/>
            <a:ext cx="2328600" cy="8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1542" name="Google Shape;1542;p32"/>
          <p:cNvSpPr txBox="1"/>
          <p:nvPr>
            <p:ph idx="4294967295" type="ctrTitle"/>
          </p:nvPr>
        </p:nvSpPr>
        <p:spPr>
          <a:xfrm>
            <a:off x="5234500" y="1442275"/>
            <a:ext cx="1634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800">
                <a:solidFill>
                  <a:schemeClr val="dk1"/>
                </a:solidFill>
              </a:rPr>
              <a:t>VENUS</a:t>
            </a:r>
            <a:endParaRPr b="0" sz="1800">
              <a:solidFill>
                <a:schemeClr val="dk1"/>
              </a:solidFill>
            </a:endParaRPr>
          </a:p>
        </p:txBody>
      </p:sp>
      <p:sp>
        <p:nvSpPr>
          <p:cNvPr id="1543" name="Google Shape;1543;p32"/>
          <p:cNvSpPr txBox="1"/>
          <p:nvPr>
            <p:ph idx="4294967295" type="subTitle"/>
          </p:nvPr>
        </p:nvSpPr>
        <p:spPr>
          <a:xfrm>
            <a:off x="6253675" y="3738750"/>
            <a:ext cx="2157000" cy="68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1544" name="Google Shape;1544;p32"/>
          <p:cNvSpPr txBox="1"/>
          <p:nvPr>
            <p:ph idx="4294967295" type="ctrTitle"/>
          </p:nvPr>
        </p:nvSpPr>
        <p:spPr>
          <a:xfrm>
            <a:off x="6253675" y="3421525"/>
            <a:ext cx="1634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800">
                <a:solidFill>
                  <a:schemeClr val="dk1"/>
                </a:solidFill>
              </a:rPr>
              <a:t>SATURN</a:t>
            </a:r>
            <a:endParaRPr b="0" sz="1800">
              <a:solidFill>
                <a:schemeClr val="dk1"/>
              </a:solidFill>
            </a:endParaRPr>
          </a:p>
        </p:txBody>
      </p:sp>
      <p:cxnSp>
        <p:nvCxnSpPr>
          <p:cNvPr id="1545" name="Google Shape;1545;p32"/>
          <p:cNvCxnSpPr/>
          <p:nvPr/>
        </p:nvCxnSpPr>
        <p:spPr>
          <a:xfrm>
            <a:off x="4572200" y="1443285"/>
            <a:ext cx="10098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46" name="Google Shape;1546;p32"/>
          <p:cNvCxnSpPr/>
          <p:nvPr/>
        </p:nvCxnSpPr>
        <p:spPr>
          <a:xfrm>
            <a:off x="5477075" y="3393317"/>
            <a:ext cx="10098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547" name="Google Shape;1547;p32"/>
          <p:cNvGrpSpPr/>
          <p:nvPr/>
        </p:nvGrpSpPr>
        <p:grpSpPr>
          <a:xfrm>
            <a:off x="4386325" y="3601550"/>
            <a:ext cx="371375" cy="278725"/>
            <a:chOff x="851675" y="2744300"/>
            <a:chExt cx="371375" cy="278725"/>
          </a:xfrm>
        </p:grpSpPr>
        <p:sp>
          <p:nvSpPr>
            <p:cNvPr id="1548" name="Google Shape;1548;p32"/>
            <p:cNvSpPr/>
            <p:nvPr/>
          </p:nvSpPr>
          <p:spPr>
            <a:xfrm>
              <a:off x="851675" y="2744300"/>
              <a:ext cx="371375" cy="278725"/>
            </a:xfrm>
            <a:custGeom>
              <a:rect b="b" l="l" r="r" t="t"/>
              <a:pathLst>
                <a:path extrusionOk="0" h="11149" w="14855">
                  <a:moveTo>
                    <a:pt x="7389" y="2967"/>
                  </a:moveTo>
                  <a:cubicBezTo>
                    <a:pt x="8189" y="2967"/>
                    <a:pt x="8998" y="3223"/>
                    <a:pt x="9798" y="3729"/>
                  </a:cubicBezTo>
                  <a:cubicBezTo>
                    <a:pt x="10450" y="4139"/>
                    <a:pt x="11096" y="4713"/>
                    <a:pt x="11719" y="5435"/>
                  </a:cubicBezTo>
                  <a:cubicBezTo>
                    <a:pt x="12466" y="6304"/>
                    <a:pt x="13002" y="7182"/>
                    <a:pt x="13260" y="7635"/>
                  </a:cubicBezTo>
                  <a:lnTo>
                    <a:pt x="10658" y="7635"/>
                  </a:lnTo>
                  <a:cubicBezTo>
                    <a:pt x="10541" y="7638"/>
                    <a:pt x="10449" y="7734"/>
                    <a:pt x="10449" y="7851"/>
                  </a:cubicBezTo>
                  <a:cubicBezTo>
                    <a:pt x="10449" y="7967"/>
                    <a:pt x="10541" y="8064"/>
                    <a:pt x="10658" y="8068"/>
                  </a:cubicBezTo>
                  <a:lnTo>
                    <a:pt x="14330" y="8068"/>
                  </a:lnTo>
                  <a:cubicBezTo>
                    <a:pt x="13962" y="8988"/>
                    <a:pt x="13072" y="9594"/>
                    <a:pt x="12080" y="9594"/>
                  </a:cubicBezTo>
                  <a:lnTo>
                    <a:pt x="5675" y="9594"/>
                  </a:lnTo>
                  <a:cubicBezTo>
                    <a:pt x="5555" y="9594"/>
                    <a:pt x="5458" y="9691"/>
                    <a:pt x="5458" y="9812"/>
                  </a:cubicBezTo>
                  <a:cubicBezTo>
                    <a:pt x="5458" y="9931"/>
                    <a:pt x="5555" y="10028"/>
                    <a:pt x="5675" y="10028"/>
                  </a:cubicBezTo>
                  <a:lnTo>
                    <a:pt x="11864" y="10028"/>
                  </a:lnTo>
                  <a:lnTo>
                    <a:pt x="11864" y="10354"/>
                  </a:lnTo>
                  <a:cubicBezTo>
                    <a:pt x="11864" y="10553"/>
                    <a:pt x="11703" y="10715"/>
                    <a:pt x="11503" y="10715"/>
                  </a:cubicBezTo>
                  <a:lnTo>
                    <a:pt x="3430" y="10715"/>
                  </a:lnTo>
                  <a:cubicBezTo>
                    <a:pt x="3232" y="10715"/>
                    <a:pt x="3069" y="10553"/>
                    <a:pt x="3069" y="10354"/>
                  </a:cubicBezTo>
                  <a:lnTo>
                    <a:pt x="3069" y="10028"/>
                  </a:lnTo>
                  <a:lnTo>
                    <a:pt x="4809" y="10028"/>
                  </a:lnTo>
                  <a:cubicBezTo>
                    <a:pt x="4928" y="10028"/>
                    <a:pt x="5025" y="9931"/>
                    <a:pt x="5025" y="9812"/>
                  </a:cubicBezTo>
                  <a:cubicBezTo>
                    <a:pt x="5025" y="9691"/>
                    <a:pt x="4928" y="9594"/>
                    <a:pt x="4809" y="9594"/>
                  </a:cubicBezTo>
                  <a:lnTo>
                    <a:pt x="2853" y="9594"/>
                  </a:lnTo>
                  <a:cubicBezTo>
                    <a:pt x="1861" y="9594"/>
                    <a:pt x="971" y="8988"/>
                    <a:pt x="605" y="8068"/>
                  </a:cubicBezTo>
                  <a:lnTo>
                    <a:pt x="9792" y="8068"/>
                  </a:lnTo>
                  <a:cubicBezTo>
                    <a:pt x="9910" y="8064"/>
                    <a:pt x="10002" y="7967"/>
                    <a:pt x="10002" y="7851"/>
                  </a:cubicBezTo>
                  <a:cubicBezTo>
                    <a:pt x="10002" y="7734"/>
                    <a:pt x="9910" y="7638"/>
                    <a:pt x="9792" y="7635"/>
                  </a:cubicBezTo>
                  <a:lnTo>
                    <a:pt x="1521" y="7635"/>
                  </a:lnTo>
                  <a:cubicBezTo>
                    <a:pt x="1775" y="7184"/>
                    <a:pt x="2309" y="6311"/>
                    <a:pt x="3055" y="5443"/>
                  </a:cubicBezTo>
                  <a:cubicBezTo>
                    <a:pt x="3678" y="4718"/>
                    <a:pt x="4326" y="4142"/>
                    <a:pt x="4977" y="3730"/>
                  </a:cubicBezTo>
                  <a:cubicBezTo>
                    <a:pt x="5779" y="3225"/>
                    <a:pt x="6591" y="2967"/>
                    <a:pt x="7389" y="2967"/>
                  </a:cubicBezTo>
                  <a:close/>
                  <a:moveTo>
                    <a:pt x="949" y="0"/>
                  </a:moveTo>
                  <a:cubicBezTo>
                    <a:pt x="730" y="0"/>
                    <a:pt x="510" y="84"/>
                    <a:pt x="343" y="251"/>
                  </a:cubicBezTo>
                  <a:cubicBezTo>
                    <a:pt x="1" y="593"/>
                    <a:pt x="7" y="1150"/>
                    <a:pt x="359" y="1482"/>
                  </a:cubicBezTo>
                  <a:lnTo>
                    <a:pt x="1297" y="2363"/>
                  </a:lnTo>
                  <a:cubicBezTo>
                    <a:pt x="1338" y="2402"/>
                    <a:pt x="1391" y="2422"/>
                    <a:pt x="1444" y="2422"/>
                  </a:cubicBezTo>
                  <a:cubicBezTo>
                    <a:pt x="1502" y="2422"/>
                    <a:pt x="1560" y="2399"/>
                    <a:pt x="1602" y="2353"/>
                  </a:cubicBezTo>
                  <a:cubicBezTo>
                    <a:pt x="1685" y="2266"/>
                    <a:pt x="1680" y="2129"/>
                    <a:pt x="1592" y="2048"/>
                  </a:cubicBezTo>
                  <a:lnTo>
                    <a:pt x="656" y="1167"/>
                  </a:lnTo>
                  <a:cubicBezTo>
                    <a:pt x="479" y="1002"/>
                    <a:pt x="475" y="725"/>
                    <a:pt x="646" y="555"/>
                  </a:cubicBezTo>
                  <a:cubicBezTo>
                    <a:pt x="730" y="472"/>
                    <a:pt x="838" y="430"/>
                    <a:pt x="947" y="430"/>
                  </a:cubicBezTo>
                  <a:cubicBezTo>
                    <a:pt x="1061" y="430"/>
                    <a:pt x="1174" y="475"/>
                    <a:pt x="1258" y="565"/>
                  </a:cubicBezTo>
                  <a:lnTo>
                    <a:pt x="4229" y="3725"/>
                  </a:lnTo>
                  <a:cubicBezTo>
                    <a:pt x="4076" y="3841"/>
                    <a:pt x="3923" y="3965"/>
                    <a:pt x="3772" y="4097"/>
                  </a:cubicBezTo>
                  <a:lnTo>
                    <a:pt x="2222" y="2641"/>
                  </a:lnTo>
                  <a:cubicBezTo>
                    <a:pt x="2181" y="2602"/>
                    <a:pt x="2127" y="2582"/>
                    <a:pt x="2074" y="2582"/>
                  </a:cubicBezTo>
                  <a:cubicBezTo>
                    <a:pt x="2016" y="2582"/>
                    <a:pt x="1959" y="2605"/>
                    <a:pt x="1917" y="2651"/>
                  </a:cubicBezTo>
                  <a:cubicBezTo>
                    <a:pt x="1834" y="2738"/>
                    <a:pt x="1839" y="2875"/>
                    <a:pt x="1926" y="2957"/>
                  </a:cubicBezTo>
                  <a:lnTo>
                    <a:pt x="3453" y="4392"/>
                  </a:lnTo>
                  <a:cubicBezTo>
                    <a:pt x="3206" y="4627"/>
                    <a:pt x="2965" y="4883"/>
                    <a:pt x="2726" y="5160"/>
                  </a:cubicBezTo>
                  <a:cubicBezTo>
                    <a:pt x="2074" y="5923"/>
                    <a:pt x="1503" y="6753"/>
                    <a:pt x="1025" y="7635"/>
                  </a:cubicBezTo>
                  <a:lnTo>
                    <a:pt x="305" y="7635"/>
                  </a:lnTo>
                  <a:cubicBezTo>
                    <a:pt x="163" y="7637"/>
                    <a:pt x="60" y="7770"/>
                    <a:pt x="95" y="7907"/>
                  </a:cubicBezTo>
                  <a:cubicBezTo>
                    <a:pt x="406" y="9079"/>
                    <a:pt x="1425" y="9926"/>
                    <a:pt x="2635" y="10020"/>
                  </a:cubicBezTo>
                  <a:lnTo>
                    <a:pt x="2635" y="10354"/>
                  </a:lnTo>
                  <a:cubicBezTo>
                    <a:pt x="2635" y="10793"/>
                    <a:pt x="2990" y="11149"/>
                    <a:pt x="3430" y="11149"/>
                  </a:cubicBezTo>
                  <a:lnTo>
                    <a:pt x="11503" y="11149"/>
                  </a:lnTo>
                  <a:cubicBezTo>
                    <a:pt x="11942" y="11149"/>
                    <a:pt x="12298" y="10793"/>
                    <a:pt x="12298" y="10354"/>
                  </a:cubicBezTo>
                  <a:lnTo>
                    <a:pt x="12298" y="10020"/>
                  </a:lnTo>
                  <a:cubicBezTo>
                    <a:pt x="13506" y="9926"/>
                    <a:pt x="14525" y="9079"/>
                    <a:pt x="14838" y="7907"/>
                  </a:cubicBezTo>
                  <a:cubicBezTo>
                    <a:pt x="14854" y="7842"/>
                    <a:pt x="14842" y="7772"/>
                    <a:pt x="14800" y="7719"/>
                  </a:cubicBezTo>
                  <a:cubicBezTo>
                    <a:pt x="14759" y="7665"/>
                    <a:pt x="14695" y="7635"/>
                    <a:pt x="14629" y="7635"/>
                  </a:cubicBezTo>
                  <a:lnTo>
                    <a:pt x="13754" y="7635"/>
                  </a:lnTo>
                  <a:cubicBezTo>
                    <a:pt x="13274" y="6753"/>
                    <a:pt x="12705" y="5923"/>
                    <a:pt x="12053" y="5160"/>
                  </a:cubicBezTo>
                  <a:cubicBezTo>
                    <a:pt x="11401" y="4403"/>
                    <a:pt x="10722" y="3799"/>
                    <a:pt x="10034" y="3364"/>
                  </a:cubicBezTo>
                  <a:cubicBezTo>
                    <a:pt x="9161" y="2814"/>
                    <a:pt x="8272" y="2534"/>
                    <a:pt x="7391" y="2534"/>
                  </a:cubicBezTo>
                  <a:cubicBezTo>
                    <a:pt x="6509" y="2534"/>
                    <a:pt x="5618" y="2813"/>
                    <a:pt x="4747" y="3364"/>
                  </a:cubicBezTo>
                  <a:cubicBezTo>
                    <a:pt x="4693" y="3398"/>
                    <a:pt x="4639" y="3434"/>
                    <a:pt x="4585" y="3471"/>
                  </a:cubicBezTo>
                  <a:lnTo>
                    <a:pt x="1573" y="269"/>
                  </a:lnTo>
                  <a:cubicBezTo>
                    <a:pt x="1404" y="90"/>
                    <a:pt x="1177" y="0"/>
                    <a:pt x="9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2"/>
            <p:cNvSpPr/>
            <p:nvPr/>
          </p:nvSpPr>
          <p:spPr>
            <a:xfrm>
              <a:off x="1071150" y="2883525"/>
              <a:ext cx="15875" cy="23075"/>
            </a:xfrm>
            <a:custGeom>
              <a:rect b="b" l="l" r="r" t="t"/>
              <a:pathLst>
                <a:path extrusionOk="0" h="923" w="635">
                  <a:moveTo>
                    <a:pt x="318" y="1"/>
                  </a:moveTo>
                  <a:cubicBezTo>
                    <a:pt x="143" y="1"/>
                    <a:pt x="0" y="207"/>
                    <a:pt x="0" y="462"/>
                  </a:cubicBezTo>
                  <a:cubicBezTo>
                    <a:pt x="0" y="716"/>
                    <a:pt x="143" y="923"/>
                    <a:pt x="318" y="923"/>
                  </a:cubicBezTo>
                  <a:cubicBezTo>
                    <a:pt x="493" y="923"/>
                    <a:pt x="634" y="716"/>
                    <a:pt x="634" y="462"/>
                  </a:cubicBezTo>
                  <a:cubicBezTo>
                    <a:pt x="634" y="207"/>
                    <a:pt x="493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2"/>
            <p:cNvSpPr/>
            <p:nvPr/>
          </p:nvSpPr>
          <p:spPr>
            <a:xfrm>
              <a:off x="1130575" y="2903550"/>
              <a:ext cx="23025" cy="20225"/>
            </a:xfrm>
            <a:custGeom>
              <a:rect b="b" l="l" r="r" t="t"/>
              <a:pathLst>
                <a:path extrusionOk="0" h="809" w="921">
                  <a:moveTo>
                    <a:pt x="325" y="0"/>
                  </a:moveTo>
                  <a:cubicBezTo>
                    <a:pt x="252" y="0"/>
                    <a:pt x="186" y="26"/>
                    <a:pt x="134" y="79"/>
                  </a:cubicBezTo>
                  <a:cubicBezTo>
                    <a:pt x="0" y="213"/>
                    <a:pt x="40" y="434"/>
                    <a:pt x="235" y="629"/>
                  </a:cubicBezTo>
                  <a:cubicBezTo>
                    <a:pt x="355" y="748"/>
                    <a:pt x="483" y="809"/>
                    <a:pt x="595" y="809"/>
                  </a:cubicBezTo>
                  <a:cubicBezTo>
                    <a:pt x="597" y="809"/>
                    <a:pt x="599" y="809"/>
                    <a:pt x="600" y="809"/>
                  </a:cubicBezTo>
                  <a:cubicBezTo>
                    <a:pt x="670" y="809"/>
                    <a:pt x="738" y="780"/>
                    <a:pt x="786" y="731"/>
                  </a:cubicBezTo>
                  <a:cubicBezTo>
                    <a:pt x="921" y="597"/>
                    <a:pt x="879" y="376"/>
                    <a:pt x="684" y="181"/>
                  </a:cubicBezTo>
                  <a:cubicBezTo>
                    <a:pt x="565" y="62"/>
                    <a:pt x="437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2"/>
            <p:cNvSpPr/>
            <p:nvPr/>
          </p:nvSpPr>
          <p:spPr>
            <a:xfrm>
              <a:off x="1076425" y="2856075"/>
              <a:ext cx="22175" cy="20250"/>
            </a:xfrm>
            <a:custGeom>
              <a:rect b="b" l="l" r="r" t="t"/>
              <a:pathLst>
                <a:path extrusionOk="0" h="810" w="887">
                  <a:moveTo>
                    <a:pt x="320" y="1"/>
                  </a:moveTo>
                  <a:cubicBezTo>
                    <a:pt x="254" y="1"/>
                    <a:pt x="190" y="23"/>
                    <a:pt x="134" y="78"/>
                  </a:cubicBezTo>
                  <a:cubicBezTo>
                    <a:pt x="1" y="213"/>
                    <a:pt x="42" y="434"/>
                    <a:pt x="237" y="630"/>
                  </a:cubicBezTo>
                  <a:cubicBezTo>
                    <a:pt x="328" y="721"/>
                    <a:pt x="468" y="810"/>
                    <a:pt x="601" y="810"/>
                  </a:cubicBezTo>
                  <a:cubicBezTo>
                    <a:pt x="667" y="810"/>
                    <a:pt x="732" y="787"/>
                    <a:pt x="788" y="731"/>
                  </a:cubicBezTo>
                  <a:cubicBezTo>
                    <a:pt x="870" y="649"/>
                    <a:pt x="886" y="522"/>
                    <a:pt x="834" y="393"/>
                  </a:cubicBezTo>
                  <a:lnTo>
                    <a:pt x="834" y="393"/>
                  </a:lnTo>
                  <a:lnTo>
                    <a:pt x="834" y="394"/>
                  </a:lnTo>
                  <a:cubicBezTo>
                    <a:pt x="799" y="313"/>
                    <a:pt x="748" y="242"/>
                    <a:pt x="686" y="181"/>
                  </a:cubicBezTo>
                  <a:cubicBezTo>
                    <a:pt x="595" y="90"/>
                    <a:pt x="454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2"/>
            <p:cNvSpPr/>
            <p:nvPr/>
          </p:nvSpPr>
          <p:spPr>
            <a:xfrm>
              <a:off x="1095775" y="2903550"/>
              <a:ext cx="23050" cy="20225"/>
            </a:xfrm>
            <a:custGeom>
              <a:rect b="b" l="l" r="r" t="t"/>
              <a:pathLst>
                <a:path extrusionOk="0" h="809" w="922">
                  <a:moveTo>
                    <a:pt x="595" y="1"/>
                  </a:moveTo>
                  <a:cubicBezTo>
                    <a:pt x="483" y="1"/>
                    <a:pt x="355" y="62"/>
                    <a:pt x="236" y="181"/>
                  </a:cubicBezTo>
                  <a:cubicBezTo>
                    <a:pt x="42" y="376"/>
                    <a:pt x="1" y="597"/>
                    <a:pt x="134" y="731"/>
                  </a:cubicBezTo>
                  <a:cubicBezTo>
                    <a:pt x="184" y="780"/>
                    <a:pt x="250" y="809"/>
                    <a:pt x="320" y="809"/>
                  </a:cubicBezTo>
                  <a:cubicBezTo>
                    <a:pt x="321" y="809"/>
                    <a:pt x="323" y="809"/>
                    <a:pt x="325" y="809"/>
                  </a:cubicBezTo>
                  <a:cubicBezTo>
                    <a:pt x="438" y="809"/>
                    <a:pt x="567" y="747"/>
                    <a:pt x="685" y="629"/>
                  </a:cubicBezTo>
                  <a:cubicBezTo>
                    <a:pt x="880" y="434"/>
                    <a:pt x="921" y="211"/>
                    <a:pt x="788" y="79"/>
                  </a:cubicBezTo>
                  <a:cubicBezTo>
                    <a:pt x="735" y="26"/>
                    <a:pt x="668" y="1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2"/>
            <p:cNvSpPr/>
            <p:nvPr/>
          </p:nvSpPr>
          <p:spPr>
            <a:xfrm>
              <a:off x="1106275" y="2876325"/>
              <a:ext cx="23125" cy="15900"/>
            </a:xfrm>
            <a:custGeom>
              <a:rect b="b" l="l" r="r" t="t"/>
              <a:pathLst>
                <a:path extrusionOk="0" h="636" w="925">
                  <a:moveTo>
                    <a:pt x="463" y="1"/>
                  </a:moveTo>
                  <a:cubicBezTo>
                    <a:pt x="187" y="1"/>
                    <a:pt x="1" y="128"/>
                    <a:pt x="1" y="317"/>
                  </a:cubicBezTo>
                  <a:cubicBezTo>
                    <a:pt x="1" y="508"/>
                    <a:pt x="187" y="635"/>
                    <a:pt x="463" y="635"/>
                  </a:cubicBezTo>
                  <a:cubicBezTo>
                    <a:pt x="738" y="635"/>
                    <a:pt x="924" y="508"/>
                    <a:pt x="924" y="317"/>
                  </a:cubicBezTo>
                  <a:cubicBezTo>
                    <a:pt x="924" y="127"/>
                    <a:pt x="738" y="1"/>
                    <a:pt x="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" name="Google Shape;1554;p32"/>
          <p:cNvGrpSpPr/>
          <p:nvPr/>
        </p:nvGrpSpPr>
        <p:grpSpPr>
          <a:xfrm>
            <a:off x="4430163" y="2033575"/>
            <a:ext cx="283675" cy="368925"/>
            <a:chOff x="2128225" y="2081200"/>
            <a:chExt cx="283675" cy="368925"/>
          </a:xfrm>
        </p:grpSpPr>
        <p:sp>
          <p:nvSpPr>
            <p:cNvPr id="1555" name="Google Shape;1555;p32"/>
            <p:cNvSpPr/>
            <p:nvPr/>
          </p:nvSpPr>
          <p:spPr>
            <a:xfrm>
              <a:off x="2186975" y="2231775"/>
              <a:ext cx="165750" cy="165650"/>
            </a:xfrm>
            <a:custGeom>
              <a:rect b="b" l="l" r="r" t="t"/>
              <a:pathLst>
                <a:path extrusionOk="0" h="6626" w="6630">
                  <a:moveTo>
                    <a:pt x="3309" y="0"/>
                  </a:moveTo>
                  <a:cubicBezTo>
                    <a:pt x="2586" y="0"/>
                    <a:pt x="1881" y="239"/>
                    <a:pt x="1308" y="679"/>
                  </a:cubicBezTo>
                  <a:cubicBezTo>
                    <a:pt x="743" y="1112"/>
                    <a:pt x="332" y="1713"/>
                    <a:pt x="133" y="2395"/>
                  </a:cubicBezTo>
                  <a:cubicBezTo>
                    <a:pt x="101" y="2511"/>
                    <a:pt x="168" y="2630"/>
                    <a:pt x="282" y="2663"/>
                  </a:cubicBezTo>
                  <a:cubicBezTo>
                    <a:pt x="302" y="2669"/>
                    <a:pt x="323" y="2672"/>
                    <a:pt x="343" y="2672"/>
                  </a:cubicBezTo>
                  <a:cubicBezTo>
                    <a:pt x="437" y="2672"/>
                    <a:pt x="523" y="2610"/>
                    <a:pt x="551" y="2514"/>
                  </a:cubicBezTo>
                  <a:cubicBezTo>
                    <a:pt x="904" y="1288"/>
                    <a:pt x="2041" y="433"/>
                    <a:pt x="3317" y="433"/>
                  </a:cubicBezTo>
                  <a:cubicBezTo>
                    <a:pt x="4906" y="433"/>
                    <a:pt x="6197" y="1725"/>
                    <a:pt x="6197" y="3312"/>
                  </a:cubicBezTo>
                  <a:cubicBezTo>
                    <a:pt x="6197" y="4899"/>
                    <a:pt x="4904" y="6191"/>
                    <a:pt x="3317" y="6191"/>
                  </a:cubicBezTo>
                  <a:cubicBezTo>
                    <a:pt x="1729" y="6191"/>
                    <a:pt x="438" y="4900"/>
                    <a:pt x="438" y="3312"/>
                  </a:cubicBezTo>
                  <a:cubicBezTo>
                    <a:pt x="441" y="3191"/>
                    <a:pt x="343" y="3089"/>
                    <a:pt x="222" y="3089"/>
                  </a:cubicBezTo>
                  <a:cubicBezTo>
                    <a:pt x="99" y="3089"/>
                    <a:pt x="1" y="3191"/>
                    <a:pt x="4" y="3312"/>
                  </a:cubicBezTo>
                  <a:cubicBezTo>
                    <a:pt x="4" y="5139"/>
                    <a:pt x="1491" y="6626"/>
                    <a:pt x="3317" y="6626"/>
                  </a:cubicBezTo>
                  <a:cubicBezTo>
                    <a:pt x="5143" y="6626"/>
                    <a:pt x="6629" y="5139"/>
                    <a:pt x="6629" y="3312"/>
                  </a:cubicBezTo>
                  <a:cubicBezTo>
                    <a:pt x="6629" y="1487"/>
                    <a:pt x="5143" y="0"/>
                    <a:pt x="3316" y="0"/>
                  </a:cubicBezTo>
                  <a:cubicBezTo>
                    <a:pt x="3313" y="0"/>
                    <a:pt x="3311" y="0"/>
                    <a:pt x="33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2"/>
            <p:cNvSpPr/>
            <p:nvPr/>
          </p:nvSpPr>
          <p:spPr>
            <a:xfrm>
              <a:off x="2212950" y="2081200"/>
              <a:ext cx="198950" cy="340825"/>
            </a:xfrm>
            <a:custGeom>
              <a:rect b="b" l="l" r="r" t="t"/>
              <a:pathLst>
                <a:path extrusionOk="0" h="13633" w="7958">
                  <a:moveTo>
                    <a:pt x="2278" y="0"/>
                  </a:moveTo>
                  <a:cubicBezTo>
                    <a:pt x="1553" y="0"/>
                    <a:pt x="820" y="325"/>
                    <a:pt x="103" y="964"/>
                  </a:cubicBezTo>
                  <a:cubicBezTo>
                    <a:pt x="11" y="1042"/>
                    <a:pt x="0" y="1182"/>
                    <a:pt x="81" y="1272"/>
                  </a:cubicBezTo>
                  <a:cubicBezTo>
                    <a:pt x="124" y="1320"/>
                    <a:pt x="184" y="1345"/>
                    <a:pt x="243" y="1345"/>
                  </a:cubicBezTo>
                  <a:cubicBezTo>
                    <a:pt x="296" y="1345"/>
                    <a:pt x="349" y="1326"/>
                    <a:pt x="391" y="1287"/>
                  </a:cubicBezTo>
                  <a:cubicBezTo>
                    <a:pt x="1027" y="721"/>
                    <a:pt x="1663" y="434"/>
                    <a:pt x="2278" y="434"/>
                  </a:cubicBezTo>
                  <a:cubicBezTo>
                    <a:pt x="2862" y="434"/>
                    <a:pt x="3466" y="694"/>
                    <a:pt x="4074" y="1207"/>
                  </a:cubicBezTo>
                  <a:cubicBezTo>
                    <a:pt x="4635" y="1683"/>
                    <a:pt x="5193" y="2381"/>
                    <a:pt x="5691" y="3223"/>
                  </a:cubicBezTo>
                  <a:cubicBezTo>
                    <a:pt x="6645" y="4845"/>
                    <a:pt x="7316" y="6906"/>
                    <a:pt x="7444" y="8600"/>
                  </a:cubicBezTo>
                  <a:cubicBezTo>
                    <a:pt x="7521" y="9594"/>
                    <a:pt x="7381" y="10510"/>
                    <a:pt x="7033" y="11327"/>
                  </a:cubicBezTo>
                  <a:cubicBezTo>
                    <a:pt x="6715" y="12081"/>
                    <a:pt x="6206" y="12741"/>
                    <a:pt x="5559" y="13242"/>
                  </a:cubicBezTo>
                  <a:cubicBezTo>
                    <a:pt x="5462" y="13313"/>
                    <a:pt x="5443" y="13453"/>
                    <a:pt x="5517" y="13548"/>
                  </a:cubicBezTo>
                  <a:cubicBezTo>
                    <a:pt x="5560" y="13604"/>
                    <a:pt x="5623" y="13632"/>
                    <a:pt x="5687" y="13632"/>
                  </a:cubicBezTo>
                  <a:cubicBezTo>
                    <a:pt x="5735" y="13632"/>
                    <a:pt x="5784" y="13616"/>
                    <a:pt x="5824" y="13583"/>
                  </a:cubicBezTo>
                  <a:cubicBezTo>
                    <a:pt x="6530" y="13038"/>
                    <a:pt x="7083" y="12318"/>
                    <a:pt x="7430" y="11497"/>
                  </a:cubicBezTo>
                  <a:cubicBezTo>
                    <a:pt x="7807" y="10617"/>
                    <a:pt x="7958" y="9631"/>
                    <a:pt x="7877" y="8567"/>
                  </a:cubicBezTo>
                  <a:cubicBezTo>
                    <a:pt x="7614" y="5118"/>
                    <a:pt x="5148" y="0"/>
                    <a:pt x="2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2"/>
            <p:cNvSpPr/>
            <p:nvPr/>
          </p:nvSpPr>
          <p:spPr>
            <a:xfrm>
              <a:off x="2128225" y="2119375"/>
              <a:ext cx="215200" cy="330750"/>
            </a:xfrm>
            <a:custGeom>
              <a:rect b="b" l="l" r="r" t="t"/>
              <a:pathLst>
                <a:path extrusionOk="0" h="13230" w="8608">
                  <a:moveTo>
                    <a:pt x="3031" y="0"/>
                  </a:moveTo>
                  <a:cubicBezTo>
                    <a:pt x="2970" y="0"/>
                    <a:pt x="2909" y="26"/>
                    <a:pt x="2866" y="76"/>
                  </a:cubicBezTo>
                  <a:cubicBezTo>
                    <a:pt x="2136" y="930"/>
                    <a:pt x="1478" y="2068"/>
                    <a:pt x="964" y="3369"/>
                  </a:cubicBezTo>
                  <a:cubicBezTo>
                    <a:pt x="471" y="4612"/>
                    <a:pt x="153" y="5916"/>
                    <a:pt x="68" y="7038"/>
                  </a:cubicBezTo>
                  <a:cubicBezTo>
                    <a:pt x="1" y="7930"/>
                    <a:pt x="96" y="8775"/>
                    <a:pt x="352" y="9543"/>
                  </a:cubicBezTo>
                  <a:cubicBezTo>
                    <a:pt x="832" y="11009"/>
                    <a:pt x="1931" y="12190"/>
                    <a:pt x="3359" y="12777"/>
                  </a:cubicBezTo>
                  <a:cubicBezTo>
                    <a:pt x="4078" y="13077"/>
                    <a:pt x="4853" y="13230"/>
                    <a:pt x="5667" y="13230"/>
                  </a:cubicBezTo>
                  <a:cubicBezTo>
                    <a:pt x="6661" y="13230"/>
                    <a:pt x="7626" y="12994"/>
                    <a:pt x="8456" y="12548"/>
                  </a:cubicBezTo>
                  <a:cubicBezTo>
                    <a:pt x="8566" y="12494"/>
                    <a:pt x="8607" y="12360"/>
                    <a:pt x="8550" y="12252"/>
                  </a:cubicBezTo>
                  <a:cubicBezTo>
                    <a:pt x="8511" y="12179"/>
                    <a:pt x="8436" y="12138"/>
                    <a:pt x="8359" y="12138"/>
                  </a:cubicBezTo>
                  <a:cubicBezTo>
                    <a:pt x="8323" y="12138"/>
                    <a:pt x="8286" y="12147"/>
                    <a:pt x="8253" y="12166"/>
                  </a:cubicBezTo>
                  <a:lnTo>
                    <a:pt x="8251" y="12166"/>
                  </a:lnTo>
                  <a:cubicBezTo>
                    <a:pt x="7483" y="12578"/>
                    <a:pt x="6590" y="12796"/>
                    <a:pt x="5667" y="12796"/>
                  </a:cubicBezTo>
                  <a:cubicBezTo>
                    <a:pt x="4141" y="12796"/>
                    <a:pt x="2772" y="12225"/>
                    <a:pt x="1810" y="11187"/>
                  </a:cubicBezTo>
                  <a:cubicBezTo>
                    <a:pt x="829" y="10128"/>
                    <a:pt x="376" y="8706"/>
                    <a:pt x="500" y="7072"/>
                  </a:cubicBezTo>
                  <a:cubicBezTo>
                    <a:pt x="583" y="5992"/>
                    <a:pt x="890" y="4733"/>
                    <a:pt x="1367" y="3528"/>
                  </a:cubicBezTo>
                  <a:cubicBezTo>
                    <a:pt x="1864" y="2272"/>
                    <a:pt x="2497" y="1175"/>
                    <a:pt x="3195" y="357"/>
                  </a:cubicBezTo>
                  <a:cubicBezTo>
                    <a:pt x="3273" y="267"/>
                    <a:pt x="3263" y="130"/>
                    <a:pt x="3171" y="52"/>
                  </a:cubicBezTo>
                  <a:cubicBezTo>
                    <a:pt x="3131" y="17"/>
                    <a:pt x="3081" y="0"/>
                    <a:pt x="30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" name="Google Shape;1558;p32"/>
          <p:cNvGrpSpPr/>
          <p:nvPr/>
        </p:nvGrpSpPr>
        <p:grpSpPr>
          <a:xfrm>
            <a:off x="4379838" y="2817575"/>
            <a:ext cx="384325" cy="368900"/>
            <a:chOff x="1468425" y="3227725"/>
            <a:chExt cx="384325" cy="368900"/>
          </a:xfrm>
        </p:grpSpPr>
        <p:sp>
          <p:nvSpPr>
            <p:cNvPr id="1559" name="Google Shape;1559;p32"/>
            <p:cNvSpPr/>
            <p:nvPr/>
          </p:nvSpPr>
          <p:spPr>
            <a:xfrm>
              <a:off x="1468425" y="3297225"/>
              <a:ext cx="117450" cy="246675"/>
            </a:xfrm>
            <a:custGeom>
              <a:rect b="b" l="l" r="r" t="t"/>
              <a:pathLst>
                <a:path extrusionOk="0" h="9867" w="4698">
                  <a:moveTo>
                    <a:pt x="4460" y="0"/>
                  </a:moveTo>
                  <a:cubicBezTo>
                    <a:pt x="4405" y="0"/>
                    <a:pt x="4350" y="21"/>
                    <a:pt x="4308" y="61"/>
                  </a:cubicBezTo>
                  <a:cubicBezTo>
                    <a:pt x="3888" y="472"/>
                    <a:pt x="3502" y="987"/>
                    <a:pt x="3160" y="1596"/>
                  </a:cubicBezTo>
                  <a:cubicBezTo>
                    <a:pt x="2683" y="1365"/>
                    <a:pt x="2215" y="1266"/>
                    <a:pt x="1845" y="1266"/>
                  </a:cubicBezTo>
                  <a:cubicBezTo>
                    <a:pt x="1709" y="1266"/>
                    <a:pt x="1585" y="1279"/>
                    <a:pt x="1480" y="1305"/>
                  </a:cubicBezTo>
                  <a:cubicBezTo>
                    <a:pt x="1142" y="1387"/>
                    <a:pt x="1053" y="1575"/>
                    <a:pt x="1031" y="1680"/>
                  </a:cubicBezTo>
                  <a:cubicBezTo>
                    <a:pt x="1003" y="1817"/>
                    <a:pt x="1033" y="2028"/>
                    <a:pt x="1343" y="2265"/>
                  </a:cubicBezTo>
                  <a:cubicBezTo>
                    <a:pt x="2138" y="2874"/>
                    <a:pt x="2270" y="3508"/>
                    <a:pt x="2290" y="3661"/>
                  </a:cubicBezTo>
                  <a:cubicBezTo>
                    <a:pt x="2192" y="3984"/>
                    <a:pt x="2106" y="4316"/>
                    <a:pt x="2034" y="4653"/>
                  </a:cubicBezTo>
                  <a:cubicBezTo>
                    <a:pt x="1949" y="4628"/>
                    <a:pt x="1861" y="4606"/>
                    <a:pt x="1770" y="4590"/>
                  </a:cubicBezTo>
                  <a:cubicBezTo>
                    <a:pt x="1591" y="4556"/>
                    <a:pt x="1402" y="4538"/>
                    <a:pt x="1218" y="4538"/>
                  </a:cubicBezTo>
                  <a:cubicBezTo>
                    <a:pt x="694" y="4538"/>
                    <a:pt x="207" y="4683"/>
                    <a:pt x="80" y="5019"/>
                  </a:cubicBezTo>
                  <a:cubicBezTo>
                    <a:pt x="22" y="5175"/>
                    <a:pt x="1" y="5483"/>
                    <a:pt x="529" y="5800"/>
                  </a:cubicBezTo>
                  <a:cubicBezTo>
                    <a:pt x="1357" y="6297"/>
                    <a:pt x="1694" y="7196"/>
                    <a:pt x="1748" y="7356"/>
                  </a:cubicBezTo>
                  <a:cubicBezTo>
                    <a:pt x="1756" y="8213"/>
                    <a:pt x="2007" y="9050"/>
                    <a:pt x="2475" y="9768"/>
                  </a:cubicBezTo>
                  <a:cubicBezTo>
                    <a:pt x="2516" y="9832"/>
                    <a:pt x="2586" y="9867"/>
                    <a:pt x="2656" y="9867"/>
                  </a:cubicBezTo>
                  <a:cubicBezTo>
                    <a:pt x="2697" y="9867"/>
                    <a:pt x="2737" y="9855"/>
                    <a:pt x="2774" y="9832"/>
                  </a:cubicBezTo>
                  <a:cubicBezTo>
                    <a:pt x="2874" y="9767"/>
                    <a:pt x="2903" y="9633"/>
                    <a:pt x="2839" y="9531"/>
                  </a:cubicBezTo>
                  <a:cubicBezTo>
                    <a:pt x="2410" y="8875"/>
                    <a:pt x="2181" y="8105"/>
                    <a:pt x="2181" y="7321"/>
                  </a:cubicBezTo>
                  <a:cubicBezTo>
                    <a:pt x="2181" y="7299"/>
                    <a:pt x="2178" y="7277"/>
                    <a:pt x="2170" y="7256"/>
                  </a:cubicBezTo>
                  <a:cubicBezTo>
                    <a:pt x="2146" y="7173"/>
                    <a:pt x="1790" y="6052"/>
                    <a:pt x="750" y="5429"/>
                  </a:cubicBezTo>
                  <a:cubicBezTo>
                    <a:pt x="510" y="5284"/>
                    <a:pt x="479" y="5186"/>
                    <a:pt x="484" y="5173"/>
                  </a:cubicBezTo>
                  <a:cubicBezTo>
                    <a:pt x="515" y="5093"/>
                    <a:pt x="784" y="4968"/>
                    <a:pt x="1216" y="4968"/>
                  </a:cubicBezTo>
                  <a:cubicBezTo>
                    <a:pt x="1357" y="4968"/>
                    <a:pt x="1516" y="4982"/>
                    <a:pt x="1689" y="5014"/>
                  </a:cubicBezTo>
                  <a:cubicBezTo>
                    <a:pt x="2556" y="5176"/>
                    <a:pt x="3166" y="5839"/>
                    <a:pt x="3173" y="5846"/>
                  </a:cubicBezTo>
                  <a:cubicBezTo>
                    <a:pt x="3215" y="5893"/>
                    <a:pt x="3274" y="5918"/>
                    <a:pt x="3334" y="5918"/>
                  </a:cubicBezTo>
                  <a:cubicBezTo>
                    <a:pt x="3385" y="5918"/>
                    <a:pt x="3437" y="5899"/>
                    <a:pt x="3478" y="5862"/>
                  </a:cubicBezTo>
                  <a:cubicBezTo>
                    <a:pt x="3567" y="5782"/>
                    <a:pt x="3574" y="5645"/>
                    <a:pt x="3494" y="5556"/>
                  </a:cubicBezTo>
                  <a:cubicBezTo>
                    <a:pt x="3194" y="5243"/>
                    <a:pt x="2837" y="4990"/>
                    <a:pt x="2443" y="4807"/>
                  </a:cubicBezTo>
                  <a:cubicBezTo>
                    <a:pt x="2519" y="4447"/>
                    <a:pt x="2612" y="4090"/>
                    <a:pt x="2718" y="3745"/>
                  </a:cubicBezTo>
                  <a:cubicBezTo>
                    <a:pt x="2726" y="3722"/>
                    <a:pt x="2729" y="3696"/>
                    <a:pt x="2728" y="3671"/>
                  </a:cubicBezTo>
                  <a:cubicBezTo>
                    <a:pt x="2726" y="3633"/>
                    <a:pt x="2667" y="2733"/>
                    <a:pt x="1605" y="1922"/>
                  </a:cubicBezTo>
                  <a:cubicBezTo>
                    <a:pt x="1510" y="1847"/>
                    <a:pt x="1473" y="1796"/>
                    <a:pt x="1462" y="1772"/>
                  </a:cubicBezTo>
                  <a:cubicBezTo>
                    <a:pt x="1497" y="1748"/>
                    <a:pt x="1604" y="1702"/>
                    <a:pt x="1821" y="1699"/>
                  </a:cubicBezTo>
                  <a:lnTo>
                    <a:pt x="1842" y="1699"/>
                  </a:lnTo>
                  <a:cubicBezTo>
                    <a:pt x="2497" y="1699"/>
                    <a:pt x="3456" y="2073"/>
                    <a:pt x="4140" y="2914"/>
                  </a:cubicBezTo>
                  <a:cubicBezTo>
                    <a:pt x="4183" y="2967"/>
                    <a:pt x="4246" y="2995"/>
                    <a:pt x="4309" y="2995"/>
                  </a:cubicBezTo>
                  <a:cubicBezTo>
                    <a:pt x="4357" y="2995"/>
                    <a:pt x="4405" y="2979"/>
                    <a:pt x="4445" y="2946"/>
                  </a:cubicBezTo>
                  <a:cubicBezTo>
                    <a:pt x="4537" y="2871"/>
                    <a:pt x="4551" y="2734"/>
                    <a:pt x="4477" y="2640"/>
                  </a:cubicBezTo>
                  <a:cubicBezTo>
                    <a:pt x="4211" y="2314"/>
                    <a:pt x="3895" y="2031"/>
                    <a:pt x="3539" y="1806"/>
                  </a:cubicBezTo>
                  <a:cubicBezTo>
                    <a:pt x="3861" y="1235"/>
                    <a:pt x="4221" y="753"/>
                    <a:pt x="4610" y="372"/>
                  </a:cubicBezTo>
                  <a:cubicBezTo>
                    <a:pt x="4696" y="287"/>
                    <a:pt x="4698" y="150"/>
                    <a:pt x="4613" y="65"/>
                  </a:cubicBezTo>
                  <a:cubicBezTo>
                    <a:pt x="4571" y="22"/>
                    <a:pt x="4516" y="0"/>
                    <a:pt x="4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2"/>
            <p:cNvSpPr/>
            <p:nvPr/>
          </p:nvSpPr>
          <p:spPr>
            <a:xfrm>
              <a:off x="1604425" y="3337500"/>
              <a:ext cx="59125" cy="62050"/>
            </a:xfrm>
            <a:custGeom>
              <a:rect b="b" l="l" r="r" t="t"/>
              <a:pathLst>
                <a:path extrusionOk="0" h="2482" w="2365">
                  <a:moveTo>
                    <a:pt x="1183" y="1"/>
                  </a:moveTo>
                  <a:cubicBezTo>
                    <a:pt x="784" y="1"/>
                    <a:pt x="477" y="385"/>
                    <a:pt x="242" y="1179"/>
                  </a:cubicBezTo>
                  <a:cubicBezTo>
                    <a:pt x="140" y="1525"/>
                    <a:pt x="65" y="1878"/>
                    <a:pt x="16" y="2236"/>
                  </a:cubicBezTo>
                  <a:cubicBezTo>
                    <a:pt x="0" y="2365"/>
                    <a:pt x="100" y="2479"/>
                    <a:pt x="231" y="2481"/>
                  </a:cubicBezTo>
                  <a:cubicBezTo>
                    <a:pt x="340" y="2481"/>
                    <a:pt x="431" y="2400"/>
                    <a:pt x="445" y="2292"/>
                  </a:cubicBezTo>
                  <a:cubicBezTo>
                    <a:pt x="560" y="1413"/>
                    <a:pt x="891" y="433"/>
                    <a:pt x="1183" y="433"/>
                  </a:cubicBezTo>
                  <a:cubicBezTo>
                    <a:pt x="1476" y="433"/>
                    <a:pt x="1805" y="1413"/>
                    <a:pt x="1919" y="2292"/>
                  </a:cubicBezTo>
                  <a:cubicBezTo>
                    <a:pt x="1934" y="2402"/>
                    <a:pt x="2027" y="2481"/>
                    <a:pt x="2136" y="2481"/>
                  </a:cubicBezTo>
                  <a:cubicBezTo>
                    <a:pt x="2145" y="2481"/>
                    <a:pt x="2154" y="2481"/>
                    <a:pt x="2163" y="2479"/>
                  </a:cubicBezTo>
                  <a:cubicBezTo>
                    <a:pt x="2280" y="2464"/>
                    <a:pt x="2364" y="2355"/>
                    <a:pt x="2349" y="2236"/>
                  </a:cubicBezTo>
                  <a:cubicBezTo>
                    <a:pt x="2299" y="1878"/>
                    <a:pt x="2225" y="1525"/>
                    <a:pt x="2124" y="1179"/>
                  </a:cubicBezTo>
                  <a:cubicBezTo>
                    <a:pt x="1889" y="385"/>
                    <a:pt x="1581" y="1"/>
                    <a:pt x="1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2"/>
            <p:cNvSpPr/>
            <p:nvPr/>
          </p:nvSpPr>
          <p:spPr>
            <a:xfrm>
              <a:off x="1542325" y="3227725"/>
              <a:ext cx="310425" cy="368900"/>
            </a:xfrm>
            <a:custGeom>
              <a:rect b="b" l="l" r="r" t="t"/>
              <a:pathLst>
                <a:path extrusionOk="0" h="14756" w="12417">
                  <a:moveTo>
                    <a:pt x="10138" y="5713"/>
                  </a:moveTo>
                  <a:lnTo>
                    <a:pt x="10138" y="5713"/>
                  </a:lnTo>
                  <a:cubicBezTo>
                    <a:pt x="11938" y="7677"/>
                    <a:pt x="11830" y="10794"/>
                    <a:pt x="9858" y="12764"/>
                  </a:cubicBezTo>
                  <a:lnTo>
                    <a:pt x="9858" y="12763"/>
                  </a:lnTo>
                  <a:cubicBezTo>
                    <a:pt x="8822" y="13798"/>
                    <a:pt x="7468" y="14320"/>
                    <a:pt x="6131" y="14320"/>
                  </a:cubicBezTo>
                  <a:cubicBezTo>
                    <a:pt x="4924" y="14320"/>
                    <a:pt x="3732" y="13896"/>
                    <a:pt x="2799" y="13043"/>
                  </a:cubicBezTo>
                  <a:lnTo>
                    <a:pt x="2980" y="12863"/>
                  </a:lnTo>
                  <a:cubicBezTo>
                    <a:pt x="3708" y="13512"/>
                    <a:pt x="4662" y="13849"/>
                    <a:pt x="5672" y="13849"/>
                  </a:cubicBezTo>
                  <a:cubicBezTo>
                    <a:pt x="6335" y="13849"/>
                    <a:pt x="7024" y="13704"/>
                    <a:pt x="7688" y="13407"/>
                  </a:cubicBezTo>
                  <a:cubicBezTo>
                    <a:pt x="7798" y="13357"/>
                    <a:pt x="7847" y="13230"/>
                    <a:pt x="7798" y="13121"/>
                  </a:cubicBezTo>
                  <a:cubicBezTo>
                    <a:pt x="7762" y="13040"/>
                    <a:pt x="7682" y="12992"/>
                    <a:pt x="7600" y="12992"/>
                  </a:cubicBezTo>
                  <a:cubicBezTo>
                    <a:pt x="7570" y="12992"/>
                    <a:pt x="7540" y="12998"/>
                    <a:pt x="7512" y="13011"/>
                  </a:cubicBezTo>
                  <a:cubicBezTo>
                    <a:pt x="6904" y="13282"/>
                    <a:pt x="6277" y="13414"/>
                    <a:pt x="5674" y="13414"/>
                  </a:cubicBezTo>
                  <a:cubicBezTo>
                    <a:pt x="4777" y="13414"/>
                    <a:pt x="3933" y="13122"/>
                    <a:pt x="3287" y="12556"/>
                  </a:cubicBezTo>
                  <a:lnTo>
                    <a:pt x="9652" y="6198"/>
                  </a:lnTo>
                  <a:lnTo>
                    <a:pt x="9652" y="6198"/>
                  </a:lnTo>
                  <a:cubicBezTo>
                    <a:pt x="10992" y="7724"/>
                    <a:pt x="10742" y="10255"/>
                    <a:pt x="9044" y="11950"/>
                  </a:cubicBezTo>
                  <a:cubicBezTo>
                    <a:pt x="8798" y="12197"/>
                    <a:pt x="8529" y="12416"/>
                    <a:pt x="8240" y="12610"/>
                  </a:cubicBezTo>
                  <a:cubicBezTo>
                    <a:pt x="8140" y="12675"/>
                    <a:pt x="8113" y="12811"/>
                    <a:pt x="8179" y="12911"/>
                  </a:cubicBezTo>
                  <a:cubicBezTo>
                    <a:pt x="8222" y="12973"/>
                    <a:pt x="8290" y="13007"/>
                    <a:pt x="8361" y="13007"/>
                  </a:cubicBezTo>
                  <a:cubicBezTo>
                    <a:pt x="8402" y="13007"/>
                    <a:pt x="8443" y="12995"/>
                    <a:pt x="8480" y="12971"/>
                  </a:cubicBezTo>
                  <a:cubicBezTo>
                    <a:pt x="8793" y="12761"/>
                    <a:pt x="9086" y="12523"/>
                    <a:pt x="9351" y="12257"/>
                  </a:cubicBezTo>
                  <a:cubicBezTo>
                    <a:pt x="11219" y="10391"/>
                    <a:pt x="11469" y="7584"/>
                    <a:pt x="9959" y="5891"/>
                  </a:cubicBezTo>
                  <a:lnTo>
                    <a:pt x="10138" y="5713"/>
                  </a:lnTo>
                  <a:close/>
                  <a:moveTo>
                    <a:pt x="3667" y="0"/>
                  </a:moveTo>
                  <a:cubicBezTo>
                    <a:pt x="2788" y="0"/>
                    <a:pt x="2532" y="673"/>
                    <a:pt x="2285" y="1325"/>
                  </a:cubicBezTo>
                  <a:cubicBezTo>
                    <a:pt x="2173" y="1622"/>
                    <a:pt x="2055" y="1930"/>
                    <a:pt x="1877" y="2221"/>
                  </a:cubicBezTo>
                  <a:cubicBezTo>
                    <a:pt x="1818" y="2325"/>
                    <a:pt x="1851" y="2455"/>
                    <a:pt x="1952" y="2517"/>
                  </a:cubicBezTo>
                  <a:cubicBezTo>
                    <a:pt x="1987" y="2538"/>
                    <a:pt x="2026" y="2548"/>
                    <a:pt x="2064" y="2548"/>
                  </a:cubicBezTo>
                  <a:cubicBezTo>
                    <a:pt x="2136" y="2548"/>
                    <a:pt x="2207" y="2513"/>
                    <a:pt x="2247" y="2447"/>
                  </a:cubicBezTo>
                  <a:cubicBezTo>
                    <a:pt x="2446" y="2121"/>
                    <a:pt x="2576" y="1779"/>
                    <a:pt x="2691" y="1477"/>
                  </a:cubicBezTo>
                  <a:cubicBezTo>
                    <a:pt x="2952" y="790"/>
                    <a:pt x="3112" y="433"/>
                    <a:pt x="3667" y="433"/>
                  </a:cubicBezTo>
                  <a:cubicBezTo>
                    <a:pt x="4220" y="433"/>
                    <a:pt x="4383" y="790"/>
                    <a:pt x="4642" y="1477"/>
                  </a:cubicBezTo>
                  <a:cubicBezTo>
                    <a:pt x="4833" y="1978"/>
                    <a:pt x="5047" y="2546"/>
                    <a:pt x="5540" y="3023"/>
                  </a:cubicBezTo>
                  <a:cubicBezTo>
                    <a:pt x="5545" y="3026"/>
                    <a:pt x="5548" y="3031"/>
                    <a:pt x="5553" y="3034"/>
                  </a:cubicBezTo>
                  <a:cubicBezTo>
                    <a:pt x="5992" y="3431"/>
                    <a:pt x="6394" y="3953"/>
                    <a:pt x="6750" y="4587"/>
                  </a:cubicBezTo>
                  <a:cubicBezTo>
                    <a:pt x="6395" y="4813"/>
                    <a:pt x="6077" y="5094"/>
                    <a:pt x="5814" y="5422"/>
                  </a:cubicBezTo>
                  <a:cubicBezTo>
                    <a:pt x="5737" y="5514"/>
                    <a:pt x="5752" y="5651"/>
                    <a:pt x="5844" y="5726"/>
                  </a:cubicBezTo>
                  <a:cubicBezTo>
                    <a:pt x="5885" y="5759"/>
                    <a:pt x="5933" y="5775"/>
                    <a:pt x="5982" y="5775"/>
                  </a:cubicBezTo>
                  <a:cubicBezTo>
                    <a:pt x="6045" y="5775"/>
                    <a:pt x="6107" y="5748"/>
                    <a:pt x="6149" y="5695"/>
                  </a:cubicBezTo>
                  <a:cubicBezTo>
                    <a:pt x="6834" y="4853"/>
                    <a:pt x="7793" y="4481"/>
                    <a:pt x="8448" y="4481"/>
                  </a:cubicBezTo>
                  <a:cubicBezTo>
                    <a:pt x="8455" y="4481"/>
                    <a:pt x="8463" y="4481"/>
                    <a:pt x="8470" y="4481"/>
                  </a:cubicBezTo>
                  <a:cubicBezTo>
                    <a:pt x="8550" y="4481"/>
                    <a:pt x="8630" y="4489"/>
                    <a:pt x="8710" y="4508"/>
                  </a:cubicBezTo>
                  <a:cubicBezTo>
                    <a:pt x="8752" y="4516"/>
                    <a:pt x="8792" y="4532"/>
                    <a:pt x="8827" y="4554"/>
                  </a:cubicBezTo>
                  <a:cubicBezTo>
                    <a:pt x="8815" y="4576"/>
                    <a:pt x="8780" y="4629"/>
                    <a:pt x="8683" y="4702"/>
                  </a:cubicBezTo>
                  <a:cubicBezTo>
                    <a:pt x="7621" y="5514"/>
                    <a:pt x="7564" y="6413"/>
                    <a:pt x="7561" y="6451"/>
                  </a:cubicBezTo>
                  <a:cubicBezTo>
                    <a:pt x="7561" y="6476"/>
                    <a:pt x="7564" y="6502"/>
                    <a:pt x="7570" y="6525"/>
                  </a:cubicBezTo>
                  <a:cubicBezTo>
                    <a:pt x="7661" y="6818"/>
                    <a:pt x="7741" y="7120"/>
                    <a:pt x="7809" y="7425"/>
                  </a:cubicBezTo>
                  <a:lnTo>
                    <a:pt x="4901" y="10330"/>
                  </a:lnTo>
                  <a:cubicBezTo>
                    <a:pt x="4860" y="10112"/>
                    <a:pt x="4799" y="9833"/>
                    <a:pt x="4715" y="9550"/>
                  </a:cubicBezTo>
                  <a:cubicBezTo>
                    <a:pt x="4449" y="8659"/>
                    <a:pt x="4106" y="8227"/>
                    <a:pt x="3667" y="8227"/>
                  </a:cubicBezTo>
                  <a:cubicBezTo>
                    <a:pt x="3227" y="8227"/>
                    <a:pt x="2883" y="8659"/>
                    <a:pt x="2618" y="9550"/>
                  </a:cubicBezTo>
                  <a:cubicBezTo>
                    <a:pt x="2505" y="9944"/>
                    <a:pt x="2419" y="10346"/>
                    <a:pt x="2362" y="10753"/>
                  </a:cubicBezTo>
                  <a:cubicBezTo>
                    <a:pt x="2349" y="10869"/>
                    <a:pt x="2433" y="10974"/>
                    <a:pt x="2549" y="10988"/>
                  </a:cubicBezTo>
                  <a:cubicBezTo>
                    <a:pt x="2559" y="10990"/>
                    <a:pt x="2569" y="10990"/>
                    <a:pt x="2578" y="10990"/>
                  </a:cubicBezTo>
                  <a:cubicBezTo>
                    <a:pt x="2683" y="10990"/>
                    <a:pt x="2775" y="10914"/>
                    <a:pt x="2791" y="10809"/>
                  </a:cubicBezTo>
                  <a:cubicBezTo>
                    <a:pt x="2909" y="9907"/>
                    <a:pt x="3278" y="8659"/>
                    <a:pt x="3666" y="8659"/>
                  </a:cubicBezTo>
                  <a:cubicBezTo>
                    <a:pt x="4039" y="8659"/>
                    <a:pt x="4395" y="9815"/>
                    <a:pt x="4526" y="10705"/>
                  </a:cubicBezTo>
                  <a:lnTo>
                    <a:pt x="2336" y="12893"/>
                  </a:lnTo>
                  <a:cubicBezTo>
                    <a:pt x="2252" y="12977"/>
                    <a:pt x="2252" y="13114"/>
                    <a:pt x="2336" y="13200"/>
                  </a:cubicBezTo>
                  <a:cubicBezTo>
                    <a:pt x="2807" y="13671"/>
                    <a:pt x="3363" y="14048"/>
                    <a:pt x="3974" y="14311"/>
                  </a:cubicBezTo>
                  <a:cubicBezTo>
                    <a:pt x="3872" y="14318"/>
                    <a:pt x="3769" y="14321"/>
                    <a:pt x="3666" y="14321"/>
                  </a:cubicBezTo>
                  <a:cubicBezTo>
                    <a:pt x="2427" y="14321"/>
                    <a:pt x="1234" y="13825"/>
                    <a:pt x="395" y="12957"/>
                  </a:cubicBezTo>
                  <a:cubicBezTo>
                    <a:pt x="353" y="12913"/>
                    <a:pt x="297" y="12891"/>
                    <a:pt x="240" y="12891"/>
                  </a:cubicBezTo>
                  <a:cubicBezTo>
                    <a:pt x="186" y="12891"/>
                    <a:pt x="132" y="12911"/>
                    <a:pt x="90" y="12952"/>
                  </a:cubicBezTo>
                  <a:cubicBezTo>
                    <a:pt x="4" y="13035"/>
                    <a:pt x="1" y="13173"/>
                    <a:pt x="83" y="13259"/>
                  </a:cubicBezTo>
                  <a:cubicBezTo>
                    <a:pt x="1004" y="14210"/>
                    <a:pt x="2309" y="14755"/>
                    <a:pt x="3666" y="14755"/>
                  </a:cubicBezTo>
                  <a:cubicBezTo>
                    <a:pt x="4074" y="14755"/>
                    <a:pt x="4483" y="14706"/>
                    <a:pt x="4880" y="14609"/>
                  </a:cubicBezTo>
                  <a:cubicBezTo>
                    <a:pt x="5289" y="14704"/>
                    <a:pt x="5709" y="14752"/>
                    <a:pt x="6130" y="14752"/>
                  </a:cubicBezTo>
                  <a:cubicBezTo>
                    <a:pt x="7578" y="14752"/>
                    <a:pt x="9043" y="14189"/>
                    <a:pt x="10164" y="13070"/>
                  </a:cubicBezTo>
                  <a:cubicBezTo>
                    <a:pt x="12359" y="10877"/>
                    <a:pt x="12417" y="7368"/>
                    <a:pt x="10294" y="5249"/>
                  </a:cubicBezTo>
                  <a:lnTo>
                    <a:pt x="10296" y="5249"/>
                  </a:lnTo>
                  <a:cubicBezTo>
                    <a:pt x="10253" y="5207"/>
                    <a:pt x="10197" y="5187"/>
                    <a:pt x="10142" y="5187"/>
                  </a:cubicBezTo>
                  <a:cubicBezTo>
                    <a:pt x="10086" y="5187"/>
                    <a:pt x="10031" y="5207"/>
                    <a:pt x="9989" y="5249"/>
                  </a:cubicBezTo>
                  <a:lnTo>
                    <a:pt x="8170" y="7066"/>
                  </a:lnTo>
                  <a:cubicBezTo>
                    <a:pt x="8117" y="6855"/>
                    <a:pt x="8060" y="6646"/>
                    <a:pt x="7998" y="6441"/>
                  </a:cubicBezTo>
                  <a:cubicBezTo>
                    <a:pt x="8017" y="6295"/>
                    <a:pt x="8149" y="5656"/>
                    <a:pt x="8947" y="5047"/>
                  </a:cubicBezTo>
                  <a:cubicBezTo>
                    <a:pt x="9256" y="4808"/>
                    <a:pt x="9288" y="4597"/>
                    <a:pt x="9259" y="4462"/>
                  </a:cubicBezTo>
                  <a:cubicBezTo>
                    <a:pt x="9237" y="4355"/>
                    <a:pt x="9148" y="4167"/>
                    <a:pt x="8809" y="4086"/>
                  </a:cubicBezTo>
                  <a:cubicBezTo>
                    <a:pt x="8703" y="4060"/>
                    <a:pt x="8579" y="4047"/>
                    <a:pt x="8441" y="4047"/>
                  </a:cubicBezTo>
                  <a:cubicBezTo>
                    <a:pt x="8072" y="4047"/>
                    <a:pt x="7605" y="4145"/>
                    <a:pt x="7128" y="4376"/>
                  </a:cubicBezTo>
                  <a:cubicBezTo>
                    <a:pt x="6752" y="3703"/>
                    <a:pt x="6321" y="3147"/>
                    <a:pt x="5850" y="2719"/>
                  </a:cubicBezTo>
                  <a:lnTo>
                    <a:pt x="5849" y="2717"/>
                  </a:lnTo>
                  <a:cubicBezTo>
                    <a:pt x="5421" y="2307"/>
                    <a:pt x="5222" y="1784"/>
                    <a:pt x="5047" y="1325"/>
                  </a:cubicBezTo>
                  <a:cubicBezTo>
                    <a:pt x="4801" y="673"/>
                    <a:pt x="4545" y="0"/>
                    <a:pt x="3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1648100" y="3518725"/>
              <a:ext cx="18825" cy="18775"/>
            </a:xfrm>
            <a:custGeom>
              <a:rect b="b" l="l" r="r" t="t"/>
              <a:pathLst>
                <a:path extrusionOk="0" h="751" w="753">
                  <a:moveTo>
                    <a:pt x="377" y="0"/>
                  </a:moveTo>
                  <a:cubicBezTo>
                    <a:pt x="169" y="0"/>
                    <a:pt x="1" y="169"/>
                    <a:pt x="1" y="376"/>
                  </a:cubicBezTo>
                  <a:cubicBezTo>
                    <a:pt x="1" y="582"/>
                    <a:pt x="169" y="751"/>
                    <a:pt x="377" y="751"/>
                  </a:cubicBezTo>
                  <a:cubicBezTo>
                    <a:pt x="584" y="751"/>
                    <a:pt x="753" y="582"/>
                    <a:pt x="753" y="376"/>
                  </a:cubicBezTo>
                  <a:cubicBezTo>
                    <a:pt x="753" y="169"/>
                    <a:pt x="584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2"/>
            <p:cNvSpPr/>
            <p:nvPr/>
          </p:nvSpPr>
          <p:spPr>
            <a:xfrm>
              <a:off x="1681700" y="3535650"/>
              <a:ext cx="18825" cy="18750"/>
            </a:xfrm>
            <a:custGeom>
              <a:rect b="b" l="l" r="r" t="t"/>
              <a:pathLst>
                <a:path extrusionOk="0" h="750" w="753">
                  <a:moveTo>
                    <a:pt x="375" y="1"/>
                  </a:moveTo>
                  <a:cubicBezTo>
                    <a:pt x="169" y="1"/>
                    <a:pt x="0" y="168"/>
                    <a:pt x="0" y="374"/>
                  </a:cubicBezTo>
                  <a:cubicBezTo>
                    <a:pt x="0" y="583"/>
                    <a:pt x="169" y="749"/>
                    <a:pt x="375" y="749"/>
                  </a:cubicBezTo>
                  <a:cubicBezTo>
                    <a:pt x="584" y="749"/>
                    <a:pt x="752" y="583"/>
                    <a:pt x="752" y="374"/>
                  </a:cubicBezTo>
                  <a:cubicBezTo>
                    <a:pt x="752" y="168"/>
                    <a:pt x="584" y="1"/>
                    <a:pt x="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2"/>
            <p:cNvSpPr/>
            <p:nvPr/>
          </p:nvSpPr>
          <p:spPr>
            <a:xfrm>
              <a:off x="1688325" y="3504250"/>
              <a:ext cx="18825" cy="18800"/>
            </a:xfrm>
            <a:custGeom>
              <a:rect b="b" l="l" r="r" t="t"/>
              <a:pathLst>
                <a:path extrusionOk="0" h="752" w="753">
                  <a:moveTo>
                    <a:pt x="376" y="1"/>
                  </a:moveTo>
                  <a:cubicBezTo>
                    <a:pt x="169" y="1"/>
                    <a:pt x="1" y="168"/>
                    <a:pt x="1" y="376"/>
                  </a:cubicBezTo>
                  <a:cubicBezTo>
                    <a:pt x="1" y="582"/>
                    <a:pt x="169" y="751"/>
                    <a:pt x="376" y="751"/>
                  </a:cubicBezTo>
                  <a:cubicBezTo>
                    <a:pt x="584" y="751"/>
                    <a:pt x="753" y="582"/>
                    <a:pt x="753" y="376"/>
                  </a:cubicBezTo>
                  <a:cubicBezTo>
                    <a:pt x="753" y="168"/>
                    <a:pt x="584" y="1"/>
                    <a:pt x="3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2"/>
            <p:cNvSpPr/>
            <p:nvPr/>
          </p:nvSpPr>
          <p:spPr>
            <a:xfrm>
              <a:off x="1722900" y="3516325"/>
              <a:ext cx="18800" cy="18750"/>
            </a:xfrm>
            <a:custGeom>
              <a:rect b="b" l="l" r="r" t="t"/>
              <a:pathLst>
                <a:path extrusionOk="0" h="750" w="752">
                  <a:moveTo>
                    <a:pt x="376" y="1"/>
                  </a:moveTo>
                  <a:cubicBezTo>
                    <a:pt x="169" y="1"/>
                    <a:pt x="1" y="168"/>
                    <a:pt x="1" y="376"/>
                  </a:cubicBezTo>
                  <a:cubicBezTo>
                    <a:pt x="1" y="583"/>
                    <a:pt x="169" y="750"/>
                    <a:pt x="376" y="750"/>
                  </a:cubicBezTo>
                  <a:cubicBezTo>
                    <a:pt x="584" y="750"/>
                    <a:pt x="751" y="583"/>
                    <a:pt x="751" y="376"/>
                  </a:cubicBezTo>
                  <a:cubicBezTo>
                    <a:pt x="751" y="168"/>
                    <a:pt x="584" y="1"/>
                    <a:pt x="3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2"/>
            <p:cNvSpPr/>
            <p:nvPr/>
          </p:nvSpPr>
          <p:spPr>
            <a:xfrm>
              <a:off x="1728725" y="3483075"/>
              <a:ext cx="18775" cy="18775"/>
            </a:xfrm>
            <a:custGeom>
              <a:rect b="b" l="l" r="r" t="t"/>
              <a:pathLst>
                <a:path extrusionOk="0" h="751" w="751">
                  <a:moveTo>
                    <a:pt x="375" y="0"/>
                  </a:moveTo>
                  <a:cubicBezTo>
                    <a:pt x="169" y="0"/>
                    <a:pt x="0" y="169"/>
                    <a:pt x="0" y="375"/>
                  </a:cubicBezTo>
                  <a:cubicBezTo>
                    <a:pt x="0" y="582"/>
                    <a:pt x="169" y="751"/>
                    <a:pt x="375" y="751"/>
                  </a:cubicBezTo>
                  <a:cubicBezTo>
                    <a:pt x="584" y="751"/>
                    <a:pt x="750" y="582"/>
                    <a:pt x="750" y="375"/>
                  </a:cubicBezTo>
                  <a:cubicBezTo>
                    <a:pt x="750" y="169"/>
                    <a:pt x="584" y="0"/>
                    <a:pt x="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2"/>
            <p:cNvSpPr/>
            <p:nvPr/>
          </p:nvSpPr>
          <p:spPr>
            <a:xfrm>
              <a:off x="1758275" y="3481000"/>
              <a:ext cx="18800" cy="18775"/>
            </a:xfrm>
            <a:custGeom>
              <a:rect b="b" l="l" r="r" t="t"/>
              <a:pathLst>
                <a:path extrusionOk="0" h="751" w="752">
                  <a:moveTo>
                    <a:pt x="376" y="0"/>
                  </a:moveTo>
                  <a:cubicBezTo>
                    <a:pt x="168" y="0"/>
                    <a:pt x="1" y="169"/>
                    <a:pt x="1" y="376"/>
                  </a:cubicBezTo>
                  <a:cubicBezTo>
                    <a:pt x="1" y="582"/>
                    <a:pt x="168" y="751"/>
                    <a:pt x="376" y="751"/>
                  </a:cubicBezTo>
                  <a:cubicBezTo>
                    <a:pt x="583" y="751"/>
                    <a:pt x="751" y="582"/>
                    <a:pt x="751" y="376"/>
                  </a:cubicBezTo>
                  <a:cubicBezTo>
                    <a:pt x="751" y="169"/>
                    <a:pt x="583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2"/>
            <p:cNvSpPr/>
            <p:nvPr/>
          </p:nvSpPr>
          <p:spPr>
            <a:xfrm>
              <a:off x="1706250" y="3460650"/>
              <a:ext cx="18800" cy="18775"/>
            </a:xfrm>
            <a:custGeom>
              <a:rect b="b" l="l" r="r" t="t"/>
              <a:pathLst>
                <a:path extrusionOk="0" h="751" w="752">
                  <a:moveTo>
                    <a:pt x="376" y="0"/>
                  </a:moveTo>
                  <a:cubicBezTo>
                    <a:pt x="169" y="0"/>
                    <a:pt x="1" y="167"/>
                    <a:pt x="1" y="376"/>
                  </a:cubicBezTo>
                  <a:cubicBezTo>
                    <a:pt x="1" y="582"/>
                    <a:pt x="169" y="751"/>
                    <a:pt x="376" y="751"/>
                  </a:cubicBezTo>
                  <a:cubicBezTo>
                    <a:pt x="584" y="751"/>
                    <a:pt x="751" y="582"/>
                    <a:pt x="751" y="376"/>
                  </a:cubicBezTo>
                  <a:cubicBezTo>
                    <a:pt x="751" y="167"/>
                    <a:pt x="584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2"/>
            <p:cNvSpPr/>
            <p:nvPr/>
          </p:nvSpPr>
          <p:spPr>
            <a:xfrm>
              <a:off x="1746175" y="3446450"/>
              <a:ext cx="18825" cy="18800"/>
            </a:xfrm>
            <a:custGeom>
              <a:rect b="b" l="l" r="r" t="t"/>
              <a:pathLst>
                <a:path extrusionOk="0" h="752" w="753">
                  <a:moveTo>
                    <a:pt x="377" y="1"/>
                  </a:moveTo>
                  <a:cubicBezTo>
                    <a:pt x="169" y="1"/>
                    <a:pt x="0" y="169"/>
                    <a:pt x="0" y="376"/>
                  </a:cubicBezTo>
                  <a:cubicBezTo>
                    <a:pt x="0" y="583"/>
                    <a:pt x="169" y="751"/>
                    <a:pt x="377" y="751"/>
                  </a:cubicBezTo>
                  <a:cubicBezTo>
                    <a:pt x="584" y="751"/>
                    <a:pt x="752" y="583"/>
                    <a:pt x="752" y="376"/>
                  </a:cubicBezTo>
                  <a:cubicBezTo>
                    <a:pt x="752" y="169"/>
                    <a:pt x="584" y="1"/>
                    <a:pt x="3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2"/>
            <p:cNvSpPr/>
            <p:nvPr/>
          </p:nvSpPr>
          <p:spPr>
            <a:xfrm>
              <a:off x="1777600" y="3439825"/>
              <a:ext cx="18800" cy="18775"/>
            </a:xfrm>
            <a:custGeom>
              <a:rect b="b" l="l" r="r" t="t"/>
              <a:pathLst>
                <a:path extrusionOk="0" h="751" w="752">
                  <a:moveTo>
                    <a:pt x="376" y="0"/>
                  </a:moveTo>
                  <a:cubicBezTo>
                    <a:pt x="169" y="0"/>
                    <a:pt x="1" y="169"/>
                    <a:pt x="1" y="375"/>
                  </a:cubicBezTo>
                  <a:cubicBezTo>
                    <a:pt x="1" y="584"/>
                    <a:pt x="169" y="751"/>
                    <a:pt x="376" y="751"/>
                  </a:cubicBezTo>
                  <a:cubicBezTo>
                    <a:pt x="583" y="751"/>
                    <a:pt x="751" y="584"/>
                    <a:pt x="751" y="375"/>
                  </a:cubicBezTo>
                  <a:cubicBezTo>
                    <a:pt x="751" y="169"/>
                    <a:pt x="583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2"/>
            <p:cNvSpPr/>
            <p:nvPr/>
          </p:nvSpPr>
          <p:spPr>
            <a:xfrm>
              <a:off x="1760675" y="3406275"/>
              <a:ext cx="18775" cy="18775"/>
            </a:xfrm>
            <a:custGeom>
              <a:rect b="b" l="l" r="r" t="t"/>
              <a:pathLst>
                <a:path extrusionOk="0" h="751" w="751">
                  <a:moveTo>
                    <a:pt x="376" y="0"/>
                  </a:moveTo>
                  <a:cubicBezTo>
                    <a:pt x="169" y="0"/>
                    <a:pt x="0" y="169"/>
                    <a:pt x="0" y="376"/>
                  </a:cubicBezTo>
                  <a:cubicBezTo>
                    <a:pt x="0" y="584"/>
                    <a:pt x="169" y="751"/>
                    <a:pt x="376" y="751"/>
                  </a:cubicBezTo>
                  <a:cubicBezTo>
                    <a:pt x="584" y="751"/>
                    <a:pt x="751" y="584"/>
                    <a:pt x="751" y="376"/>
                  </a:cubicBezTo>
                  <a:cubicBezTo>
                    <a:pt x="751" y="169"/>
                    <a:pt x="584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572" name="Google Shape;1572;p32"/>
          <p:cNvCxnSpPr/>
          <p:nvPr/>
        </p:nvCxnSpPr>
        <p:spPr>
          <a:xfrm>
            <a:off x="2952950" y="2643328"/>
            <a:ext cx="987900" cy="0"/>
          </a:xfrm>
          <a:prstGeom prst="straightConnector1">
            <a:avLst/>
          </a:prstGeom>
          <a:noFill/>
          <a:ln cap="flat" cmpd="sng" w="9525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6" name="Shape 1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7" name="Google Shape;1577;p33"/>
          <p:cNvSpPr txBox="1"/>
          <p:nvPr>
            <p:ph type="ctrTitle"/>
          </p:nvPr>
        </p:nvSpPr>
        <p:spPr>
          <a:xfrm>
            <a:off x="3474675" y="822670"/>
            <a:ext cx="3464400" cy="88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FIRST SECTION</a:t>
            </a:r>
            <a:endParaRPr/>
          </a:p>
        </p:txBody>
      </p:sp>
      <p:sp>
        <p:nvSpPr>
          <p:cNvPr id="1578" name="Google Shape;1578;p33"/>
          <p:cNvSpPr txBox="1"/>
          <p:nvPr>
            <p:ph idx="1" type="subTitle"/>
          </p:nvPr>
        </p:nvSpPr>
        <p:spPr>
          <a:xfrm>
            <a:off x="3903300" y="1558513"/>
            <a:ext cx="30360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1579" name="Google Shape;1579;p33"/>
          <p:cNvSpPr txBox="1"/>
          <p:nvPr>
            <p:ph idx="2" type="title"/>
          </p:nvPr>
        </p:nvSpPr>
        <p:spPr>
          <a:xfrm>
            <a:off x="6491625" y="3715194"/>
            <a:ext cx="1753800" cy="88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pic>
        <p:nvPicPr>
          <p:cNvPr id="1580" name="Google Shape;1580;p33"/>
          <p:cNvPicPr preferRelativeResize="0"/>
          <p:nvPr/>
        </p:nvPicPr>
        <p:blipFill rotWithShape="1">
          <a:blip r:embed="rId3">
            <a:alphaModFix/>
          </a:blip>
          <a:srcRect b="32470" l="27360" r="-14552" t="11595"/>
          <a:stretch/>
        </p:blipFill>
        <p:spPr>
          <a:xfrm flipH="1">
            <a:off x="-2421975" y="-622200"/>
            <a:ext cx="6048300" cy="5810700"/>
          </a:xfrm>
          <a:prstGeom prst="parallelogram">
            <a:avLst>
              <a:gd fmla="val 25000" name="adj"/>
            </a:avLst>
          </a:prstGeom>
          <a:noFill/>
          <a:ln>
            <a:noFill/>
          </a:ln>
        </p:spPr>
      </p:pic>
      <p:grpSp>
        <p:nvGrpSpPr>
          <p:cNvPr id="1581" name="Google Shape;1581;p33"/>
          <p:cNvGrpSpPr/>
          <p:nvPr/>
        </p:nvGrpSpPr>
        <p:grpSpPr>
          <a:xfrm>
            <a:off x="2695575" y="-276225"/>
            <a:ext cx="7715400" cy="5714700"/>
            <a:chOff x="2695575" y="-276225"/>
            <a:chExt cx="7715400" cy="5714700"/>
          </a:xfrm>
        </p:grpSpPr>
        <p:cxnSp>
          <p:nvCxnSpPr>
            <p:cNvPr id="1582" name="Google Shape;1582;p33"/>
            <p:cNvCxnSpPr/>
            <p:nvPr/>
          </p:nvCxnSpPr>
          <p:spPr>
            <a:xfrm flipH="1" rot="10800000">
              <a:off x="2695575" y="904950"/>
              <a:ext cx="7715400" cy="4029000"/>
            </a:xfrm>
            <a:prstGeom prst="straightConnector1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83" name="Google Shape;1583;p33"/>
            <p:cNvCxnSpPr/>
            <p:nvPr/>
          </p:nvCxnSpPr>
          <p:spPr>
            <a:xfrm>
              <a:off x="7408575" y="-276225"/>
              <a:ext cx="1424700" cy="5714700"/>
            </a:xfrm>
            <a:prstGeom prst="straightConnector1">
              <a:avLst/>
            </a:prstGeom>
            <a:noFill/>
            <a:ln cap="flat" cmpd="sng" w="9525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87" name="Shape 1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8" name="Google Shape;1588;p34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DATA</a:t>
            </a:r>
            <a:endParaRPr/>
          </a:p>
        </p:txBody>
      </p:sp>
      <p:sp>
        <p:nvSpPr>
          <p:cNvPr id="1589" name="Google Shape;1589;p34"/>
          <p:cNvSpPr txBox="1"/>
          <p:nvPr/>
        </p:nvSpPr>
        <p:spPr>
          <a:xfrm>
            <a:off x="624750" y="4389550"/>
            <a:ext cx="5515500" cy="3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rPr>
              <a:t>T</a:t>
            </a:r>
            <a:r>
              <a:rPr lang="en" sz="10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rPr>
              <a:t>o modify this graph, click on it, follow the link, change the data and paste the new graph here</a:t>
            </a:r>
            <a:endParaRPr sz="1000">
              <a:solidFill>
                <a:schemeClr val="dk1"/>
              </a:solidFill>
              <a:latin typeface="Overpass"/>
              <a:ea typeface="Overpass"/>
              <a:cs typeface="Overpass"/>
              <a:sym typeface="Overpass"/>
            </a:endParaRPr>
          </a:p>
        </p:txBody>
      </p:sp>
      <p:pic>
        <p:nvPicPr>
          <p:cNvPr id="1590" name="Google Shape;1590;p3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20000" y="1427125"/>
            <a:ext cx="3816749" cy="2962424"/>
          </a:xfrm>
          <a:prstGeom prst="rect">
            <a:avLst/>
          </a:prstGeom>
          <a:noFill/>
          <a:ln>
            <a:noFill/>
          </a:ln>
        </p:spPr>
      </p:pic>
      <p:sp>
        <p:nvSpPr>
          <p:cNvPr id="1591" name="Google Shape;1591;p34"/>
          <p:cNvSpPr txBox="1"/>
          <p:nvPr>
            <p:ph idx="4294967295" type="subTitle"/>
          </p:nvPr>
        </p:nvSpPr>
        <p:spPr>
          <a:xfrm>
            <a:off x="6140250" y="1991226"/>
            <a:ext cx="1818000" cy="8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1592" name="Google Shape;1592;p34"/>
          <p:cNvSpPr txBox="1"/>
          <p:nvPr>
            <p:ph idx="4294967295" type="ctrTitle"/>
          </p:nvPr>
        </p:nvSpPr>
        <p:spPr>
          <a:xfrm>
            <a:off x="6140250" y="1670875"/>
            <a:ext cx="1634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800">
                <a:solidFill>
                  <a:schemeClr val="dk1"/>
                </a:solidFill>
              </a:rPr>
              <a:t>MERCURY</a:t>
            </a:r>
            <a:endParaRPr b="0" sz="1800">
              <a:solidFill>
                <a:schemeClr val="dk1"/>
              </a:solidFill>
            </a:endParaRPr>
          </a:p>
        </p:txBody>
      </p:sp>
      <p:sp>
        <p:nvSpPr>
          <p:cNvPr id="1593" name="Google Shape;1593;p34"/>
          <p:cNvSpPr txBox="1"/>
          <p:nvPr>
            <p:ph idx="4294967295" type="subTitle"/>
          </p:nvPr>
        </p:nvSpPr>
        <p:spPr>
          <a:xfrm>
            <a:off x="6140250" y="3142876"/>
            <a:ext cx="1818000" cy="8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594" name="Google Shape;1594;p34"/>
          <p:cNvSpPr txBox="1"/>
          <p:nvPr>
            <p:ph idx="4294967295" type="ctrTitle"/>
          </p:nvPr>
        </p:nvSpPr>
        <p:spPr>
          <a:xfrm>
            <a:off x="6140250" y="2822525"/>
            <a:ext cx="16347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800">
                <a:solidFill>
                  <a:schemeClr val="dk1"/>
                </a:solidFill>
              </a:rPr>
              <a:t>MARS</a:t>
            </a:r>
            <a:endParaRPr b="0" sz="1800">
              <a:solidFill>
                <a:schemeClr val="dk1"/>
              </a:solidFill>
            </a:endParaRPr>
          </a:p>
        </p:txBody>
      </p:sp>
      <p:cxnSp>
        <p:nvCxnSpPr>
          <p:cNvPr id="1595" name="Google Shape;1595;p34"/>
          <p:cNvCxnSpPr/>
          <p:nvPr/>
        </p:nvCxnSpPr>
        <p:spPr>
          <a:xfrm rot="10800000">
            <a:off x="3860125" y="1896150"/>
            <a:ext cx="21945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596" name="Google Shape;1596;p34"/>
          <p:cNvCxnSpPr/>
          <p:nvPr/>
        </p:nvCxnSpPr>
        <p:spPr>
          <a:xfrm>
            <a:off x="3272550" y="3055025"/>
            <a:ext cx="27822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00" name="Shape 1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601" name="Google Shape;1601;p35"/>
          <p:cNvCxnSpPr/>
          <p:nvPr/>
        </p:nvCxnSpPr>
        <p:spPr>
          <a:xfrm flipH="1" rot="10800000">
            <a:off x="6886675" y="-218425"/>
            <a:ext cx="3362400" cy="56673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02" name="Google Shape;1602;p35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DATA</a:t>
            </a:r>
            <a:endParaRPr/>
          </a:p>
        </p:txBody>
      </p:sp>
      <p:graphicFrame>
        <p:nvGraphicFramePr>
          <p:cNvPr id="1603" name="Google Shape;1603;p35"/>
          <p:cNvGraphicFramePr/>
          <p:nvPr/>
        </p:nvGraphicFramePr>
        <p:xfrm>
          <a:off x="1626323" y="110474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{F949E1BD-3249-48E9-8BEF-87BC5AAA0C19}</a:tableStyleId>
              </a:tblPr>
              <a:tblGrid>
                <a:gridCol w="1571925"/>
                <a:gridCol w="1647250"/>
                <a:gridCol w="1633725"/>
                <a:gridCol w="1633675"/>
              </a:tblGrid>
              <a:tr h="8852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2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2018</a:t>
                      </a:r>
                      <a:endParaRPr sz="1800">
                        <a:solidFill>
                          <a:schemeClr val="dk2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b">
                    <a:lnL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2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2019</a:t>
                      </a:r>
                      <a:endParaRPr sz="1600">
                        <a:solidFill>
                          <a:schemeClr val="dk2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b">
                    <a:lnL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2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2020</a:t>
                      </a:r>
                      <a:endParaRPr sz="1600">
                        <a:solidFill>
                          <a:schemeClr val="dk2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b">
                    <a:lnL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Poiret One"/>
                          <a:ea typeface="Poiret One"/>
                          <a:cs typeface="Poiret One"/>
                          <a:sym typeface="Poiret One"/>
                        </a:rPr>
                        <a:t>MARS</a:t>
                      </a:r>
                      <a:endParaRPr sz="1800">
                        <a:solidFill>
                          <a:schemeClr val="dk1"/>
                        </a:solidFill>
                        <a:latin typeface="Poiret One"/>
                        <a:ea typeface="Poiret One"/>
                        <a:cs typeface="Poiret One"/>
                        <a:sym typeface="Poiret One"/>
                      </a:endParaRPr>
                    </a:p>
                  </a:txBody>
                  <a:tcPr marT="91425" marB="91425" marR="81625" marL="91425" anchor="ctr">
                    <a:lnL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100</a:t>
                      </a:r>
                      <a:endParaRPr>
                        <a:solidFill>
                          <a:schemeClr val="dk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355</a:t>
                      </a:r>
                      <a:endParaRPr>
                        <a:solidFill>
                          <a:schemeClr val="dk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370</a:t>
                      </a:r>
                      <a:endParaRPr>
                        <a:solidFill>
                          <a:schemeClr val="dk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Poiret One"/>
                          <a:ea typeface="Poiret One"/>
                          <a:cs typeface="Poiret One"/>
                          <a:sym typeface="Poiret One"/>
                        </a:rPr>
                        <a:t>MERCURY</a:t>
                      </a:r>
                      <a:endParaRPr sz="1800">
                        <a:solidFill>
                          <a:schemeClr val="dk1"/>
                        </a:solidFill>
                        <a:latin typeface="Poiret One"/>
                        <a:ea typeface="Poiret One"/>
                        <a:cs typeface="Poiret One"/>
                        <a:sym typeface="Poiret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490</a:t>
                      </a:r>
                      <a:endParaRPr>
                        <a:solidFill>
                          <a:schemeClr val="dk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150</a:t>
                      </a:r>
                      <a:endParaRPr>
                        <a:solidFill>
                          <a:schemeClr val="dk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890</a:t>
                      </a:r>
                      <a:endParaRPr>
                        <a:solidFill>
                          <a:schemeClr val="dk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Poiret One"/>
                          <a:ea typeface="Poiret One"/>
                          <a:cs typeface="Poiret One"/>
                          <a:sym typeface="Poiret One"/>
                        </a:rPr>
                        <a:t>VENUS</a:t>
                      </a:r>
                      <a:endParaRPr sz="1800">
                        <a:solidFill>
                          <a:schemeClr val="dk1"/>
                        </a:solidFill>
                        <a:latin typeface="Poiret One"/>
                        <a:ea typeface="Poiret One"/>
                        <a:cs typeface="Poiret One"/>
                        <a:sym typeface="Poiret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595959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1,000</a:t>
                      </a:r>
                      <a:endParaRPr>
                        <a:solidFill>
                          <a:schemeClr val="dk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260</a:t>
                      </a:r>
                      <a:endParaRPr>
                        <a:solidFill>
                          <a:schemeClr val="dk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Overpass"/>
                          <a:ea typeface="Overpass"/>
                          <a:cs typeface="Overpass"/>
                          <a:sym typeface="Overpass"/>
                        </a:rPr>
                        <a:t>245</a:t>
                      </a:r>
                      <a:endParaRPr>
                        <a:solidFill>
                          <a:schemeClr val="dk1"/>
                        </a:solidFill>
                        <a:latin typeface="Overpass"/>
                        <a:ea typeface="Overpass"/>
                        <a:cs typeface="Overpass"/>
                        <a:sym typeface="Overpas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604" name="Google Shape;1604;p35"/>
          <p:cNvSpPr/>
          <p:nvPr/>
        </p:nvSpPr>
        <p:spPr>
          <a:xfrm>
            <a:off x="1234975" y="2248550"/>
            <a:ext cx="133500" cy="133500"/>
          </a:xfrm>
          <a:prstGeom prst="ellipse">
            <a:avLst/>
          </a:pr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" name="Google Shape;1605;p35"/>
          <p:cNvSpPr/>
          <p:nvPr/>
        </p:nvSpPr>
        <p:spPr>
          <a:xfrm>
            <a:off x="1234975" y="3001025"/>
            <a:ext cx="133500" cy="133500"/>
          </a:xfrm>
          <a:prstGeom prst="ellipse">
            <a:avLst/>
          </a:pr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" name="Google Shape;1606;p35"/>
          <p:cNvSpPr/>
          <p:nvPr/>
        </p:nvSpPr>
        <p:spPr>
          <a:xfrm>
            <a:off x="1234975" y="3753500"/>
            <a:ext cx="133500" cy="133500"/>
          </a:xfrm>
          <a:prstGeom prst="ellipse">
            <a:avLst/>
          </a:pr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610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1" name="Google Shape;1611;p36"/>
          <p:cNvGrpSpPr/>
          <p:nvPr/>
        </p:nvGrpSpPr>
        <p:grpSpPr>
          <a:xfrm rot="5400000">
            <a:off x="1370232" y="3879692"/>
            <a:ext cx="58051" cy="1358521"/>
            <a:chOff x="550455" y="1794369"/>
            <a:chExt cx="27314" cy="639214"/>
          </a:xfrm>
        </p:grpSpPr>
        <p:sp>
          <p:nvSpPr>
            <p:cNvPr id="1612" name="Google Shape;1612;p36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6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6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6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6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6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8" name="Google Shape;1618;p36"/>
          <p:cNvSpPr txBox="1"/>
          <p:nvPr>
            <p:ph type="title"/>
          </p:nvPr>
        </p:nvSpPr>
        <p:spPr>
          <a:xfrm>
            <a:off x="624100" y="3304072"/>
            <a:ext cx="4797000" cy="114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2" name="Shape 1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" name="Google Shape;1623;p37"/>
          <p:cNvSpPr txBox="1"/>
          <p:nvPr>
            <p:ph idx="6"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EXAMPLES</a:t>
            </a:r>
            <a:endParaRPr/>
          </a:p>
        </p:txBody>
      </p:sp>
      <p:sp>
        <p:nvSpPr>
          <p:cNvPr id="1624" name="Google Shape;1624;p37"/>
          <p:cNvSpPr txBox="1"/>
          <p:nvPr>
            <p:ph type="ctrTitle"/>
          </p:nvPr>
        </p:nvSpPr>
        <p:spPr>
          <a:xfrm>
            <a:off x="648000" y="2140813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625" name="Google Shape;1625;p37"/>
          <p:cNvSpPr txBox="1"/>
          <p:nvPr>
            <p:ph idx="3" type="ctrTitle"/>
          </p:nvPr>
        </p:nvSpPr>
        <p:spPr>
          <a:xfrm>
            <a:off x="3252825" y="2140813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626" name="Google Shape;1626;p37"/>
          <p:cNvSpPr txBox="1"/>
          <p:nvPr>
            <p:ph idx="1" type="subTitle"/>
          </p:nvPr>
        </p:nvSpPr>
        <p:spPr>
          <a:xfrm>
            <a:off x="1048650" y="2887663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1627" name="Google Shape;1627;p37"/>
          <p:cNvSpPr txBox="1"/>
          <p:nvPr>
            <p:ph idx="2" type="subTitle"/>
          </p:nvPr>
        </p:nvSpPr>
        <p:spPr>
          <a:xfrm>
            <a:off x="3653475" y="2887663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628" name="Google Shape;1628;p37"/>
          <p:cNvSpPr txBox="1"/>
          <p:nvPr>
            <p:ph idx="4" type="subTitle"/>
          </p:nvPr>
        </p:nvSpPr>
        <p:spPr>
          <a:xfrm>
            <a:off x="6282859" y="2887663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1629" name="Google Shape;1629;p37"/>
          <p:cNvSpPr txBox="1"/>
          <p:nvPr>
            <p:ph idx="5" type="ctrTitle"/>
          </p:nvPr>
        </p:nvSpPr>
        <p:spPr>
          <a:xfrm>
            <a:off x="5882209" y="2140813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cxnSp>
        <p:nvCxnSpPr>
          <p:cNvPr id="1630" name="Google Shape;1630;p37"/>
          <p:cNvCxnSpPr/>
          <p:nvPr/>
        </p:nvCxnSpPr>
        <p:spPr>
          <a:xfrm flipH="1" rot="10800000">
            <a:off x="2738400" y="2058025"/>
            <a:ext cx="771600" cy="31623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31" name="Google Shape;1631;p37"/>
          <p:cNvSpPr/>
          <p:nvPr/>
        </p:nvSpPr>
        <p:spPr>
          <a:xfrm rot="5400000">
            <a:off x="1928626" y="2638632"/>
            <a:ext cx="58049" cy="49689"/>
          </a:xfrm>
          <a:custGeom>
            <a:rect b="b" l="l" r="r" t="t"/>
            <a:pathLst>
              <a:path extrusionOk="0" h="1587" w="1854">
                <a:moveTo>
                  <a:pt x="1060" y="1"/>
                </a:moveTo>
                <a:cubicBezTo>
                  <a:pt x="358" y="1"/>
                  <a:pt x="1" y="861"/>
                  <a:pt x="504" y="1351"/>
                </a:cubicBezTo>
                <a:cubicBezTo>
                  <a:pt x="667" y="1514"/>
                  <a:pt x="865" y="1586"/>
                  <a:pt x="1060" y="1586"/>
                </a:cubicBezTo>
                <a:cubicBezTo>
                  <a:pt x="1466" y="1586"/>
                  <a:pt x="1854" y="1269"/>
                  <a:pt x="1854" y="795"/>
                </a:cubicBezTo>
                <a:cubicBezTo>
                  <a:pt x="1854" y="358"/>
                  <a:pt x="1496" y="1"/>
                  <a:pt x="1060" y="1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" name="Google Shape;1632;p37"/>
          <p:cNvSpPr/>
          <p:nvPr/>
        </p:nvSpPr>
        <p:spPr>
          <a:xfrm rot="5400000">
            <a:off x="4533451" y="2638632"/>
            <a:ext cx="58049" cy="49689"/>
          </a:xfrm>
          <a:custGeom>
            <a:rect b="b" l="l" r="r" t="t"/>
            <a:pathLst>
              <a:path extrusionOk="0" h="1587" w="1854">
                <a:moveTo>
                  <a:pt x="1060" y="1"/>
                </a:moveTo>
                <a:cubicBezTo>
                  <a:pt x="358" y="1"/>
                  <a:pt x="1" y="861"/>
                  <a:pt x="504" y="1351"/>
                </a:cubicBezTo>
                <a:cubicBezTo>
                  <a:pt x="667" y="1514"/>
                  <a:pt x="865" y="1586"/>
                  <a:pt x="1060" y="1586"/>
                </a:cubicBezTo>
                <a:cubicBezTo>
                  <a:pt x="1466" y="1586"/>
                  <a:pt x="1854" y="1269"/>
                  <a:pt x="1854" y="795"/>
                </a:cubicBezTo>
                <a:cubicBezTo>
                  <a:pt x="1854" y="358"/>
                  <a:pt x="1496" y="1"/>
                  <a:pt x="1060" y="1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" name="Google Shape;1633;p37"/>
          <p:cNvSpPr/>
          <p:nvPr/>
        </p:nvSpPr>
        <p:spPr>
          <a:xfrm rot="5400000">
            <a:off x="7162835" y="2638632"/>
            <a:ext cx="58049" cy="49689"/>
          </a:xfrm>
          <a:custGeom>
            <a:rect b="b" l="l" r="r" t="t"/>
            <a:pathLst>
              <a:path extrusionOk="0" h="1587" w="1854">
                <a:moveTo>
                  <a:pt x="1060" y="1"/>
                </a:moveTo>
                <a:cubicBezTo>
                  <a:pt x="358" y="1"/>
                  <a:pt x="1" y="861"/>
                  <a:pt x="504" y="1351"/>
                </a:cubicBezTo>
                <a:cubicBezTo>
                  <a:pt x="667" y="1514"/>
                  <a:pt x="865" y="1586"/>
                  <a:pt x="1060" y="1586"/>
                </a:cubicBezTo>
                <a:cubicBezTo>
                  <a:pt x="1466" y="1586"/>
                  <a:pt x="1854" y="1269"/>
                  <a:pt x="1854" y="795"/>
                </a:cubicBezTo>
                <a:cubicBezTo>
                  <a:pt x="1854" y="358"/>
                  <a:pt x="1496" y="1"/>
                  <a:pt x="1060" y="1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34" name="Google Shape;1634;p37"/>
          <p:cNvCxnSpPr/>
          <p:nvPr/>
        </p:nvCxnSpPr>
        <p:spPr>
          <a:xfrm rot="10800000">
            <a:off x="5329200" y="-56525"/>
            <a:ext cx="771600" cy="31623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8" name="Shape 1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" name="Google Shape;1639;p38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EXAMPLE EXERCISE</a:t>
            </a:r>
            <a:endParaRPr/>
          </a:p>
        </p:txBody>
      </p:sp>
      <p:sp>
        <p:nvSpPr>
          <p:cNvPr id="1640" name="Google Shape;1640;p38"/>
          <p:cNvSpPr txBox="1"/>
          <p:nvPr>
            <p:ph idx="1" type="body"/>
          </p:nvPr>
        </p:nvSpPr>
        <p:spPr>
          <a:xfrm flipH="1">
            <a:off x="621700" y="1200000"/>
            <a:ext cx="4051800" cy="3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know what helps you make your point clear? Lists like this one:</a:t>
            </a:r>
            <a:br>
              <a:rPr lang="en"/>
            </a:b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Font typeface="Livvic"/>
              <a:buChar char="●"/>
            </a:pPr>
            <a:r>
              <a:rPr lang="en"/>
              <a:t>They’re simple 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Font typeface="Livvic"/>
              <a:buChar char="●"/>
            </a:pPr>
            <a:r>
              <a:rPr lang="en"/>
              <a:t>You can organize your ideas clearly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Font typeface="Livvic"/>
              <a:buChar char="●"/>
            </a:pPr>
            <a:r>
              <a:rPr lang="en"/>
              <a:t>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1641" name="Google Shape;1641;p38"/>
          <p:cNvGrpSpPr/>
          <p:nvPr/>
        </p:nvGrpSpPr>
        <p:grpSpPr>
          <a:xfrm rot="5400000">
            <a:off x="7715707" y="-16033"/>
            <a:ext cx="58051" cy="1358521"/>
            <a:chOff x="550455" y="1794369"/>
            <a:chExt cx="27314" cy="639214"/>
          </a:xfrm>
        </p:grpSpPr>
        <p:sp>
          <p:nvSpPr>
            <p:cNvPr id="1642" name="Google Shape;1642;p38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8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8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8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8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38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48" name="Google Shape;1648;p38"/>
          <p:cNvPicPr preferRelativeResize="0"/>
          <p:nvPr/>
        </p:nvPicPr>
        <p:blipFill rotWithShape="1">
          <a:blip r:embed="rId3">
            <a:alphaModFix/>
          </a:blip>
          <a:srcRect b="24798" l="10070" r="-19647" t="17918"/>
          <a:stretch/>
        </p:blipFill>
        <p:spPr>
          <a:xfrm flipH="1" rot="10800000">
            <a:off x="4913725" y="600"/>
            <a:ext cx="6627300" cy="5187900"/>
          </a:xfrm>
          <a:prstGeom prst="parallelogram">
            <a:avLst>
              <a:gd fmla="val 25000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2" name="Shape 1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" name="Google Shape;1653;p39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SCHEDULE</a:t>
            </a:r>
            <a:endParaRPr/>
          </a:p>
        </p:txBody>
      </p:sp>
      <p:sp>
        <p:nvSpPr>
          <p:cNvPr id="1654" name="Google Shape;1654;p39"/>
          <p:cNvSpPr txBox="1"/>
          <p:nvPr>
            <p:ph idx="4294967295" type="ctrTitle"/>
          </p:nvPr>
        </p:nvSpPr>
        <p:spPr>
          <a:xfrm>
            <a:off x="5411100" y="1714363"/>
            <a:ext cx="15714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000">
                <a:solidFill>
                  <a:schemeClr val="dk1"/>
                </a:solidFill>
              </a:rPr>
              <a:t>VENUS</a:t>
            </a:r>
            <a:endParaRPr b="0" sz="2000">
              <a:solidFill>
                <a:schemeClr val="dk1"/>
              </a:solidFill>
            </a:endParaRPr>
          </a:p>
        </p:txBody>
      </p:sp>
      <p:sp>
        <p:nvSpPr>
          <p:cNvPr id="1655" name="Google Shape;1655;p39"/>
          <p:cNvSpPr txBox="1"/>
          <p:nvPr>
            <p:ph idx="4294967295" type="subTitle"/>
          </p:nvPr>
        </p:nvSpPr>
        <p:spPr>
          <a:xfrm>
            <a:off x="5411100" y="2050600"/>
            <a:ext cx="2410500" cy="65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cxnSp>
        <p:nvCxnSpPr>
          <p:cNvPr id="1656" name="Google Shape;1656;p39"/>
          <p:cNvCxnSpPr/>
          <p:nvPr/>
        </p:nvCxnSpPr>
        <p:spPr>
          <a:xfrm flipH="1" rot="10800000">
            <a:off x="3086200" y="-218425"/>
            <a:ext cx="3362400" cy="56673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57" name="Google Shape;1657;p39"/>
          <p:cNvSpPr txBox="1"/>
          <p:nvPr>
            <p:ph idx="4294967295" type="ctrTitle"/>
          </p:nvPr>
        </p:nvSpPr>
        <p:spPr>
          <a:xfrm>
            <a:off x="4251575" y="3655913"/>
            <a:ext cx="15714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000">
                <a:solidFill>
                  <a:schemeClr val="dk1"/>
                </a:solidFill>
              </a:rPr>
              <a:t>NEPTUNE</a:t>
            </a:r>
            <a:endParaRPr b="0" sz="2000">
              <a:solidFill>
                <a:schemeClr val="dk1"/>
              </a:solidFill>
            </a:endParaRPr>
          </a:p>
        </p:txBody>
      </p:sp>
      <p:sp>
        <p:nvSpPr>
          <p:cNvPr id="1658" name="Google Shape;1658;p39"/>
          <p:cNvSpPr txBox="1"/>
          <p:nvPr>
            <p:ph idx="4294967295" type="subTitle"/>
          </p:nvPr>
        </p:nvSpPr>
        <p:spPr>
          <a:xfrm>
            <a:off x="4251575" y="3992150"/>
            <a:ext cx="2410500" cy="65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1659" name="Google Shape;1659;p39"/>
          <p:cNvSpPr txBox="1"/>
          <p:nvPr>
            <p:ph idx="4294967295" type="ctrTitle"/>
          </p:nvPr>
        </p:nvSpPr>
        <p:spPr>
          <a:xfrm>
            <a:off x="3520175" y="798125"/>
            <a:ext cx="15714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000">
                <a:solidFill>
                  <a:schemeClr val="dk1"/>
                </a:solidFill>
              </a:rPr>
              <a:t>MERCURY</a:t>
            </a:r>
            <a:endParaRPr b="0" sz="2000">
              <a:solidFill>
                <a:schemeClr val="dk1"/>
              </a:solidFill>
            </a:endParaRPr>
          </a:p>
        </p:txBody>
      </p:sp>
      <p:sp>
        <p:nvSpPr>
          <p:cNvPr id="1660" name="Google Shape;1660;p39"/>
          <p:cNvSpPr txBox="1"/>
          <p:nvPr>
            <p:ph idx="4294967295" type="subTitle"/>
          </p:nvPr>
        </p:nvSpPr>
        <p:spPr>
          <a:xfrm>
            <a:off x="2681075" y="1134370"/>
            <a:ext cx="2410500" cy="65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1661" name="Google Shape;1661;p39"/>
          <p:cNvSpPr txBox="1"/>
          <p:nvPr>
            <p:ph idx="4294967295" type="ctrTitle"/>
          </p:nvPr>
        </p:nvSpPr>
        <p:spPr>
          <a:xfrm>
            <a:off x="2518250" y="2565563"/>
            <a:ext cx="15714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000">
                <a:solidFill>
                  <a:schemeClr val="dk1"/>
                </a:solidFill>
              </a:rPr>
              <a:t>JUPITER</a:t>
            </a:r>
            <a:endParaRPr b="0" sz="2000">
              <a:solidFill>
                <a:schemeClr val="dk1"/>
              </a:solidFill>
            </a:endParaRPr>
          </a:p>
        </p:txBody>
      </p:sp>
      <p:sp>
        <p:nvSpPr>
          <p:cNvPr id="1662" name="Google Shape;1662;p39"/>
          <p:cNvSpPr txBox="1"/>
          <p:nvPr>
            <p:ph idx="4294967295" type="subTitle"/>
          </p:nvPr>
        </p:nvSpPr>
        <p:spPr>
          <a:xfrm>
            <a:off x="1679150" y="2901800"/>
            <a:ext cx="2410500" cy="65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</a:t>
            </a:r>
            <a:r>
              <a:rPr lang="en"/>
              <a:t>the biggest planet in the Solar System</a:t>
            </a:r>
            <a:endParaRPr/>
          </a:p>
        </p:txBody>
      </p:sp>
      <p:sp>
        <p:nvSpPr>
          <p:cNvPr id="1663" name="Google Shape;1663;p39"/>
          <p:cNvSpPr/>
          <p:nvPr/>
        </p:nvSpPr>
        <p:spPr>
          <a:xfrm>
            <a:off x="5491575" y="1232650"/>
            <a:ext cx="123900" cy="1239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4" name="Google Shape;1664;p39"/>
          <p:cNvSpPr/>
          <p:nvPr/>
        </p:nvSpPr>
        <p:spPr>
          <a:xfrm>
            <a:off x="4948650" y="2148875"/>
            <a:ext cx="123900" cy="1239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5" name="Google Shape;1665;p39"/>
          <p:cNvSpPr/>
          <p:nvPr/>
        </p:nvSpPr>
        <p:spPr>
          <a:xfrm>
            <a:off x="4441325" y="3000075"/>
            <a:ext cx="123900" cy="1239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" name="Google Shape;1666;p39"/>
          <p:cNvSpPr/>
          <p:nvPr/>
        </p:nvSpPr>
        <p:spPr>
          <a:xfrm>
            <a:off x="3774725" y="4109075"/>
            <a:ext cx="123900" cy="1239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" name="Google Shape;1667;p39"/>
          <p:cNvSpPr txBox="1"/>
          <p:nvPr>
            <p:ph idx="4294967295" type="ctrTitle"/>
          </p:nvPr>
        </p:nvSpPr>
        <p:spPr>
          <a:xfrm>
            <a:off x="5767875" y="1102150"/>
            <a:ext cx="15714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600"/>
              <a:t>DAY 01</a:t>
            </a:r>
            <a:endParaRPr b="0" sz="1600"/>
          </a:p>
        </p:txBody>
      </p:sp>
      <p:sp>
        <p:nvSpPr>
          <p:cNvPr id="1668" name="Google Shape;1668;p39"/>
          <p:cNvSpPr txBox="1"/>
          <p:nvPr>
            <p:ph idx="4294967295" type="ctrTitle"/>
          </p:nvPr>
        </p:nvSpPr>
        <p:spPr>
          <a:xfrm>
            <a:off x="4717625" y="2869575"/>
            <a:ext cx="15714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600"/>
              <a:t>DAY 03</a:t>
            </a:r>
            <a:endParaRPr b="0" sz="1600"/>
          </a:p>
        </p:txBody>
      </p:sp>
      <p:sp>
        <p:nvSpPr>
          <p:cNvPr id="1669" name="Google Shape;1669;p39"/>
          <p:cNvSpPr txBox="1"/>
          <p:nvPr>
            <p:ph idx="4294967295" type="ctrTitle"/>
          </p:nvPr>
        </p:nvSpPr>
        <p:spPr>
          <a:xfrm>
            <a:off x="3224850" y="2018375"/>
            <a:ext cx="15714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600"/>
              <a:t>DAY 02</a:t>
            </a:r>
            <a:endParaRPr b="0" sz="1600"/>
          </a:p>
        </p:txBody>
      </p:sp>
      <p:sp>
        <p:nvSpPr>
          <p:cNvPr id="1670" name="Google Shape;1670;p39"/>
          <p:cNvSpPr txBox="1"/>
          <p:nvPr>
            <p:ph idx="4294967295" type="ctrTitle"/>
          </p:nvPr>
        </p:nvSpPr>
        <p:spPr>
          <a:xfrm>
            <a:off x="2054625" y="3978575"/>
            <a:ext cx="1571400" cy="3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600"/>
              <a:t>DAY 04</a:t>
            </a:r>
            <a:endParaRPr b="0" sz="160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4" name="Shape 1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5" name="Google Shape;1675;p40"/>
          <p:cNvSpPr txBox="1"/>
          <p:nvPr>
            <p:ph type="title"/>
          </p:nvPr>
        </p:nvSpPr>
        <p:spPr>
          <a:xfrm>
            <a:off x="2280075" y="1265550"/>
            <a:ext cx="5524800" cy="252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9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" name="Google Shape;1680;p41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WE’LL BE COOKING</a:t>
            </a:r>
            <a:endParaRPr/>
          </a:p>
        </p:txBody>
      </p:sp>
      <p:sp>
        <p:nvSpPr>
          <p:cNvPr id="1681" name="Google Shape;1681;p41"/>
          <p:cNvSpPr txBox="1"/>
          <p:nvPr>
            <p:ph idx="4294967295" type="body"/>
          </p:nvPr>
        </p:nvSpPr>
        <p:spPr>
          <a:xfrm>
            <a:off x="928575" y="3659175"/>
            <a:ext cx="1620900" cy="80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Try editing this text according to your needs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1682" name="Google Shape;1682;p41"/>
          <p:cNvGrpSpPr/>
          <p:nvPr/>
        </p:nvGrpSpPr>
        <p:grpSpPr>
          <a:xfrm>
            <a:off x="622806" y="1372915"/>
            <a:ext cx="5044184" cy="3162540"/>
            <a:chOff x="238125" y="617825"/>
            <a:chExt cx="7143725" cy="4478250"/>
          </a:xfrm>
        </p:grpSpPr>
        <p:sp>
          <p:nvSpPr>
            <p:cNvPr id="1683" name="Google Shape;1683;p41"/>
            <p:cNvSpPr/>
            <p:nvPr/>
          </p:nvSpPr>
          <p:spPr>
            <a:xfrm>
              <a:off x="7034025" y="743650"/>
              <a:ext cx="196625" cy="668050"/>
            </a:xfrm>
            <a:custGeom>
              <a:rect b="b" l="l" r="r" t="t"/>
              <a:pathLst>
                <a:path extrusionOk="0" h="26722" w="7865">
                  <a:moveTo>
                    <a:pt x="3575" y="0"/>
                  </a:moveTo>
                  <a:cubicBezTo>
                    <a:pt x="2695" y="4510"/>
                    <a:pt x="0" y="220"/>
                    <a:pt x="1045" y="7590"/>
                  </a:cubicBezTo>
                  <a:cubicBezTo>
                    <a:pt x="1210" y="8635"/>
                    <a:pt x="2365" y="10394"/>
                    <a:pt x="1760" y="11494"/>
                  </a:cubicBezTo>
                  <a:cubicBezTo>
                    <a:pt x="1155" y="12594"/>
                    <a:pt x="1045" y="17929"/>
                    <a:pt x="1595" y="19358"/>
                  </a:cubicBezTo>
                  <a:cubicBezTo>
                    <a:pt x="2145" y="20733"/>
                    <a:pt x="660" y="25903"/>
                    <a:pt x="1210" y="26563"/>
                  </a:cubicBezTo>
                  <a:cubicBezTo>
                    <a:pt x="1295" y="26673"/>
                    <a:pt x="1384" y="26721"/>
                    <a:pt x="1474" y="26721"/>
                  </a:cubicBezTo>
                  <a:cubicBezTo>
                    <a:pt x="1969" y="26721"/>
                    <a:pt x="2509" y="25247"/>
                    <a:pt x="2695" y="24363"/>
                  </a:cubicBezTo>
                  <a:cubicBezTo>
                    <a:pt x="2738" y="24207"/>
                    <a:pt x="2820" y="24143"/>
                    <a:pt x="2928" y="24143"/>
                  </a:cubicBezTo>
                  <a:cubicBezTo>
                    <a:pt x="3455" y="24143"/>
                    <a:pt x="4623" y="25677"/>
                    <a:pt x="5144" y="25677"/>
                  </a:cubicBezTo>
                  <a:cubicBezTo>
                    <a:pt x="5196" y="25677"/>
                    <a:pt x="5242" y="25661"/>
                    <a:pt x="5280" y="25628"/>
                  </a:cubicBezTo>
                  <a:cubicBezTo>
                    <a:pt x="5830" y="25133"/>
                    <a:pt x="4840" y="24143"/>
                    <a:pt x="4620" y="23153"/>
                  </a:cubicBezTo>
                  <a:cubicBezTo>
                    <a:pt x="4345" y="22108"/>
                    <a:pt x="3465" y="21668"/>
                    <a:pt x="2860" y="21283"/>
                  </a:cubicBezTo>
                  <a:cubicBezTo>
                    <a:pt x="2200" y="20898"/>
                    <a:pt x="3740" y="17489"/>
                    <a:pt x="4620" y="16114"/>
                  </a:cubicBezTo>
                  <a:cubicBezTo>
                    <a:pt x="4769" y="15865"/>
                    <a:pt x="4971" y="15764"/>
                    <a:pt x="5201" y="15764"/>
                  </a:cubicBezTo>
                  <a:cubicBezTo>
                    <a:pt x="6198" y="15764"/>
                    <a:pt x="7730" y="17665"/>
                    <a:pt x="7856" y="17665"/>
                  </a:cubicBezTo>
                  <a:cubicBezTo>
                    <a:pt x="7862" y="17665"/>
                    <a:pt x="7865" y="17661"/>
                    <a:pt x="7865" y="17654"/>
                  </a:cubicBezTo>
                  <a:cubicBezTo>
                    <a:pt x="6875" y="15564"/>
                    <a:pt x="4400" y="7975"/>
                    <a:pt x="4620" y="5280"/>
                  </a:cubicBezTo>
                  <a:cubicBezTo>
                    <a:pt x="4895" y="3740"/>
                    <a:pt x="3575" y="440"/>
                    <a:pt x="357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1"/>
            <p:cNvSpPr/>
            <p:nvPr/>
          </p:nvSpPr>
          <p:spPr>
            <a:xfrm>
              <a:off x="6375475" y="1749450"/>
              <a:ext cx="725950" cy="553825"/>
            </a:xfrm>
            <a:custGeom>
              <a:rect b="b" l="l" r="r" t="t"/>
              <a:pathLst>
                <a:path extrusionOk="0" h="22153" w="29038">
                  <a:moveTo>
                    <a:pt x="25465" y="1"/>
                  </a:moveTo>
                  <a:cubicBezTo>
                    <a:pt x="24180" y="1"/>
                    <a:pt x="22770" y="2704"/>
                    <a:pt x="22988" y="4809"/>
                  </a:cubicBezTo>
                  <a:cubicBezTo>
                    <a:pt x="23208" y="5579"/>
                    <a:pt x="21943" y="8988"/>
                    <a:pt x="21338" y="8988"/>
                  </a:cubicBezTo>
                  <a:cubicBezTo>
                    <a:pt x="20733" y="8988"/>
                    <a:pt x="18918" y="10693"/>
                    <a:pt x="18368" y="11573"/>
                  </a:cubicBezTo>
                  <a:cubicBezTo>
                    <a:pt x="17694" y="11828"/>
                    <a:pt x="17137" y="11907"/>
                    <a:pt x="16668" y="11907"/>
                  </a:cubicBezTo>
                  <a:cubicBezTo>
                    <a:pt x="15911" y="11907"/>
                    <a:pt x="15383" y="11702"/>
                    <a:pt x="14957" y="11702"/>
                  </a:cubicBezTo>
                  <a:cubicBezTo>
                    <a:pt x="14227" y="11702"/>
                    <a:pt x="13798" y="12306"/>
                    <a:pt x="13034" y="15588"/>
                  </a:cubicBezTo>
                  <a:cubicBezTo>
                    <a:pt x="12853" y="15991"/>
                    <a:pt x="12501" y="16120"/>
                    <a:pt x="11999" y="16120"/>
                  </a:cubicBezTo>
                  <a:cubicBezTo>
                    <a:pt x="11131" y="16120"/>
                    <a:pt x="9812" y="15732"/>
                    <a:pt x="8139" y="15698"/>
                  </a:cubicBezTo>
                  <a:cubicBezTo>
                    <a:pt x="8108" y="15696"/>
                    <a:pt x="8075" y="15696"/>
                    <a:pt x="8043" y="15696"/>
                  </a:cubicBezTo>
                  <a:cubicBezTo>
                    <a:pt x="5368" y="15696"/>
                    <a:pt x="0" y="20097"/>
                    <a:pt x="0" y="20097"/>
                  </a:cubicBezTo>
                  <a:lnTo>
                    <a:pt x="2970" y="20867"/>
                  </a:lnTo>
                  <a:lnTo>
                    <a:pt x="3795" y="19547"/>
                  </a:lnTo>
                  <a:cubicBezTo>
                    <a:pt x="3795" y="19547"/>
                    <a:pt x="7259" y="19437"/>
                    <a:pt x="8139" y="19052"/>
                  </a:cubicBezTo>
                  <a:cubicBezTo>
                    <a:pt x="8783" y="18709"/>
                    <a:pt x="9729" y="18432"/>
                    <a:pt x="10427" y="18432"/>
                  </a:cubicBezTo>
                  <a:cubicBezTo>
                    <a:pt x="10623" y="18432"/>
                    <a:pt x="10799" y="18454"/>
                    <a:pt x="10944" y="18502"/>
                  </a:cubicBezTo>
                  <a:cubicBezTo>
                    <a:pt x="11549" y="18667"/>
                    <a:pt x="11219" y="21802"/>
                    <a:pt x="11714" y="22132"/>
                  </a:cubicBezTo>
                  <a:cubicBezTo>
                    <a:pt x="11733" y="22146"/>
                    <a:pt x="11755" y="22153"/>
                    <a:pt x="11780" y="22153"/>
                  </a:cubicBezTo>
                  <a:cubicBezTo>
                    <a:pt x="12338" y="22153"/>
                    <a:pt x="14365" y="18754"/>
                    <a:pt x="14629" y="18227"/>
                  </a:cubicBezTo>
                  <a:cubicBezTo>
                    <a:pt x="14761" y="18221"/>
                    <a:pt x="14885" y="18218"/>
                    <a:pt x="15002" y="18218"/>
                  </a:cubicBezTo>
                  <a:cubicBezTo>
                    <a:pt x="16596" y="18218"/>
                    <a:pt x="16867" y="18787"/>
                    <a:pt x="17585" y="18787"/>
                  </a:cubicBezTo>
                  <a:cubicBezTo>
                    <a:pt x="18132" y="18787"/>
                    <a:pt x="18939" y="18457"/>
                    <a:pt x="20788" y="17292"/>
                  </a:cubicBezTo>
                  <a:cubicBezTo>
                    <a:pt x="20869" y="17241"/>
                    <a:pt x="20949" y="17220"/>
                    <a:pt x="21030" y="17220"/>
                  </a:cubicBezTo>
                  <a:cubicBezTo>
                    <a:pt x="21392" y="17220"/>
                    <a:pt x="21783" y="17634"/>
                    <a:pt x="22423" y="17634"/>
                  </a:cubicBezTo>
                  <a:cubicBezTo>
                    <a:pt x="22717" y="17634"/>
                    <a:pt x="23063" y="17547"/>
                    <a:pt x="23483" y="17292"/>
                  </a:cubicBezTo>
                  <a:cubicBezTo>
                    <a:pt x="25078" y="16357"/>
                    <a:pt x="24198" y="15753"/>
                    <a:pt x="23978" y="14928"/>
                  </a:cubicBezTo>
                  <a:cubicBezTo>
                    <a:pt x="23758" y="14048"/>
                    <a:pt x="25518" y="12013"/>
                    <a:pt x="25298" y="10528"/>
                  </a:cubicBezTo>
                  <a:cubicBezTo>
                    <a:pt x="25188" y="6898"/>
                    <a:pt x="29037" y="7558"/>
                    <a:pt x="27112" y="2609"/>
                  </a:cubicBezTo>
                  <a:cubicBezTo>
                    <a:pt x="26757" y="719"/>
                    <a:pt x="26128" y="1"/>
                    <a:pt x="25465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1"/>
            <p:cNvSpPr/>
            <p:nvPr/>
          </p:nvSpPr>
          <p:spPr>
            <a:xfrm>
              <a:off x="6913800" y="1467325"/>
              <a:ext cx="468050" cy="261925"/>
            </a:xfrm>
            <a:custGeom>
              <a:rect b="b" l="l" r="r" t="t"/>
              <a:pathLst>
                <a:path extrusionOk="0" h="10477" w="18722">
                  <a:moveTo>
                    <a:pt x="6077" y="1"/>
                  </a:moveTo>
                  <a:cubicBezTo>
                    <a:pt x="5249" y="1"/>
                    <a:pt x="5178" y="899"/>
                    <a:pt x="5689" y="1410"/>
                  </a:cubicBezTo>
                  <a:cubicBezTo>
                    <a:pt x="6436" y="2157"/>
                    <a:pt x="5164" y="5545"/>
                    <a:pt x="4787" y="5545"/>
                  </a:cubicBezTo>
                  <a:cubicBezTo>
                    <a:pt x="4775" y="5545"/>
                    <a:pt x="4764" y="5541"/>
                    <a:pt x="4754" y="5535"/>
                  </a:cubicBezTo>
                  <a:cubicBezTo>
                    <a:pt x="4721" y="5527"/>
                    <a:pt x="4680" y="5523"/>
                    <a:pt x="4633" y="5523"/>
                  </a:cubicBezTo>
                  <a:cubicBezTo>
                    <a:pt x="3670" y="5523"/>
                    <a:pt x="1" y="7084"/>
                    <a:pt x="630" y="8395"/>
                  </a:cubicBezTo>
                  <a:cubicBezTo>
                    <a:pt x="1403" y="9903"/>
                    <a:pt x="1338" y="10476"/>
                    <a:pt x="2002" y="10476"/>
                  </a:cubicBezTo>
                  <a:cubicBezTo>
                    <a:pt x="2330" y="10476"/>
                    <a:pt x="2836" y="10336"/>
                    <a:pt x="3710" y="10099"/>
                  </a:cubicBezTo>
                  <a:cubicBezTo>
                    <a:pt x="3050" y="9494"/>
                    <a:pt x="2445" y="8779"/>
                    <a:pt x="1895" y="8120"/>
                  </a:cubicBezTo>
                  <a:cubicBezTo>
                    <a:pt x="1779" y="7921"/>
                    <a:pt x="1887" y="7857"/>
                    <a:pt x="2117" y="7857"/>
                  </a:cubicBezTo>
                  <a:cubicBezTo>
                    <a:pt x="2533" y="7857"/>
                    <a:pt x="3347" y="8068"/>
                    <a:pt x="3940" y="8068"/>
                  </a:cubicBezTo>
                  <a:cubicBezTo>
                    <a:pt x="4105" y="8068"/>
                    <a:pt x="4252" y="8051"/>
                    <a:pt x="4370" y="8010"/>
                  </a:cubicBezTo>
                  <a:cubicBezTo>
                    <a:pt x="4429" y="7992"/>
                    <a:pt x="4505" y="7985"/>
                    <a:pt x="4594" y="7985"/>
                  </a:cubicBezTo>
                  <a:cubicBezTo>
                    <a:pt x="5500" y="7985"/>
                    <a:pt x="7788" y="8795"/>
                    <a:pt x="8959" y="8795"/>
                  </a:cubicBezTo>
                  <a:cubicBezTo>
                    <a:pt x="9148" y="8795"/>
                    <a:pt x="9309" y="8774"/>
                    <a:pt x="9429" y="8724"/>
                  </a:cubicBezTo>
                  <a:cubicBezTo>
                    <a:pt x="10299" y="8366"/>
                    <a:pt x="11264" y="6436"/>
                    <a:pt x="12857" y="6436"/>
                  </a:cubicBezTo>
                  <a:cubicBezTo>
                    <a:pt x="12976" y="6436"/>
                    <a:pt x="13098" y="6447"/>
                    <a:pt x="13224" y="6470"/>
                  </a:cubicBezTo>
                  <a:cubicBezTo>
                    <a:pt x="15526" y="6299"/>
                    <a:pt x="18722" y="2227"/>
                    <a:pt x="17092" y="2227"/>
                  </a:cubicBezTo>
                  <a:cubicBezTo>
                    <a:pt x="16620" y="2227"/>
                    <a:pt x="15744" y="2568"/>
                    <a:pt x="14323" y="3445"/>
                  </a:cubicBezTo>
                  <a:cubicBezTo>
                    <a:pt x="14244" y="3475"/>
                    <a:pt x="14136" y="3490"/>
                    <a:pt x="14002" y="3490"/>
                  </a:cubicBezTo>
                  <a:cubicBezTo>
                    <a:pt x="12923" y="3490"/>
                    <a:pt x="10194" y="2523"/>
                    <a:pt x="7944" y="860"/>
                  </a:cubicBezTo>
                  <a:cubicBezTo>
                    <a:pt x="7112" y="231"/>
                    <a:pt x="6497" y="1"/>
                    <a:pt x="6077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1"/>
            <p:cNvSpPr/>
            <p:nvPr/>
          </p:nvSpPr>
          <p:spPr>
            <a:xfrm>
              <a:off x="6642200" y="4448825"/>
              <a:ext cx="83875" cy="54250"/>
            </a:xfrm>
            <a:custGeom>
              <a:rect b="b" l="l" r="r" t="t"/>
              <a:pathLst>
                <a:path extrusionOk="0" h="2170" w="3355">
                  <a:moveTo>
                    <a:pt x="447" y="1"/>
                  </a:moveTo>
                  <a:cubicBezTo>
                    <a:pt x="144" y="1"/>
                    <a:pt x="0" y="208"/>
                    <a:pt x="0" y="608"/>
                  </a:cubicBezTo>
                  <a:cubicBezTo>
                    <a:pt x="0" y="993"/>
                    <a:pt x="770" y="1158"/>
                    <a:pt x="880" y="1543"/>
                  </a:cubicBezTo>
                  <a:cubicBezTo>
                    <a:pt x="964" y="1920"/>
                    <a:pt x="1303" y="2169"/>
                    <a:pt x="1679" y="2169"/>
                  </a:cubicBezTo>
                  <a:cubicBezTo>
                    <a:pt x="1796" y="2169"/>
                    <a:pt x="1917" y="2145"/>
                    <a:pt x="2035" y="2093"/>
                  </a:cubicBezTo>
                  <a:cubicBezTo>
                    <a:pt x="2695" y="1928"/>
                    <a:pt x="3355" y="1048"/>
                    <a:pt x="2805" y="608"/>
                  </a:cubicBezTo>
                  <a:cubicBezTo>
                    <a:pt x="2255" y="168"/>
                    <a:pt x="1705" y="443"/>
                    <a:pt x="1045" y="168"/>
                  </a:cubicBezTo>
                  <a:cubicBezTo>
                    <a:pt x="802" y="56"/>
                    <a:pt x="604" y="1"/>
                    <a:pt x="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1"/>
            <p:cNvSpPr/>
            <p:nvPr/>
          </p:nvSpPr>
          <p:spPr>
            <a:xfrm>
              <a:off x="6638200" y="4511875"/>
              <a:ext cx="92050" cy="35725"/>
            </a:xfrm>
            <a:custGeom>
              <a:rect b="b" l="l" r="r" t="t"/>
              <a:pathLst>
                <a:path extrusionOk="0" h="1429" w="3682">
                  <a:moveTo>
                    <a:pt x="809" y="0"/>
                  </a:moveTo>
                  <a:cubicBezTo>
                    <a:pt x="0" y="0"/>
                    <a:pt x="32" y="917"/>
                    <a:pt x="985" y="1220"/>
                  </a:cubicBezTo>
                  <a:cubicBezTo>
                    <a:pt x="1289" y="1329"/>
                    <a:pt x="1790" y="1429"/>
                    <a:pt x="2269" y="1429"/>
                  </a:cubicBezTo>
                  <a:cubicBezTo>
                    <a:pt x="3002" y="1429"/>
                    <a:pt x="3681" y="1194"/>
                    <a:pt x="3515" y="395"/>
                  </a:cubicBezTo>
                  <a:cubicBezTo>
                    <a:pt x="3481" y="259"/>
                    <a:pt x="3377" y="218"/>
                    <a:pt x="3223" y="218"/>
                  </a:cubicBezTo>
                  <a:cubicBezTo>
                    <a:pt x="2991" y="218"/>
                    <a:pt x="2642" y="311"/>
                    <a:pt x="2239" y="311"/>
                  </a:cubicBezTo>
                  <a:cubicBezTo>
                    <a:pt x="2051" y="311"/>
                    <a:pt x="1850" y="291"/>
                    <a:pt x="1645" y="230"/>
                  </a:cubicBezTo>
                  <a:cubicBezTo>
                    <a:pt x="1306" y="67"/>
                    <a:pt x="1027" y="0"/>
                    <a:pt x="80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1"/>
            <p:cNvSpPr/>
            <p:nvPr/>
          </p:nvSpPr>
          <p:spPr>
            <a:xfrm>
              <a:off x="6563825" y="4760975"/>
              <a:ext cx="43275" cy="44575"/>
            </a:xfrm>
            <a:custGeom>
              <a:rect b="b" l="l" r="r" t="t"/>
              <a:pathLst>
                <a:path extrusionOk="0" h="1783" w="1731">
                  <a:moveTo>
                    <a:pt x="550" y="0"/>
                  </a:moveTo>
                  <a:cubicBezTo>
                    <a:pt x="495" y="275"/>
                    <a:pt x="0" y="1265"/>
                    <a:pt x="550" y="1485"/>
                  </a:cubicBezTo>
                  <a:cubicBezTo>
                    <a:pt x="815" y="1603"/>
                    <a:pt x="1142" y="1783"/>
                    <a:pt x="1381" y="1783"/>
                  </a:cubicBezTo>
                  <a:cubicBezTo>
                    <a:pt x="1589" y="1783"/>
                    <a:pt x="1731" y="1646"/>
                    <a:pt x="1705" y="1210"/>
                  </a:cubicBezTo>
                  <a:cubicBezTo>
                    <a:pt x="1650" y="275"/>
                    <a:pt x="550" y="0"/>
                    <a:pt x="5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1"/>
            <p:cNvSpPr/>
            <p:nvPr/>
          </p:nvSpPr>
          <p:spPr>
            <a:xfrm>
              <a:off x="6556950" y="4817675"/>
              <a:ext cx="44025" cy="24450"/>
            </a:xfrm>
            <a:custGeom>
              <a:rect b="b" l="l" r="r" t="t"/>
              <a:pathLst>
                <a:path extrusionOk="0" h="978" w="1761">
                  <a:moveTo>
                    <a:pt x="654" y="1"/>
                  </a:moveTo>
                  <a:cubicBezTo>
                    <a:pt x="440" y="1"/>
                    <a:pt x="220" y="15"/>
                    <a:pt x="0" y="42"/>
                  </a:cubicBezTo>
                  <a:cubicBezTo>
                    <a:pt x="0" y="537"/>
                    <a:pt x="275" y="922"/>
                    <a:pt x="770" y="977"/>
                  </a:cubicBezTo>
                  <a:cubicBezTo>
                    <a:pt x="1100" y="977"/>
                    <a:pt x="1760" y="207"/>
                    <a:pt x="1265" y="42"/>
                  </a:cubicBezTo>
                  <a:cubicBezTo>
                    <a:pt x="1073" y="15"/>
                    <a:pt x="867" y="1"/>
                    <a:pt x="6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1"/>
            <p:cNvSpPr/>
            <p:nvPr/>
          </p:nvSpPr>
          <p:spPr>
            <a:xfrm>
              <a:off x="6438125" y="4525350"/>
              <a:ext cx="562925" cy="461125"/>
            </a:xfrm>
            <a:custGeom>
              <a:rect b="b" l="l" r="r" t="t"/>
              <a:pathLst>
                <a:path extrusionOk="0" h="18445" w="22517">
                  <a:moveTo>
                    <a:pt x="13932" y="0"/>
                  </a:moveTo>
                  <a:cubicBezTo>
                    <a:pt x="13787" y="0"/>
                    <a:pt x="13642" y="7"/>
                    <a:pt x="13498" y="21"/>
                  </a:cubicBezTo>
                  <a:cubicBezTo>
                    <a:pt x="12618" y="406"/>
                    <a:pt x="12233" y="1341"/>
                    <a:pt x="10968" y="1341"/>
                  </a:cubicBezTo>
                  <a:cubicBezTo>
                    <a:pt x="9758" y="1341"/>
                    <a:pt x="8548" y="4091"/>
                    <a:pt x="7613" y="4091"/>
                  </a:cubicBezTo>
                  <a:cubicBezTo>
                    <a:pt x="6623" y="4091"/>
                    <a:pt x="7448" y="2716"/>
                    <a:pt x="6733" y="2386"/>
                  </a:cubicBezTo>
                  <a:cubicBezTo>
                    <a:pt x="6128" y="2166"/>
                    <a:pt x="5578" y="1836"/>
                    <a:pt x="5083" y="1451"/>
                  </a:cubicBezTo>
                  <a:lnTo>
                    <a:pt x="4259" y="1506"/>
                  </a:lnTo>
                  <a:cubicBezTo>
                    <a:pt x="4424" y="1946"/>
                    <a:pt x="3159" y="1946"/>
                    <a:pt x="2719" y="1946"/>
                  </a:cubicBezTo>
                  <a:cubicBezTo>
                    <a:pt x="2321" y="1946"/>
                    <a:pt x="2058" y="2802"/>
                    <a:pt x="1726" y="2802"/>
                  </a:cubicBezTo>
                  <a:cubicBezTo>
                    <a:pt x="1691" y="2802"/>
                    <a:pt x="1655" y="2792"/>
                    <a:pt x="1619" y="2771"/>
                  </a:cubicBezTo>
                  <a:cubicBezTo>
                    <a:pt x="1493" y="2708"/>
                    <a:pt x="1305" y="2681"/>
                    <a:pt x="1102" y="2681"/>
                  </a:cubicBezTo>
                  <a:cubicBezTo>
                    <a:pt x="595" y="2681"/>
                    <a:pt x="0" y="2850"/>
                    <a:pt x="79" y="3046"/>
                  </a:cubicBezTo>
                  <a:cubicBezTo>
                    <a:pt x="244" y="3321"/>
                    <a:pt x="1509" y="3486"/>
                    <a:pt x="1619" y="4091"/>
                  </a:cubicBezTo>
                  <a:cubicBezTo>
                    <a:pt x="2382" y="5596"/>
                    <a:pt x="2769" y="6153"/>
                    <a:pt x="3026" y="6153"/>
                  </a:cubicBezTo>
                  <a:cubicBezTo>
                    <a:pt x="3436" y="6153"/>
                    <a:pt x="3515" y="4737"/>
                    <a:pt x="4259" y="3486"/>
                  </a:cubicBezTo>
                  <a:cubicBezTo>
                    <a:pt x="4698" y="3486"/>
                    <a:pt x="3654" y="4421"/>
                    <a:pt x="4259" y="4916"/>
                  </a:cubicBezTo>
                  <a:cubicBezTo>
                    <a:pt x="4863" y="5356"/>
                    <a:pt x="6348" y="5741"/>
                    <a:pt x="6403" y="6181"/>
                  </a:cubicBezTo>
                  <a:cubicBezTo>
                    <a:pt x="6458" y="6621"/>
                    <a:pt x="6953" y="6511"/>
                    <a:pt x="8438" y="6841"/>
                  </a:cubicBezTo>
                  <a:cubicBezTo>
                    <a:pt x="9923" y="7226"/>
                    <a:pt x="13498" y="8546"/>
                    <a:pt x="14102" y="9370"/>
                  </a:cubicBezTo>
                  <a:cubicBezTo>
                    <a:pt x="14377" y="10195"/>
                    <a:pt x="18392" y="13880"/>
                    <a:pt x="16632" y="13880"/>
                  </a:cubicBezTo>
                  <a:cubicBezTo>
                    <a:pt x="15807" y="14045"/>
                    <a:pt x="13278" y="15255"/>
                    <a:pt x="13938" y="15915"/>
                  </a:cubicBezTo>
                  <a:cubicBezTo>
                    <a:pt x="14107" y="16099"/>
                    <a:pt x="14349" y="16162"/>
                    <a:pt x="14636" y="16162"/>
                  </a:cubicBezTo>
                  <a:cubicBezTo>
                    <a:pt x="15290" y="16162"/>
                    <a:pt x="16177" y="15830"/>
                    <a:pt x="16963" y="15830"/>
                  </a:cubicBezTo>
                  <a:cubicBezTo>
                    <a:pt x="17174" y="15830"/>
                    <a:pt x="17377" y="15854"/>
                    <a:pt x="17567" y="15915"/>
                  </a:cubicBezTo>
                  <a:cubicBezTo>
                    <a:pt x="21582" y="16410"/>
                    <a:pt x="19767" y="16135"/>
                    <a:pt x="22242" y="18444"/>
                  </a:cubicBezTo>
                  <a:cubicBezTo>
                    <a:pt x="22242" y="18444"/>
                    <a:pt x="22517" y="13165"/>
                    <a:pt x="21967" y="12395"/>
                  </a:cubicBezTo>
                  <a:cubicBezTo>
                    <a:pt x="21417" y="11680"/>
                    <a:pt x="21802" y="11625"/>
                    <a:pt x="21967" y="11185"/>
                  </a:cubicBezTo>
                  <a:cubicBezTo>
                    <a:pt x="22077" y="10690"/>
                    <a:pt x="21967" y="2166"/>
                    <a:pt x="21967" y="2166"/>
                  </a:cubicBezTo>
                  <a:cubicBezTo>
                    <a:pt x="21934" y="2167"/>
                    <a:pt x="21901" y="2167"/>
                    <a:pt x="21869" y="2167"/>
                  </a:cubicBezTo>
                  <a:cubicBezTo>
                    <a:pt x="19093" y="2167"/>
                    <a:pt x="16507" y="0"/>
                    <a:pt x="139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1"/>
            <p:cNvSpPr/>
            <p:nvPr/>
          </p:nvSpPr>
          <p:spPr>
            <a:xfrm>
              <a:off x="6335600" y="4447200"/>
              <a:ext cx="247500" cy="115825"/>
            </a:xfrm>
            <a:custGeom>
              <a:rect b="b" l="l" r="r" t="t"/>
              <a:pathLst>
                <a:path extrusionOk="0" h="4633" w="9900">
                  <a:moveTo>
                    <a:pt x="5577" y="0"/>
                  </a:moveTo>
                  <a:cubicBezTo>
                    <a:pt x="4393" y="0"/>
                    <a:pt x="2918" y="1004"/>
                    <a:pt x="1986" y="1004"/>
                  </a:cubicBezTo>
                  <a:cubicBezTo>
                    <a:pt x="1966" y="1004"/>
                    <a:pt x="1945" y="1004"/>
                    <a:pt x="1925" y="1003"/>
                  </a:cubicBezTo>
                  <a:cubicBezTo>
                    <a:pt x="1645" y="933"/>
                    <a:pt x="984" y="683"/>
                    <a:pt x="513" y="683"/>
                  </a:cubicBezTo>
                  <a:cubicBezTo>
                    <a:pt x="246" y="683"/>
                    <a:pt x="40" y="764"/>
                    <a:pt x="0" y="1003"/>
                  </a:cubicBezTo>
                  <a:cubicBezTo>
                    <a:pt x="165" y="2103"/>
                    <a:pt x="2310" y="2213"/>
                    <a:pt x="3300" y="2652"/>
                  </a:cubicBezTo>
                  <a:cubicBezTo>
                    <a:pt x="3740" y="2927"/>
                    <a:pt x="3740" y="4302"/>
                    <a:pt x="4400" y="4302"/>
                  </a:cubicBezTo>
                  <a:cubicBezTo>
                    <a:pt x="4547" y="4302"/>
                    <a:pt x="4810" y="4300"/>
                    <a:pt x="5134" y="4300"/>
                  </a:cubicBezTo>
                  <a:cubicBezTo>
                    <a:pt x="6268" y="4300"/>
                    <a:pt x="8146" y="4333"/>
                    <a:pt x="8360" y="4632"/>
                  </a:cubicBezTo>
                  <a:lnTo>
                    <a:pt x="9184" y="4577"/>
                  </a:lnTo>
                  <a:lnTo>
                    <a:pt x="9129" y="4522"/>
                  </a:lnTo>
                  <a:cubicBezTo>
                    <a:pt x="8964" y="4137"/>
                    <a:pt x="9404" y="2927"/>
                    <a:pt x="9569" y="2103"/>
                  </a:cubicBezTo>
                  <a:cubicBezTo>
                    <a:pt x="9899" y="233"/>
                    <a:pt x="6985" y="1498"/>
                    <a:pt x="6215" y="123"/>
                  </a:cubicBezTo>
                  <a:cubicBezTo>
                    <a:pt x="6017" y="37"/>
                    <a:pt x="5802" y="0"/>
                    <a:pt x="55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1"/>
            <p:cNvSpPr/>
            <p:nvPr/>
          </p:nvSpPr>
          <p:spPr>
            <a:xfrm>
              <a:off x="5958875" y="1615300"/>
              <a:ext cx="471600" cy="622850"/>
            </a:xfrm>
            <a:custGeom>
              <a:rect b="b" l="l" r="r" t="t"/>
              <a:pathLst>
                <a:path extrusionOk="0" h="24914" w="18864">
                  <a:moveTo>
                    <a:pt x="17324" y="1"/>
                  </a:moveTo>
                  <a:cubicBezTo>
                    <a:pt x="17214" y="276"/>
                    <a:pt x="16939" y="441"/>
                    <a:pt x="16664" y="496"/>
                  </a:cubicBezTo>
                  <a:cubicBezTo>
                    <a:pt x="14959" y="661"/>
                    <a:pt x="10560" y="3410"/>
                    <a:pt x="10120" y="3410"/>
                  </a:cubicBezTo>
                  <a:cubicBezTo>
                    <a:pt x="9740" y="3410"/>
                    <a:pt x="9682" y="5336"/>
                    <a:pt x="8941" y="5336"/>
                  </a:cubicBezTo>
                  <a:cubicBezTo>
                    <a:pt x="8931" y="5336"/>
                    <a:pt x="8921" y="5336"/>
                    <a:pt x="8910" y="5335"/>
                  </a:cubicBezTo>
                  <a:cubicBezTo>
                    <a:pt x="8294" y="5288"/>
                    <a:pt x="6863" y="3895"/>
                    <a:pt x="6267" y="3895"/>
                  </a:cubicBezTo>
                  <a:cubicBezTo>
                    <a:pt x="6171" y="3895"/>
                    <a:pt x="6096" y="3931"/>
                    <a:pt x="6050" y="4015"/>
                  </a:cubicBezTo>
                  <a:cubicBezTo>
                    <a:pt x="5720" y="4565"/>
                    <a:pt x="496" y="6710"/>
                    <a:pt x="1" y="9350"/>
                  </a:cubicBezTo>
                  <a:cubicBezTo>
                    <a:pt x="4401" y="10395"/>
                    <a:pt x="1486" y="12649"/>
                    <a:pt x="4895" y="15289"/>
                  </a:cubicBezTo>
                  <a:cubicBezTo>
                    <a:pt x="8965" y="19854"/>
                    <a:pt x="3576" y="23978"/>
                    <a:pt x="5390" y="24913"/>
                  </a:cubicBezTo>
                  <a:cubicBezTo>
                    <a:pt x="6404" y="24913"/>
                    <a:pt x="10685" y="22999"/>
                    <a:pt x="12212" y="22999"/>
                  </a:cubicBezTo>
                  <a:cubicBezTo>
                    <a:pt x="12343" y="22999"/>
                    <a:pt x="12453" y="23013"/>
                    <a:pt x="12540" y="23043"/>
                  </a:cubicBezTo>
                  <a:cubicBezTo>
                    <a:pt x="12578" y="23054"/>
                    <a:pt x="12616" y="23060"/>
                    <a:pt x="12652" y="23060"/>
                  </a:cubicBezTo>
                  <a:cubicBezTo>
                    <a:pt x="13693" y="23060"/>
                    <a:pt x="13656" y="18572"/>
                    <a:pt x="12540" y="16499"/>
                  </a:cubicBezTo>
                  <a:cubicBezTo>
                    <a:pt x="11440" y="14409"/>
                    <a:pt x="9075" y="11330"/>
                    <a:pt x="9075" y="10560"/>
                  </a:cubicBezTo>
                  <a:cubicBezTo>
                    <a:pt x="9075" y="9790"/>
                    <a:pt x="13585" y="7865"/>
                    <a:pt x="14134" y="6270"/>
                  </a:cubicBezTo>
                  <a:cubicBezTo>
                    <a:pt x="14794" y="1431"/>
                    <a:pt x="16334" y="2915"/>
                    <a:pt x="18864" y="56"/>
                  </a:cubicBezTo>
                  <a:lnTo>
                    <a:pt x="17324" y="1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1"/>
            <p:cNvSpPr/>
            <p:nvPr/>
          </p:nvSpPr>
          <p:spPr>
            <a:xfrm>
              <a:off x="6353475" y="4856725"/>
              <a:ext cx="88000" cy="85850"/>
            </a:xfrm>
            <a:custGeom>
              <a:rect b="b" l="l" r="r" t="t"/>
              <a:pathLst>
                <a:path extrusionOk="0" h="3434" w="3520">
                  <a:moveTo>
                    <a:pt x="2478" y="1"/>
                  </a:moveTo>
                  <a:cubicBezTo>
                    <a:pt x="1339" y="1"/>
                    <a:pt x="1041" y="1624"/>
                    <a:pt x="660" y="2385"/>
                  </a:cubicBezTo>
                  <a:cubicBezTo>
                    <a:pt x="660" y="2880"/>
                    <a:pt x="0" y="3320"/>
                    <a:pt x="220" y="3430"/>
                  </a:cubicBezTo>
                  <a:cubicBezTo>
                    <a:pt x="230" y="3432"/>
                    <a:pt x="240" y="3433"/>
                    <a:pt x="251" y="3433"/>
                  </a:cubicBezTo>
                  <a:cubicBezTo>
                    <a:pt x="501" y="3433"/>
                    <a:pt x="1162" y="2863"/>
                    <a:pt x="1320" y="2495"/>
                  </a:cubicBezTo>
                  <a:cubicBezTo>
                    <a:pt x="1485" y="2110"/>
                    <a:pt x="1925" y="1835"/>
                    <a:pt x="2365" y="1780"/>
                  </a:cubicBezTo>
                  <a:cubicBezTo>
                    <a:pt x="2860" y="1725"/>
                    <a:pt x="3520" y="350"/>
                    <a:pt x="3080" y="130"/>
                  </a:cubicBezTo>
                  <a:cubicBezTo>
                    <a:pt x="2856" y="41"/>
                    <a:pt x="2657" y="1"/>
                    <a:pt x="24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1"/>
            <p:cNvSpPr/>
            <p:nvPr/>
          </p:nvSpPr>
          <p:spPr>
            <a:xfrm>
              <a:off x="6316200" y="4408750"/>
              <a:ext cx="105200" cy="32275"/>
            </a:xfrm>
            <a:custGeom>
              <a:rect b="b" l="l" r="r" t="t"/>
              <a:pathLst>
                <a:path extrusionOk="0" h="1291" w="4208">
                  <a:moveTo>
                    <a:pt x="1442" y="0"/>
                  </a:moveTo>
                  <a:cubicBezTo>
                    <a:pt x="904" y="0"/>
                    <a:pt x="334" y="149"/>
                    <a:pt x="226" y="506"/>
                  </a:cubicBezTo>
                  <a:cubicBezTo>
                    <a:pt x="1" y="1014"/>
                    <a:pt x="1122" y="1290"/>
                    <a:pt x="2200" y="1290"/>
                  </a:cubicBezTo>
                  <a:cubicBezTo>
                    <a:pt x="3223" y="1290"/>
                    <a:pt x="4207" y="1041"/>
                    <a:pt x="3966" y="506"/>
                  </a:cubicBezTo>
                  <a:cubicBezTo>
                    <a:pt x="3894" y="241"/>
                    <a:pt x="3652" y="187"/>
                    <a:pt x="3358" y="187"/>
                  </a:cubicBezTo>
                  <a:cubicBezTo>
                    <a:pt x="3156" y="187"/>
                    <a:pt x="2930" y="212"/>
                    <a:pt x="2715" y="212"/>
                  </a:cubicBezTo>
                  <a:cubicBezTo>
                    <a:pt x="2528" y="212"/>
                    <a:pt x="2350" y="193"/>
                    <a:pt x="2206" y="121"/>
                  </a:cubicBezTo>
                  <a:cubicBezTo>
                    <a:pt x="2013" y="44"/>
                    <a:pt x="1732" y="0"/>
                    <a:pt x="14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1"/>
            <p:cNvSpPr/>
            <p:nvPr/>
          </p:nvSpPr>
          <p:spPr>
            <a:xfrm>
              <a:off x="6264100" y="2254350"/>
              <a:ext cx="356900" cy="200275"/>
            </a:xfrm>
            <a:custGeom>
              <a:rect b="b" l="l" r="r" t="t"/>
              <a:pathLst>
                <a:path extrusionOk="0" h="8011" w="14276">
                  <a:moveTo>
                    <a:pt x="12292" y="0"/>
                  </a:moveTo>
                  <a:cubicBezTo>
                    <a:pt x="10982" y="0"/>
                    <a:pt x="9157" y="431"/>
                    <a:pt x="8415" y="1056"/>
                  </a:cubicBezTo>
                  <a:cubicBezTo>
                    <a:pt x="7982" y="1444"/>
                    <a:pt x="7227" y="1557"/>
                    <a:pt x="6492" y="1557"/>
                  </a:cubicBezTo>
                  <a:cubicBezTo>
                    <a:pt x="5454" y="1557"/>
                    <a:pt x="4455" y="1331"/>
                    <a:pt x="4455" y="1331"/>
                  </a:cubicBezTo>
                  <a:cubicBezTo>
                    <a:pt x="4455" y="1331"/>
                    <a:pt x="3939" y="978"/>
                    <a:pt x="3423" y="978"/>
                  </a:cubicBezTo>
                  <a:cubicBezTo>
                    <a:pt x="3204" y="978"/>
                    <a:pt x="2985" y="1041"/>
                    <a:pt x="2805" y="1221"/>
                  </a:cubicBezTo>
                  <a:cubicBezTo>
                    <a:pt x="1" y="3806"/>
                    <a:pt x="936" y="2706"/>
                    <a:pt x="3245" y="3421"/>
                  </a:cubicBezTo>
                  <a:cubicBezTo>
                    <a:pt x="3245" y="4158"/>
                    <a:pt x="2595" y="8011"/>
                    <a:pt x="3941" y="8011"/>
                  </a:cubicBezTo>
                  <a:cubicBezTo>
                    <a:pt x="4301" y="8011"/>
                    <a:pt x="4804" y="7735"/>
                    <a:pt x="5500" y="7050"/>
                  </a:cubicBezTo>
                  <a:cubicBezTo>
                    <a:pt x="5995" y="6445"/>
                    <a:pt x="6655" y="4081"/>
                    <a:pt x="6985" y="4026"/>
                  </a:cubicBezTo>
                  <a:cubicBezTo>
                    <a:pt x="7315" y="3971"/>
                    <a:pt x="7535" y="2486"/>
                    <a:pt x="7755" y="2486"/>
                  </a:cubicBezTo>
                  <a:cubicBezTo>
                    <a:pt x="7963" y="2486"/>
                    <a:pt x="8614" y="4208"/>
                    <a:pt x="9149" y="4208"/>
                  </a:cubicBezTo>
                  <a:cubicBezTo>
                    <a:pt x="9180" y="4208"/>
                    <a:pt x="9210" y="4203"/>
                    <a:pt x="9240" y="4191"/>
                  </a:cubicBezTo>
                  <a:cubicBezTo>
                    <a:pt x="9754" y="3985"/>
                    <a:pt x="10460" y="1904"/>
                    <a:pt x="11314" y="1904"/>
                  </a:cubicBezTo>
                  <a:cubicBezTo>
                    <a:pt x="11374" y="1904"/>
                    <a:pt x="11434" y="1914"/>
                    <a:pt x="11494" y="1936"/>
                  </a:cubicBezTo>
                  <a:cubicBezTo>
                    <a:pt x="11584" y="1967"/>
                    <a:pt x="11682" y="1982"/>
                    <a:pt x="11786" y="1982"/>
                  </a:cubicBezTo>
                  <a:cubicBezTo>
                    <a:pt x="12771" y="1982"/>
                    <a:pt x="14276" y="679"/>
                    <a:pt x="13529" y="231"/>
                  </a:cubicBezTo>
                  <a:cubicBezTo>
                    <a:pt x="13274" y="72"/>
                    <a:pt x="12826" y="0"/>
                    <a:pt x="1229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1"/>
            <p:cNvSpPr/>
            <p:nvPr/>
          </p:nvSpPr>
          <p:spPr>
            <a:xfrm>
              <a:off x="6291050" y="4527900"/>
              <a:ext cx="68225" cy="28650"/>
            </a:xfrm>
            <a:custGeom>
              <a:rect b="b" l="l" r="r" t="t"/>
              <a:pathLst>
                <a:path extrusionOk="0" h="1146" w="2729">
                  <a:moveTo>
                    <a:pt x="948" y="0"/>
                  </a:moveTo>
                  <a:cubicBezTo>
                    <a:pt x="0" y="0"/>
                    <a:pt x="230" y="1145"/>
                    <a:pt x="922" y="1145"/>
                  </a:cubicBezTo>
                  <a:cubicBezTo>
                    <a:pt x="1017" y="1145"/>
                    <a:pt x="1121" y="1124"/>
                    <a:pt x="1232" y="1074"/>
                  </a:cubicBezTo>
                  <a:cubicBezTo>
                    <a:pt x="2729" y="765"/>
                    <a:pt x="2724" y="19"/>
                    <a:pt x="1492" y="19"/>
                  </a:cubicBezTo>
                  <a:cubicBezTo>
                    <a:pt x="1411" y="19"/>
                    <a:pt x="1324" y="23"/>
                    <a:pt x="1232" y="29"/>
                  </a:cubicBezTo>
                  <a:cubicBezTo>
                    <a:pt x="1128" y="9"/>
                    <a:pt x="1033" y="0"/>
                    <a:pt x="9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1"/>
            <p:cNvSpPr/>
            <p:nvPr/>
          </p:nvSpPr>
          <p:spPr>
            <a:xfrm>
              <a:off x="6174750" y="4592825"/>
              <a:ext cx="189750" cy="68075"/>
            </a:xfrm>
            <a:custGeom>
              <a:rect b="b" l="l" r="r" t="t"/>
              <a:pathLst>
                <a:path extrusionOk="0" h="2723" w="7590">
                  <a:moveTo>
                    <a:pt x="2487" y="0"/>
                  </a:moveTo>
                  <a:cubicBezTo>
                    <a:pt x="1312" y="0"/>
                    <a:pt x="310" y="259"/>
                    <a:pt x="0" y="1117"/>
                  </a:cubicBezTo>
                  <a:cubicBezTo>
                    <a:pt x="440" y="1172"/>
                    <a:pt x="825" y="1282"/>
                    <a:pt x="1155" y="1502"/>
                  </a:cubicBezTo>
                  <a:cubicBezTo>
                    <a:pt x="1482" y="1967"/>
                    <a:pt x="1674" y="2119"/>
                    <a:pt x="1820" y="2119"/>
                  </a:cubicBezTo>
                  <a:cubicBezTo>
                    <a:pt x="2096" y="2119"/>
                    <a:pt x="2203" y="1569"/>
                    <a:pt x="2742" y="1569"/>
                  </a:cubicBezTo>
                  <a:cubicBezTo>
                    <a:pt x="2825" y="1569"/>
                    <a:pt x="2919" y="1582"/>
                    <a:pt x="3025" y="1612"/>
                  </a:cubicBezTo>
                  <a:cubicBezTo>
                    <a:pt x="3141" y="1665"/>
                    <a:pt x="3248" y="1687"/>
                    <a:pt x="3349" y="1687"/>
                  </a:cubicBezTo>
                  <a:cubicBezTo>
                    <a:pt x="3786" y="1687"/>
                    <a:pt x="4115" y="1283"/>
                    <a:pt x="4559" y="1283"/>
                  </a:cubicBezTo>
                  <a:cubicBezTo>
                    <a:pt x="4648" y="1283"/>
                    <a:pt x="4740" y="1299"/>
                    <a:pt x="4840" y="1337"/>
                  </a:cubicBezTo>
                  <a:cubicBezTo>
                    <a:pt x="5422" y="1580"/>
                    <a:pt x="6133" y="2722"/>
                    <a:pt x="6708" y="2722"/>
                  </a:cubicBezTo>
                  <a:cubicBezTo>
                    <a:pt x="6784" y="2722"/>
                    <a:pt x="6858" y="2702"/>
                    <a:pt x="6929" y="2657"/>
                  </a:cubicBezTo>
                  <a:cubicBezTo>
                    <a:pt x="7589" y="2272"/>
                    <a:pt x="7479" y="677"/>
                    <a:pt x="6819" y="567"/>
                  </a:cubicBezTo>
                  <a:cubicBezTo>
                    <a:pt x="5853" y="442"/>
                    <a:pt x="4023" y="0"/>
                    <a:pt x="248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1"/>
            <p:cNvSpPr/>
            <p:nvPr/>
          </p:nvSpPr>
          <p:spPr>
            <a:xfrm>
              <a:off x="6195350" y="4263925"/>
              <a:ext cx="40625" cy="40800"/>
            </a:xfrm>
            <a:custGeom>
              <a:rect b="b" l="l" r="r" t="t"/>
              <a:pathLst>
                <a:path extrusionOk="0" h="1632" w="1625">
                  <a:moveTo>
                    <a:pt x="1224" y="0"/>
                  </a:moveTo>
                  <a:cubicBezTo>
                    <a:pt x="1063" y="0"/>
                    <a:pt x="849" y="174"/>
                    <a:pt x="606" y="579"/>
                  </a:cubicBezTo>
                  <a:cubicBezTo>
                    <a:pt x="386" y="634"/>
                    <a:pt x="1" y="689"/>
                    <a:pt x="111" y="1239"/>
                  </a:cubicBezTo>
                  <a:cubicBezTo>
                    <a:pt x="165" y="1507"/>
                    <a:pt x="453" y="1632"/>
                    <a:pt x="753" y="1632"/>
                  </a:cubicBezTo>
                  <a:cubicBezTo>
                    <a:pt x="1070" y="1632"/>
                    <a:pt x="1401" y="1493"/>
                    <a:pt x="1486" y="1239"/>
                  </a:cubicBezTo>
                  <a:cubicBezTo>
                    <a:pt x="1625" y="510"/>
                    <a:pt x="1501" y="0"/>
                    <a:pt x="12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1"/>
            <p:cNvSpPr/>
            <p:nvPr/>
          </p:nvSpPr>
          <p:spPr>
            <a:xfrm>
              <a:off x="6156875" y="4326475"/>
              <a:ext cx="88075" cy="157450"/>
            </a:xfrm>
            <a:custGeom>
              <a:rect b="b" l="l" r="r" t="t"/>
              <a:pathLst>
                <a:path extrusionOk="0" h="6298" w="3523">
                  <a:moveTo>
                    <a:pt x="2741" y="1"/>
                  </a:moveTo>
                  <a:cubicBezTo>
                    <a:pt x="2567" y="1"/>
                    <a:pt x="2026" y="1597"/>
                    <a:pt x="1485" y="1597"/>
                  </a:cubicBezTo>
                  <a:cubicBezTo>
                    <a:pt x="935" y="1597"/>
                    <a:pt x="0" y="1982"/>
                    <a:pt x="0" y="2532"/>
                  </a:cubicBezTo>
                  <a:cubicBezTo>
                    <a:pt x="0" y="2532"/>
                    <a:pt x="770" y="2862"/>
                    <a:pt x="660" y="3302"/>
                  </a:cubicBezTo>
                  <a:cubicBezTo>
                    <a:pt x="495" y="3742"/>
                    <a:pt x="220" y="4952"/>
                    <a:pt x="715" y="5117"/>
                  </a:cubicBezTo>
                  <a:cubicBezTo>
                    <a:pt x="1120" y="5218"/>
                    <a:pt x="1665" y="6297"/>
                    <a:pt x="2006" y="6297"/>
                  </a:cubicBezTo>
                  <a:cubicBezTo>
                    <a:pt x="2036" y="6297"/>
                    <a:pt x="2064" y="6289"/>
                    <a:pt x="2090" y="6272"/>
                  </a:cubicBezTo>
                  <a:cubicBezTo>
                    <a:pt x="2365" y="5997"/>
                    <a:pt x="1155" y="5392"/>
                    <a:pt x="1210" y="4842"/>
                  </a:cubicBezTo>
                  <a:cubicBezTo>
                    <a:pt x="1210" y="4302"/>
                    <a:pt x="1051" y="2915"/>
                    <a:pt x="1409" y="2915"/>
                  </a:cubicBezTo>
                  <a:cubicBezTo>
                    <a:pt x="1416" y="2915"/>
                    <a:pt x="1423" y="2916"/>
                    <a:pt x="1430" y="2917"/>
                  </a:cubicBezTo>
                  <a:cubicBezTo>
                    <a:pt x="1877" y="3127"/>
                    <a:pt x="2525" y="3338"/>
                    <a:pt x="2930" y="3338"/>
                  </a:cubicBezTo>
                  <a:cubicBezTo>
                    <a:pt x="3371" y="3338"/>
                    <a:pt x="3522" y="3087"/>
                    <a:pt x="2805" y="2312"/>
                  </a:cubicBezTo>
                  <a:cubicBezTo>
                    <a:pt x="1430" y="1432"/>
                    <a:pt x="2475" y="1762"/>
                    <a:pt x="3025" y="1047"/>
                  </a:cubicBezTo>
                  <a:cubicBezTo>
                    <a:pt x="3080" y="772"/>
                    <a:pt x="2915" y="57"/>
                    <a:pt x="2750" y="2"/>
                  </a:cubicBezTo>
                  <a:cubicBezTo>
                    <a:pt x="2747" y="1"/>
                    <a:pt x="2744" y="1"/>
                    <a:pt x="27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1"/>
            <p:cNvSpPr/>
            <p:nvPr/>
          </p:nvSpPr>
          <p:spPr>
            <a:xfrm>
              <a:off x="6145875" y="4295400"/>
              <a:ext cx="49600" cy="63250"/>
            </a:xfrm>
            <a:custGeom>
              <a:rect b="b" l="l" r="r" t="t"/>
              <a:pathLst>
                <a:path extrusionOk="0" h="2530" w="1984">
                  <a:moveTo>
                    <a:pt x="1253" y="1"/>
                  </a:moveTo>
                  <a:cubicBezTo>
                    <a:pt x="1221" y="1"/>
                    <a:pt x="1188" y="12"/>
                    <a:pt x="1155" y="35"/>
                  </a:cubicBezTo>
                  <a:cubicBezTo>
                    <a:pt x="1265" y="530"/>
                    <a:pt x="0" y="1575"/>
                    <a:pt x="275" y="2235"/>
                  </a:cubicBezTo>
                  <a:cubicBezTo>
                    <a:pt x="378" y="2442"/>
                    <a:pt x="589" y="2530"/>
                    <a:pt x="825" y="2530"/>
                  </a:cubicBezTo>
                  <a:cubicBezTo>
                    <a:pt x="1343" y="2530"/>
                    <a:pt x="1983" y="2104"/>
                    <a:pt x="1870" y="1575"/>
                  </a:cubicBezTo>
                  <a:cubicBezTo>
                    <a:pt x="1820" y="1224"/>
                    <a:pt x="1586" y="1"/>
                    <a:pt x="125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1"/>
            <p:cNvSpPr/>
            <p:nvPr/>
          </p:nvSpPr>
          <p:spPr>
            <a:xfrm>
              <a:off x="6147250" y="4497975"/>
              <a:ext cx="59750" cy="30700"/>
            </a:xfrm>
            <a:custGeom>
              <a:rect b="b" l="l" r="r" t="t"/>
              <a:pathLst>
                <a:path extrusionOk="0" h="1228" w="2390">
                  <a:moveTo>
                    <a:pt x="465" y="1"/>
                  </a:moveTo>
                  <a:cubicBezTo>
                    <a:pt x="323" y="1"/>
                    <a:pt x="214" y="23"/>
                    <a:pt x="165" y="72"/>
                  </a:cubicBezTo>
                  <a:cubicBezTo>
                    <a:pt x="0" y="457"/>
                    <a:pt x="165" y="951"/>
                    <a:pt x="550" y="1171"/>
                  </a:cubicBezTo>
                  <a:cubicBezTo>
                    <a:pt x="664" y="1171"/>
                    <a:pt x="1041" y="1228"/>
                    <a:pt x="1402" y="1228"/>
                  </a:cubicBezTo>
                  <a:cubicBezTo>
                    <a:pt x="1913" y="1228"/>
                    <a:pt x="2390" y="1115"/>
                    <a:pt x="2035" y="566"/>
                  </a:cubicBezTo>
                  <a:cubicBezTo>
                    <a:pt x="1864" y="267"/>
                    <a:pt x="961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1"/>
            <p:cNvSpPr/>
            <p:nvPr/>
          </p:nvSpPr>
          <p:spPr>
            <a:xfrm>
              <a:off x="6128000" y="4444925"/>
              <a:ext cx="50900" cy="32850"/>
            </a:xfrm>
            <a:custGeom>
              <a:rect b="b" l="l" r="r" t="t"/>
              <a:pathLst>
                <a:path extrusionOk="0" h="1314" w="2036">
                  <a:moveTo>
                    <a:pt x="1160" y="1"/>
                  </a:moveTo>
                  <a:cubicBezTo>
                    <a:pt x="959" y="1"/>
                    <a:pt x="719" y="434"/>
                    <a:pt x="440" y="434"/>
                  </a:cubicBezTo>
                  <a:cubicBezTo>
                    <a:pt x="440" y="434"/>
                    <a:pt x="0" y="709"/>
                    <a:pt x="165" y="874"/>
                  </a:cubicBezTo>
                  <a:cubicBezTo>
                    <a:pt x="274" y="967"/>
                    <a:pt x="365" y="999"/>
                    <a:pt x="448" y="999"/>
                  </a:cubicBezTo>
                  <a:cubicBezTo>
                    <a:pt x="623" y="999"/>
                    <a:pt x="758" y="856"/>
                    <a:pt x="936" y="856"/>
                  </a:cubicBezTo>
                  <a:cubicBezTo>
                    <a:pt x="971" y="856"/>
                    <a:pt x="1007" y="861"/>
                    <a:pt x="1045" y="874"/>
                  </a:cubicBezTo>
                  <a:cubicBezTo>
                    <a:pt x="1155" y="984"/>
                    <a:pt x="1485" y="1314"/>
                    <a:pt x="1760" y="1314"/>
                  </a:cubicBezTo>
                  <a:cubicBezTo>
                    <a:pt x="2035" y="1314"/>
                    <a:pt x="1430" y="269"/>
                    <a:pt x="1265" y="49"/>
                  </a:cubicBezTo>
                  <a:cubicBezTo>
                    <a:pt x="1231" y="15"/>
                    <a:pt x="1196" y="1"/>
                    <a:pt x="1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1"/>
            <p:cNvSpPr/>
            <p:nvPr/>
          </p:nvSpPr>
          <p:spPr>
            <a:xfrm>
              <a:off x="6057100" y="4606650"/>
              <a:ext cx="96125" cy="48575"/>
            </a:xfrm>
            <a:custGeom>
              <a:rect b="b" l="l" r="r" t="t"/>
              <a:pathLst>
                <a:path extrusionOk="0" h="1943" w="3845">
                  <a:moveTo>
                    <a:pt x="1980" y="0"/>
                  </a:moveTo>
                  <a:cubicBezTo>
                    <a:pt x="1934" y="0"/>
                    <a:pt x="1890" y="5"/>
                    <a:pt x="1846" y="14"/>
                  </a:cubicBezTo>
                  <a:cubicBezTo>
                    <a:pt x="1791" y="11"/>
                    <a:pt x="1739" y="9"/>
                    <a:pt x="1687" y="9"/>
                  </a:cubicBezTo>
                  <a:cubicBezTo>
                    <a:pt x="0" y="9"/>
                    <a:pt x="405" y="1725"/>
                    <a:pt x="1846" y="1939"/>
                  </a:cubicBezTo>
                  <a:cubicBezTo>
                    <a:pt x="1875" y="1942"/>
                    <a:pt x="1904" y="1943"/>
                    <a:pt x="1933" y="1943"/>
                  </a:cubicBezTo>
                  <a:cubicBezTo>
                    <a:pt x="2425" y="1943"/>
                    <a:pt x="2870" y="1578"/>
                    <a:pt x="3118" y="1578"/>
                  </a:cubicBezTo>
                  <a:cubicBezTo>
                    <a:pt x="3158" y="1578"/>
                    <a:pt x="3192" y="1587"/>
                    <a:pt x="3221" y="1609"/>
                  </a:cubicBezTo>
                  <a:cubicBezTo>
                    <a:pt x="3844" y="1246"/>
                    <a:pt x="2752" y="0"/>
                    <a:pt x="19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1"/>
            <p:cNvSpPr/>
            <p:nvPr/>
          </p:nvSpPr>
          <p:spPr>
            <a:xfrm>
              <a:off x="6078200" y="2278075"/>
              <a:ext cx="77350" cy="37375"/>
            </a:xfrm>
            <a:custGeom>
              <a:rect b="b" l="l" r="r" t="t"/>
              <a:pathLst>
                <a:path extrusionOk="0" h="1495" w="3094">
                  <a:moveTo>
                    <a:pt x="970" y="0"/>
                  </a:moveTo>
                  <a:cubicBezTo>
                    <a:pt x="422" y="0"/>
                    <a:pt x="0" y="321"/>
                    <a:pt x="397" y="1262"/>
                  </a:cubicBezTo>
                  <a:cubicBezTo>
                    <a:pt x="475" y="1436"/>
                    <a:pt x="614" y="1495"/>
                    <a:pt x="776" y="1495"/>
                  </a:cubicBezTo>
                  <a:cubicBezTo>
                    <a:pt x="1073" y="1495"/>
                    <a:pt x="1449" y="1297"/>
                    <a:pt x="1662" y="1262"/>
                  </a:cubicBezTo>
                  <a:cubicBezTo>
                    <a:pt x="3094" y="853"/>
                    <a:pt x="1864" y="0"/>
                    <a:pt x="97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1"/>
            <p:cNvSpPr/>
            <p:nvPr/>
          </p:nvSpPr>
          <p:spPr>
            <a:xfrm>
              <a:off x="6055125" y="4885300"/>
              <a:ext cx="54450" cy="32425"/>
            </a:xfrm>
            <a:custGeom>
              <a:rect b="b" l="l" r="r" t="t"/>
              <a:pathLst>
                <a:path extrusionOk="0" h="1297" w="2178">
                  <a:moveTo>
                    <a:pt x="1944" y="1"/>
                  </a:moveTo>
                  <a:cubicBezTo>
                    <a:pt x="1544" y="1"/>
                    <a:pt x="467" y="565"/>
                    <a:pt x="1" y="637"/>
                  </a:cubicBezTo>
                  <a:cubicBezTo>
                    <a:pt x="193" y="1077"/>
                    <a:pt x="454" y="1297"/>
                    <a:pt x="764" y="1297"/>
                  </a:cubicBezTo>
                  <a:cubicBezTo>
                    <a:pt x="1073" y="1297"/>
                    <a:pt x="1430" y="1077"/>
                    <a:pt x="1815" y="637"/>
                  </a:cubicBezTo>
                  <a:cubicBezTo>
                    <a:pt x="2178" y="160"/>
                    <a:pt x="2156" y="1"/>
                    <a:pt x="19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1"/>
            <p:cNvSpPr/>
            <p:nvPr/>
          </p:nvSpPr>
          <p:spPr>
            <a:xfrm>
              <a:off x="5956125" y="3561075"/>
              <a:ext cx="35775" cy="48225"/>
            </a:xfrm>
            <a:custGeom>
              <a:rect b="b" l="l" r="r" t="t"/>
              <a:pathLst>
                <a:path extrusionOk="0" h="1929" w="1431">
                  <a:moveTo>
                    <a:pt x="440" y="0"/>
                  </a:moveTo>
                  <a:cubicBezTo>
                    <a:pt x="307" y="0"/>
                    <a:pt x="162" y="73"/>
                    <a:pt x="1" y="261"/>
                  </a:cubicBezTo>
                  <a:cubicBezTo>
                    <a:pt x="1" y="701"/>
                    <a:pt x="386" y="1361"/>
                    <a:pt x="331" y="1691"/>
                  </a:cubicBezTo>
                  <a:cubicBezTo>
                    <a:pt x="298" y="1889"/>
                    <a:pt x="562" y="1929"/>
                    <a:pt x="778" y="1929"/>
                  </a:cubicBezTo>
                  <a:cubicBezTo>
                    <a:pt x="923" y="1929"/>
                    <a:pt x="1046" y="1911"/>
                    <a:pt x="1046" y="1911"/>
                  </a:cubicBezTo>
                  <a:lnTo>
                    <a:pt x="1431" y="866"/>
                  </a:lnTo>
                  <a:cubicBezTo>
                    <a:pt x="1140" y="700"/>
                    <a:pt x="849" y="0"/>
                    <a:pt x="44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1"/>
            <p:cNvSpPr/>
            <p:nvPr/>
          </p:nvSpPr>
          <p:spPr>
            <a:xfrm>
              <a:off x="5957425" y="4517050"/>
              <a:ext cx="145075" cy="32300"/>
            </a:xfrm>
            <a:custGeom>
              <a:rect b="b" l="l" r="r" t="t"/>
              <a:pathLst>
                <a:path extrusionOk="0" h="1292" w="5803">
                  <a:moveTo>
                    <a:pt x="151" y="0"/>
                  </a:moveTo>
                  <a:cubicBezTo>
                    <a:pt x="13" y="0"/>
                    <a:pt x="0" y="122"/>
                    <a:pt x="279" y="628"/>
                  </a:cubicBezTo>
                  <a:cubicBezTo>
                    <a:pt x="554" y="1123"/>
                    <a:pt x="1269" y="903"/>
                    <a:pt x="2204" y="1123"/>
                  </a:cubicBezTo>
                  <a:cubicBezTo>
                    <a:pt x="2736" y="1242"/>
                    <a:pt x="3241" y="1291"/>
                    <a:pt x="3670" y="1291"/>
                  </a:cubicBezTo>
                  <a:cubicBezTo>
                    <a:pt x="5236" y="1291"/>
                    <a:pt x="5803" y="632"/>
                    <a:pt x="3084" y="243"/>
                  </a:cubicBezTo>
                  <a:cubicBezTo>
                    <a:pt x="2607" y="97"/>
                    <a:pt x="2130" y="23"/>
                    <a:pt x="1638" y="23"/>
                  </a:cubicBezTo>
                  <a:cubicBezTo>
                    <a:pt x="1391" y="23"/>
                    <a:pt x="1141" y="42"/>
                    <a:pt x="884" y="78"/>
                  </a:cubicBezTo>
                  <a:cubicBezTo>
                    <a:pt x="834" y="97"/>
                    <a:pt x="780" y="105"/>
                    <a:pt x="724" y="105"/>
                  </a:cubicBezTo>
                  <a:cubicBezTo>
                    <a:pt x="514" y="105"/>
                    <a:pt x="279" y="0"/>
                    <a:pt x="1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1"/>
            <p:cNvSpPr/>
            <p:nvPr/>
          </p:nvSpPr>
          <p:spPr>
            <a:xfrm>
              <a:off x="5903500" y="4926650"/>
              <a:ext cx="242500" cy="138525"/>
            </a:xfrm>
            <a:custGeom>
              <a:rect b="b" l="l" r="r" t="t"/>
              <a:pathLst>
                <a:path extrusionOk="0" h="5541" w="9700">
                  <a:moveTo>
                    <a:pt x="5588" y="0"/>
                  </a:moveTo>
                  <a:cubicBezTo>
                    <a:pt x="5140" y="0"/>
                    <a:pt x="4739" y="375"/>
                    <a:pt x="4086" y="963"/>
                  </a:cubicBezTo>
                  <a:cubicBezTo>
                    <a:pt x="3426" y="1678"/>
                    <a:pt x="2711" y="2667"/>
                    <a:pt x="2106" y="2722"/>
                  </a:cubicBezTo>
                  <a:cubicBezTo>
                    <a:pt x="1952" y="2545"/>
                    <a:pt x="1814" y="2475"/>
                    <a:pt x="1688" y="2475"/>
                  </a:cubicBezTo>
                  <a:cubicBezTo>
                    <a:pt x="1226" y="2475"/>
                    <a:pt x="923" y="3418"/>
                    <a:pt x="621" y="3547"/>
                  </a:cubicBezTo>
                  <a:cubicBezTo>
                    <a:pt x="1" y="4516"/>
                    <a:pt x="118" y="5540"/>
                    <a:pt x="819" y="5540"/>
                  </a:cubicBezTo>
                  <a:cubicBezTo>
                    <a:pt x="1113" y="5540"/>
                    <a:pt x="1509" y="5361"/>
                    <a:pt x="1996" y="4922"/>
                  </a:cubicBezTo>
                  <a:cubicBezTo>
                    <a:pt x="3041" y="3822"/>
                    <a:pt x="4251" y="3272"/>
                    <a:pt x="5351" y="2502"/>
                  </a:cubicBezTo>
                  <a:cubicBezTo>
                    <a:pt x="5791" y="2392"/>
                    <a:pt x="6561" y="2447"/>
                    <a:pt x="6726" y="2118"/>
                  </a:cubicBezTo>
                  <a:cubicBezTo>
                    <a:pt x="6798" y="1972"/>
                    <a:pt x="7030" y="1944"/>
                    <a:pt x="7267" y="1944"/>
                  </a:cubicBezTo>
                  <a:cubicBezTo>
                    <a:pt x="7418" y="1944"/>
                    <a:pt x="7570" y="1956"/>
                    <a:pt x="7685" y="1956"/>
                  </a:cubicBezTo>
                  <a:cubicBezTo>
                    <a:pt x="7802" y="1956"/>
                    <a:pt x="7880" y="1944"/>
                    <a:pt x="7880" y="1898"/>
                  </a:cubicBezTo>
                  <a:cubicBezTo>
                    <a:pt x="7935" y="1788"/>
                    <a:pt x="7495" y="1348"/>
                    <a:pt x="8210" y="1348"/>
                  </a:cubicBezTo>
                  <a:cubicBezTo>
                    <a:pt x="8399" y="1348"/>
                    <a:pt x="8592" y="1357"/>
                    <a:pt x="8773" y="1357"/>
                  </a:cubicBezTo>
                  <a:cubicBezTo>
                    <a:pt x="9225" y="1357"/>
                    <a:pt x="9601" y="1300"/>
                    <a:pt x="9640" y="908"/>
                  </a:cubicBezTo>
                  <a:cubicBezTo>
                    <a:pt x="9700" y="640"/>
                    <a:pt x="8939" y="597"/>
                    <a:pt x="8167" y="597"/>
                  </a:cubicBezTo>
                  <a:cubicBezTo>
                    <a:pt x="7808" y="597"/>
                    <a:pt x="7445" y="607"/>
                    <a:pt x="7162" y="607"/>
                  </a:cubicBezTo>
                  <a:cubicBezTo>
                    <a:pt x="6929" y="607"/>
                    <a:pt x="6750" y="600"/>
                    <a:pt x="6671" y="578"/>
                  </a:cubicBezTo>
                  <a:cubicBezTo>
                    <a:pt x="6224" y="176"/>
                    <a:pt x="5895" y="0"/>
                    <a:pt x="55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1"/>
            <p:cNvSpPr/>
            <p:nvPr/>
          </p:nvSpPr>
          <p:spPr>
            <a:xfrm>
              <a:off x="5938900" y="4920300"/>
              <a:ext cx="73625" cy="29525"/>
            </a:xfrm>
            <a:custGeom>
              <a:rect b="b" l="l" r="r" t="t"/>
              <a:pathLst>
                <a:path extrusionOk="0" h="1181" w="2945">
                  <a:moveTo>
                    <a:pt x="2383" y="1"/>
                  </a:moveTo>
                  <a:cubicBezTo>
                    <a:pt x="1896" y="1"/>
                    <a:pt x="1216" y="210"/>
                    <a:pt x="840" y="210"/>
                  </a:cubicBezTo>
                  <a:cubicBezTo>
                    <a:pt x="754" y="210"/>
                    <a:pt x="683" y="199"/>
                    <a:pt x="635" y="172"/>
                  </a:cubicBezTo>
                  <a:cubicBezTo>
                    <a:pt x="603" y="159"/>
                    <a:pt x="570" y="153"/>
                    <a:pt x="536" y="153"/>
                  </a:cubicBezTo>
                  <a:cubicBezTo>
                    <a:pt x="279" y="153"/>
                    <a:pt x="1" y="504"/>
                    <a:pt x="195" y="942"/>
                  </a:cubicBezTo>
                  <a:cubicBezTo>
                    <a:pt x="335" y="1117"/>
                    <a:pt x="525" y="1180"/>
                    <a:pt x="738" y="1180"/>
                  </a:cubicBezTo>
                  <a:cubicBezTo>
                    <a:pt x="1191" y="1180"/>
                    <a:pt x="1745" y="889"/>
                    <a:pt x="2120" y="777"/>
                  </a:cubicBezTo>
                  <a:cubicBezTo>
                    <a:pt x="2450" y="777"/>
                    <a:pt x="2945" y="612"/>
                    <a:pt x="2945" y="337"/>
                  </a:cubicBezTo>
                  <a:cubicBezTo>
                    <a:pt x="2908" y="80"/>
                    <a:pt x="2682" y="1"/>
                    <a:pt x="23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1"/>
            <p:cNvSpPr/>
            <p:nvPr/>
          </p:nvSpPr>
          <p:spPr>
            <a:xfrm>
              <a:off x="5901150" y="3651475"/>
              <a:ext cx="156750" cy="181500"/>
            </a:xfrm>
            <a:custGeom>
              <a:rect b="b" l="l" r="r" t="t"/>
              <a:pathLst>
                <a:path extrusionOk="0" h="7260" w="6270">
                  <a:moveTo>
                    <a:pt x="2420" y="0"/>
                  </a:moveTo>
                  <a:cubicBezTo>
                    <a:pt x="1925" y="0"/>
                    <a:pt x="2475" y="1265"/>
                    <a:pt x="2805" y="1485"/>
                  </a:cubicBezTo>
                  <a:cubicBezTo>
                    <a:pt x="3472" y="1707"/>
                    <a:pt x="4247" y="2793"/>
                    <a:pt x="3676" y="2793"/>
                  </a:cubicBezTo>
                  <a:cubicBezTo>
                    <a:pt x="3541" y="2793"/>
                    <a:pt x="3330" y="2732"/>
                    <a:pt x="3025" y="2585"/>
                  </a:cubicBezTo>
                  <a:cubicBezTo>
                    <a:pt x="3013" y="2578"/>
                    <a:pt x="3002" y="2575"/>
                    <a:pt x="2991" y="2575"/>
                  </a:cubicBezTo>
                  <a:cubicBezTo>
                    <a:pt x="2736" y="2575"/>
                    <a:pt x="2578" y="4292"/>
                    <a:pt x="2420" y="4345"/>
                  </a:cubicBezTo>
                  <a:cubicBezTo>
                    <a:pt x="2417" y="4346"/>
                    <a:pt x="2413" y="4346"/>
                    <a:pt x="2410" y="4346"/>
                  </a:cubicBezTo>
                  <a:cubicBezTo>
                    <a:pt x="2258" y="4346"/>
                    <a:pt x="1984" y="3317"/>
                    <a:pt x="1893" y="3317"/>
                  </a:cubicBezTo>
                  <a:cubicBezTo>
                    <a:pt x="1883" y="3317"/>
                    <a:pt x="1875" y="3329"/>
                    <a:pt x="1870" y="3355"/>
                  </a:cubicBezTo>
                  <a:cubicBezTo>
                    <a:pt x="1375" y="4180"/>
                    <a:pt x="0" y="6159"/>
                    <a:pt x="495" y="7259"/>
                  </a:cubicBezTo>
                  <a:cubicBezTo>
                    <a:pt x="770" y="6874"/>
                    <a:pt x="1045" y="6489"/>
                    <a:pt x="1265" y="6049"/>
                  </a:cubicBezTo>
                  <a:cubicBezTo>
                    <a:pt x="1713" y="5642"/>
                    <a:pt x="2063" y="5627"/>
                    <a:pt x="2360" y="5627"/>
                  </a:cubicBezTo>
                  <a:cubicBezTo>
                    <a:pt x="2384" y="5627"/>
                    <a:pt x="2407" y="5627"/>
                    <a:pt x="2430" y="5627"/>
                  </a:cubicBezTo>
                  <a:cubicBezTo>
                    <a:pt x="2897" y="5627"/>
                    <a:pt x="3234" y="5588"/>
                    <a:pt x="3630" y="3905"/>
                  </a:cubicBezTo>
                  <a:cubicBezTo>
                    <a:pt x="3642" y="3897"/>
                    <a:pt x="3654" y="3893"/>
                    <a:pt x="3666" y="3893"/>
                  </a:cubicBezTo>
                  <a:cubicBezTo>
                    <a:pt x="3780" y="3893"/>
                    <a:pt x="3897" y="4214"/>
                    <a:pt x="4054" y="4214"/>
                  </a:cubicBezTo>
                  <a:cubicBezTo>
                    <a:pt x="4109" y="4214"/>
                    <a:pt x="4169" y="4175"/>
                    <a:pt x="4235" y="4070"/>
                  </a:cubicBezTo>
                  <a:cubicBezTo>
                    <a:pt x="4510" y="3685"/>
                    <a:pt x="4400" y="3355"/>
                    <a:pt x="4510" y="3190"/>
                  </a:cubicBezTo>
                  <a:cubicBezTo>
                    <a:pt x="4526" y="3165"/>
                    <a:pt x="4555" y="3155"/>
                    <a:pt x="4594" y="3155"/>
                  </a:cubicBezTo>
                  <a:cubicBezTo>
                    <a:pt x="4747" y="3155"/>
                    <a:pt x="5052" y="3306"/>
                    <a:pt x="5365" y="3306"/>
                  </a:cubicBezTo>
                  <a:cubicBezTo>
                    <a:pt x="5504" y="3306"/>
                    <a:pt x="5645" y="3276"/>
                    <a:pt x="5775" y="3190"/>
                  </a:cubicBezTo>
                  <a:cubicBezTo>
                    <a:pt x="6270" y="2860"/>
                    <a:pt x="5060" y="1980"/>
                    <a:pt x="5225" y="1760"/>
                  </a:cubicBezTo>
                  <a:cubicBezTo>
                    <a:pt x="5281" y="1689"/>
                    <a:pt x="5359" y="1673"/>
                    <a:pt x="5439" y="1673"/>
                  </a:cubicBezTo>
                  <a:cubicBezTo>
                    <a:pt x="5506" y="1673"/>
                    <a:pt x="5575" y="1685"/>
                    <a:pt x="5632" y="1685"/>
                  </a:cubicBezTo>
                  <a:cubicBezTo>
                    <a:pt x="5769" y="1685"/>
                    <a:pt x="5838" y="1617"/>
                    <a:pt x="5665" y="1155"/>
                  </a:cubicBezTo>
                  <a:cubicBezTo>
                    <a:pt x="5400" y="404"/>
                    <a:pt x="4531" y="185"/>
                    <a:pt x="3972" y="185"/>
                  </a:cubicBezTo>
                  <a:cubicBezTo>
                    <a:pt x="3835" y="185"/>
                    <a:pt x="3716" y="198"/>
                    <a:pt x="3630" y="220"/>
                  </a:cubicBezTo>
                  <a:cubicBezTo>
                    <a:pt x="3567" y="236"/>
                    <a:pt x="3508" y="243"/>
                    <a:pt x="3450" y="243"/>
                  </a:cubicBezTo>
                  <a:cubicBezTo>
                    <a:pt x="3107" y="243"/>
                    <a:pt x="2844" y="0"/>
                    <a:pt x="24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1"/>
            <p:cNvSpPr/>
            <p:nvPr/>
          </p:nvSpPr>
          <p:spPr>
            <a:xfrm>
              <a:off x="5871500" y="4923950"/>
              <a:ext cx="64050" cy="26775"/>
            </a:xfrm>
            <a:custGeom>
              <a:rect b="b" l="l" r="r" t="t"/>
              <a:pathLst>
                <a:path extrusionOk="0" h="1071" w="2562">
                  <a:moveTo>
                    <a:pt x="1543" y="0"/>
                  </a:moveTo>
                  <a:cubicBezTo>
                    <a:pt x="740" y="0"/>
                    <a:pt x="0" y="552"/>
                    <a:pt x="1296" y="1071"/>
                  </a:cubicBezTo>
                  <a:cubicBezTo>
                    <a:pt x="1571" y="961"/>
                    <a:pt x="2561" y="686"/>
                    <a:pt x="2176" y="136"/>
                  </a:cubicBezTo>
                  <a:cubicBezTo>
                    <a:pt x="1987" y="41"/>
                    <a:pt x="1763" y="0"/>
                    <a:pt x="15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1"/>
            <p:cNvSpPr/>
            <p:nvPr/>
          </p:nvSpPr>
          <p:spPr>
            <a:xfrm>
              <a:off x="5829650" y="3753175"/>
              <a:ext cx="85275" cy="112950"/>
            </a:xfrm>
            <a:custGeom>
              <a:rect b="b" l="l" r="r" t="t"/>
              <a:pathLst>
                <a:path extrusionOk="0" h="4518" w="3411">
                  <a:moveTo>
                    <a:pt x="2839" y="1"/>
                  </a:moveTo>
                  <a:cubicBezTo>
                    <a:pt x="2342" y="1"/>
                    <a:pt x="1540" y="1823"/>
                    <a:pt x="1485" y="2256"/>
                  </a:cubicBezTo>
                  <a:cubicBezTo>
                    <a:pt x="1430" y="2641"/>
                    <a:pt x="605" y="2366"/>
                    <a:pt x="330" y="2861"/>
                  </a:cubicBezTo>
                  <a:cubicBezTo>
                    <a:pt x="1" y="3411"/>
                    <a:pt x="1815" y="4071"/>
                    <a:pt x="2200" y="4236"/>
                  </a:cubicBezTo>
                  <a:cubicBezTo>
                    <a:pt x="2200" y="4236"/>
                    <a:pt x="2528" y="4517"/>
                    <a:pt x="2752" y="4517"/>
                  </a:cubicBezTo>
                  <a:cubicBezTo>
                    <a:pt x="2770" y="4517"/>
                    <a:pt x="2788" y="4515"/>
                    <a:pt x="2805" y="4511"/>
                  </a:cubicBezTo>
                  <a:cubicBezTo>
                    <a:pt x="3025" y="4401"/>
                    <a:pt x="2420" y="3411"/>
                    <a:pt x="2585" y="3136"/>
                  </a:cubicBezTo>
                  <a:cubicBezTo>
                    <a:pt x="2695" y="2696"/>
                    <a:pt x="2750" y="2201"/>
                    <a:pt x="2695" y="1762"/>
                  </a:cubicBezTo>
                  <a:cubicBezTo>
                    <a:pt x="2695" y="992"/>
                    <a:pt x="3410" y="112"/>
                    <a:pt x="2860" y="2"/>
                  </a:cubicBezTo>
                  <a:cubicBezTo>
                    <a:pt x="2853" y="1"/>
                    <a:pt x="2846" y="1"/>
                    <a:pt x="28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1"/>
            <p:cNvSpPr/>
            <p:nvPr/>
          </p:nvSpPr>
          <p:spPr>
            <a:xfrm>
              <a:off x="5879150" y="4652350"/>
              <a:ext cx="35925" cy="32075"/>
            </a:xfrm>
            <a:custGeom>
              <a:rect b="b" l="l" r="r" t="t"/>
              <a:pathLst>
                <a:path extrusionOk="0" h="1283" w="1437">
                  <a:moveTo>
                    <a:pt x="456" y="1"/>
                  </a:moveTo>
                  <a:cubicBezTo>
                    <a:pt x="308" y="1"/>
                    <a:pt x="42" y="328"/>
                    <a:pt x="0" y="496"/>
                  </a:cubicBezTo>
                  <a:cubicBezTo>
                    <a:pt x="55" y="881"/>
                    <a:pt x="55" y="1101"/>
                    <a:pt x="605" y="1266"/>
                  </a:cubicBezTo>
                  <a:cubicBezTo>
                    <a:pt x="670" y="1277"/>
                    <a:pt x="727" y="1283"/>
                    <a:pt x="776" y="1283"/>
                  </a:cubicBezTo>
                  <a:cubicBezTo>
                    <a:pt x="1436" y="1283"/>
                    <a:pt x="755" y="316"/>
                    <a:pt x="550" y="111"/>
                  </a:cubicBezTo>
                  <a:cubicBezTo>
                    <a:pt x="537" y="32"/>
                    <a:pt x="502" y="1"/>
                    <a:pt x="45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1"/>
            <p:cNvSpPr/>
            <p:nvPr/>
          </p:nvSpPr>
          <p:spPr>
            <a:xfrm>
              <a:off x="5862650" y="5060500"/>
              <a:ext cx="38525" cy="35575"/>
            </a:xfrm>
            <a:custGeom>
              <a:rect b="b" l="l" r="r" t="t"/>
              <a:pathLst>
                <a:path extrusionOk="0" h="1423" w="1541">
                  <a:moveTo>
                    <a:pt x="900" y="1"/>
                  </a:moveTo>
                  <a:cubicBezTo>
                    <a:pt x="726" y="1"/>
                    <a:pt x="562" y="146"/>
                    <a:pt x="440" y="558"/>
                  </a:cubicBezTo>
                  <a:cubicBezTo>
                    <a:pt x="275" y="723"/>
                    <a:pt x="0" y="888"/>
                    <a:pt x="0" y="1163"/>
                  </a:cubicBezTo>
                  <a:cubicBezTo>
                    <a:pt x="27" y="1349"/>
                    <a:pt x="131" y="1423"/>
                    <a:pt x="273" y="1423"/>
                  </a:cubicBezTo>
                  <a:cubicBezTo>
                    <a:pt x="718" y="1423"/>
                    <a:pt x="1540" y="698"/>
                    <a:pt x="1540" y="448"/>
                  </a:cubicBezTo>
                  <a:cubicBezTo>
                    <a:pt x="1356" y="233"/>
                    <a:pt x="1120" y="1"/>
                    <a:pt x="90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1"/>
            <p:cNvSpPr/>
            <p:nvPr/>
          </p:nvSpPr>
          <p:spPr>
            <a:xfrm>
              <a:off x="5869125" y="4498425"/>
              <a:ext cx="54450" cy="24775"/>
            </a:xfrm>
            <a:custGeom>
              <a:rect b="b" l="l" r="r" t="t"/>
              <a:pathLst>
                <a:path extrusionOk="0" h="991" w="2178">
                  <a:moveTo>
                    <a:pt x="662" y="0"/>
                  </a:moveTo>
                  <a:cubicBezTo>
                    <a:pt x="338" y="0"/>
                    <a:pt x="1" y="109"/>
                    <a:pt x="71" y="603"/>
                  </a:cubicBezTo>
                  <a:cubicBezTo>
                    <a:pt x="99" y="741"/>
                    <a:pt x="85" y="755"/>
                    <a:pt x="161" y="755"/>
                  </a:cubicBezTo>
                  <a:cubicBezTo>
                    <a:pt x="180" y="755"/>
                    <a:pt x="204" y="754"/>
                    <a:pt x="236" y="754"/>
                  </a:cubicBezTo>
                  <a:cubicBezTo>
                    <a:pt x="333" y="754"/>
                    <a:pt x="498" y="762"/>
                    <a:pt x="786" y="823"/>
                  </a:cubicBezTo>
                  <a:cubicBezTo>
                    <a:pt x="1187" y="916"/>
                    <a:pt x="1449" y="991"/>
                    <a:pt x="1622" y="991"/>
                  </a:cubicBezTo>
                  <a:cubicBezTo>
                    <a:pt x="1757" y="991"/>
                    <a:pt x="1838" y="944"/>
                    <a:pt x="1886" y="823"/>
                  </a:cubicBezTo>
                  <a:cubicBezTo>
                    <a:pt x="2178" y="157"/>
                    <a:pt x="1996" y="27"/>
                    <a:pt x="1580" y="27"/>
                  </a:cubicBezTo>
                  <a:cubicBezTo>
                    <a:pt x="1447" y="27"/>
                    <a:pt x="1290" y="40"/>
                    <a:pt x="1116" y="54"/>
                  </a:cubicBezTo>
                  <a:cubicBezTo>
                    <a:pt x="1018" y="34"/>
                    <a:pt x="842" y="0"/>
                    <a:pt x="6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1"/>
            <p:cNvSpPr/>
            <p:nvPr/>
          </p:nvSpPr>
          <p:spPr>
            <a:xfrm>
              <a:off x="5828275" y="3547750"/>
              <a:ext cx="127875" cy="92025"/>
            </a:xfrm>
            <a:custGeom>
              <a:rect b="b" l="l" r="r" t="t"/>
              <a:pathLst>
                <a:path extrusionOk="0" h="3681" w="5115">
                  <a:moveTo>
                    <a:pt x="1339" y="0"/>
                  </a:moveTo>
                  <a:cubicBezTo>
                    <a:pt x="1117" y="0"/>
                    <a:pt x="846" y="84"/>
                    <a:pt x="495" y="300"/>
                  </a:cubicBezTo>
                  <a:cubicBezTo>
                    <a:pt x="177" y="512"/>
                    <a:pt x="371" y="1237"/>
                    <a:pt x="38" y="1237"/>
                  </a:cubicBezTo>
                  <a:cubicBezTo>
                    <a:pt x="26" y="1237"/>
                    <a:pt x="14" y="1236"/>
                    <a:pt x="1" y="1234"/>
                  </a:cubicBezTo>
                  <a:lnTo>
                    <a:pt x="1" y="1234"/>
                  </a:lnTo>
                  <a:cubicBezTo>
                    <a:pt x="723" y="2060"/>
                    <a:pt x="1079" y="2348"/>
                    <a:pt x="1244" y="2348"/>
                  </a:cubicBezTo>
                  <a:cubicBezTo>
                    <a:pt x="1623" y="2348"/>
                    <a:pt x="988" y="827"/>
                    <a:pt x="1453" y="827"/>
                  </a:cubicBezTo>
                  <a:cubicBezTo>
                    <a:pt x="1756" y="827"/>
                    <a:pt x="2526" y="1471"/>
                    <a:pt x="4345" y="3599"/>
                  </a:cubicBezTo>
                  <a:cubicBezTo>
                    <a:pt x="4416" y="3656"/>
                    <a:pt x="4503" y="3680"/>
                    <a:pt x="4591" y="3680"/>
                  </a:cubicBezTo>
                  <a:cubicBezTo>
                    <a:pt x="4844" y="3680"/>
                    <a:pt x="5115" y="3487"/>
                    <a:pt x="5115" y="3324"/>
                  </a:cubicBezTo>
                  <a:cubicBezTo>
                    <a:pt x="5115" y="3159"/>
                    <a:pt x="4455" y="2939"/>
                    <a:pt x="4455" y="2664"/>
                  </a:cubicBezTo>
                  <a:cubicBezTo>
                    <a:pt x="4455" y="2334"/>
                    <a:pt x="3740" y="1784"/>
                    <a:pt x="3685" y="1509"/>
                  </a:cubicBezTo>
                  <a:cubicBezTo>
                    <a:pt x="3630" y="1234"/>
                    <a:pt x="4400" y="1069"/>
                    <a:pt x="4235" y="849"/>
                  </a:cubicBezTo>
                  <a:cubicBezTo>
                    <a:pt x="4189" y="788"/>
                    <a:pt x="4080" y="765"/>
                    <a:pt x="3940" y="765"/>
                  </a:cubicBezTo>
                  <a:cubicBezTo>
                    <a:pt x="3579" y="765"/>
                    <a:pt x="3019" y="920"/>
                    <a:pt x="2860" y="959"/>
                  </a:cubicBezTo>
                  <a:cubicBezTo>
                    <a:pt x="2237" y="793"/>
                    <a:pt x="2022" y="0"/>
                    <a:pt x="13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1"/>
            <p:cNvSpPr/>
            <p:nvPr/>
          </p:nvSpPr>
          <p:spPr>
            <a:xfrm>
              <a:off x="5829600" y="4699100"/>
              <a:ext cx="72950" cy="69050"/>
            </a:xfrm>
            <a:custGeom>
              <a:rect b="b" l="l" r="r" t="t"/>
              <a:pathLst>
                <a:path extrusionOk="0" h="2762" w="2918">
                  <a:moveTo>
                    <a:pt x="1636" y="1"/>
                  </a:moveTo>
                  <a:cubicBezTo>
                    <a:pt x="925" y="1"/>
                    <a:pt x="0" y="489"/>
                    <a:pt x="387" y="1651"/>
                  </a:cubicBezTo>
                  <a:cubicBezTo>
                    <a:pt x="407" y="2019"/>
                    <a:pt x="501" y="2134"/>
                    <a:pt x="628" y="2134"/>
                  </a:cubicBezTo>
                  <a:cubicBezTo>
                    <a:pt x="840" y="2134"/>
                    <a:pt x="1143" y="1807"/>
                    <a:pt x="1329" y="1807"/>
                  </a:cubicBezTo>
                  <a:cubicBezTo>
                    <a:pt x="1346" y="1807"/>
                    <a:pt x="1362" y="1810"/>
                    <a:pt x="1377" y="1816"/>
                  </a:cubicBezTo>
                  <a:cubicBezTo>
                    <a:pt x="946" y="2479"/>
                    <a:pt x="815" y="2762"/>
                    <a:pt x="1044" y="2762"/>
                  </a:cubicBezTo>
                  <a:cubicBezTo>
                    <a:pt x="1195" y="2762"/>
                    <a:pt x="1502" y="2639"/>
                    <a:pt x="1982" y="2420"/>
                  </a:cubicBezTo>
                  <a:cubicBezTo>
                    <a:pt x="2917" y="2310"/>
                    <a:pt x="2037" y="1761"/>
                    <a:pt x="1982" y="1431"/>
                  </a:cubicBezTo>
                  <a:cubicBezTo>
                    <a:pt x="2092" y="1101"/>
                    <a:pt x="2697" y="276"/>
                    <a:pt x="2147" y="111"/>
                  </a:cubicBezTo>
                  <a:cubicBezTo>
                    <a:pt x="2015" y="39"/>
                    <a:pt x="1834" y="1"/>
                    <a:pt x="163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1"/>
            <p:cNvSpPr/>
            <p:nvPr/>
          </p:nvSpPr>
          <p:spPr>
            <a:xfrm>
              <a:off x="5807650" y="3683100"/>
              <a:ext cx="89400" cy="95575"/>
            </a:xfrm>
            <a:custGeom>
              <a:rect b="b" l="l" r="r" t="t"/>
              <a:pathLst>
                <a:path extrusionOk="0" h="3823" w="3576">
                  <a:moveTo>
                    <a:pt x="1155" y="0"/>
                  </a:moveTo>
                  <a:cubicBezTo>
                    <a:pt x="1" y="385"/>
                    <a:pt x="1265" y="1870"/>
                    <a:pt x="441" y="2365"/>
                  </a:cubicBezTo>
                  <a:cubicBezTo>
                    <a:pt x="58" y="2699"/>
                    <a:pt x="465" y="3823"/>
                    <a:pt x="939" y="3823"/>
                  </a:cubicBezTo>
                  <a:cubicBezTo>
                    <a:pt x="1010" y="3823"/>
                    <a:pt x="1083" y="3797"/>
                    <a:pt x="1155" y="3740"/>
                  </a:cubicBezTo>
                  <a:cubicBezTo>
                    <a:pt x="1705" y="3245"/>
                    <a:pt x="2090" y="2420"/>
                    <a:pt x="2640" y="2365"/>
                  </a:cubicBezTo>
                  <a:cubicBezTo>
                    <a:pt x="3245" y="2255"/>
                    <a:pt x="3575" y="1650"/>
                    <a:pt x="3245" y="1265"/>
                  </a:cubicBezTo>
                  <a:cubicBezTo>
                    <a:pt x="3138" y="1140"/>
                    <a:pt x="2961" y="1102"/>
                    <a:pt x="2762" y="1102"/>
                  </a:cubicBezTo>
                  <a:cubicBezTo>
                    <a:pt x="2453" y="1102"/>
                    <a:pt x="2089" y="1194"/>
                    <a:pt x="1847" y="1194"/>
                  </a:cubicBezTo>
                  <a:cubicBezTo>
                    <a:pt x="1765" y="1194"/>
                    <a:pt x="1697" y="1183"/>
                    <a:pt x="1650" y="1155"/>
                  </a:cubicBezTo>
                  <a:cubicBezTo>
                    <a:pt x="1375" y="1045"/>
                    <a:pt x="1595" y="0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1"/>
            <p:cNvSpPr/>
            <p:nvPr/>
          </p:nvSpPr>
          <p:spPr>
            <a:xfrm>
              <a:off x="5818625" y="3820575"/>
              <a:ext cx="290150" cy="263250"/>
            </a:xfrm>
            <a:custGeom>
              <a:rect b="b" l="l" r="r" t="t"/>
              <a:pathLst>
                <a:path extrusionOk="0" h="10530" w="11606">
                  <a:moveTo>
                    <a:pt x="8581" y="0"/>
                  </a:moveTo>
                  <a:lnTo>
                    <a:pt x="8966" y="1815"/>
                  </a:lnTo>
                  <a:lnTo>
                    <a:pt x="7976" y="1815"/>
                  </a:lnTo>
                  <a:cubicBezTo>
                    <a:pt x="7948" y="1806"/>
                    <a:pt x="7920" y="1802"/>
                    <a:pt x="7893" y="1802"/>
                  </a:cubicBezTo>
                  <a:cubicBezTo>
                    <a:pt x="7649" y="1802"/>
                    <a:pt x="7428" y="2139"/>
                    <a:pt x="7159" y="2139"/>
                  </a:cubicBezTo>
                  <a:cubicBezTo>
                    <a:pt x="7103" y="2139"/>
                    <a:pt x="7046" y="2125"/>
                    <a:pt x="6986" y="2090"/>
                  </a:cubicBezTo>
                  <a:cubicBezTo>
                    <a:pt x="6964" y="2081"/>
                    <a:pt x="6944" y="2076"/>
                    <a:pt x="6924" y="2076"/>
                  </a:cubicBezTo>
                  <a:cubicBezTo>
                    <a:pt x="6612" y="2076"/>
                    <a:pt x="6630" y="3247"/>
                    <a:pt x="6241" y="3247"/>
                  </a:cubicBezTo>
                  <a:cubicBezTo>
                    <a:pt x="6233" y="3247"/>
                    <a:pt x="6225" y="3246"/>
                    <a:pt x="6216" y="3245"/>
                  </a:cubicBezTo>
                  <a:cubicBezTo>
                    <a:pt x="6185" y="3237"/>
                    <a:pt x="6154" y="3234"/>
                    <a:pt x="6124" y="3234"/>
                  </a:cubicBezTo>
                  <a:cubicBezTo>
                    <a:pt x="5729" y="3234"/>
                    <a:pt x="5419" y="3862"/>
                    <a:pt x="5061" y="4015"/>
                  </a:cubicBezTo>
                  <a:cubicBezTo>
                    <a:pt x="5015" y="4041"/>
                    <a:pt x="4974" y="4054"/>
                    <a:pt x="4936" y="4054"/>
                  </a:cubicBezTo>
                  <a:cubicBezTo>
                    <a:pt x="4658" y="4054"/>
                    <a:pt x="4524" y="3399"/>
                    <a:pt x="3411" y="2915"/>
                  </a:cubicBezTo>
                  <a:cubicBezTo>
                    <a:pt x="3243" y="2849"/>
                    <a:pt x="3101" y="2820"/>
                    <a:pt x="2980" y="2820"/>
                  </a:cubicBezTo>
                  <a:cubicBezTo>
                    <a:pt x="2193" y="2820"/>
                    <a:pt x="2308" y="4044"/>
                    <a:pt x="1926" y="4235"/>
                  </a:cubicBezTo>
                  <a:cubicBezTo>
                    <a:pt x="1431" y="4455"/>
                    <a:pt x="497" y="4675"/>
                    <a:pt x="222" y="5445"/>
                  </a:cubicBezTo>
                  <a:cubicBezTo>
                    <a:pt x="0" y="6441"/>
                    <a:pt x="39" y="6787"/>
                    <a:pt x="214" y="6787"/>
                  </a:cubicBezTo>
                  <a:cubicBezTo>
                    <a:pt x="563" y="6787"/>
                    <a:pt x="1451" y="5425"/>
                    <a:pt x="1926" y="5060"/>
                  </a:cubicBezTo>
                  <a:cubicBezTo>
                    <a:pt x="1964" y="5049"/>
                    <a:pt x="1995" y="5044"/>
                    <a:pt x="2022" y="5044"/>
                  </a:cubicBezTo>
                  <a:cubicBezTo>
                    <a:pt x="2273" y="5044"/>
                    <a:pt x="2113" y="5477"/>
                    <a:pt x="2311" y="5775"/>
                  </a:cubicBezTo>
                  <a:cubicBezTo>
                    <a:pt x="2377" y="5841"/>
                    <a:pt x="2466" y="5872"/>
                    <a:pt x="2570" y="5872"/>
                  </a:cubicBezTo>
                  <a:cubicBezTo>
                    <a:pt x="2900" y="5872"/>
                    <a:pt x="3392" y="5561"/>
                    <a:pt x="3851" y="5060"/>
                  </a:cubicBezTo>
                  <a:cubicBezTo>
                    <a:pt x="4003" y="4908"/>
                    <a:pt x="4126" y="4849"/>
                    <a:pt x="4232" y="4849"/>
                  </a:cubicBezTo>
                  <a:cubicBezTo>
                    <a:pt x="4582" y="4849"/>
                    <a:pt x="4735" y="5500"/>
                    <a:pt x="5116" y="5500"/>
                  </a:cubicBezTo>
                  <a:cubicBezTo>
                    <a:pt x="5611" y="5500"/>
                    <a:pt x="5501" y="6380"/>
                    <a:pt x="5226" y="6875"/>
                  </a:cubicBezTo>
                  <a:cubicBezTo>
                    <a:pt x="4951" y="7315"/>
                    <a:pt x="4896" y="6985"/>
                    <a:pt x="4896" y="7700"/>
                  </a:cubicBezTo>
                  <a:cubicBezTo>
                    <a:pt x="4896" y="8415"/>
                    <a:pt x="6161" y="9019"/>
                    <a:pt x="6876" y="9404"/>
                  </a:cubicBezTo>
                  <a:cubicBezTo>
                    <a:pt x="7045" y="9482"/>
                    <a:pt x="7180" y="9511"/>
                    <a:pt x="7293" y="9511"/>
                  </a:cubicBezTo>
                  <a:cubicBezTo>
                    <a:pt x="7613" y="9511"/>
                    <a:pt x="7756" y="9280"/>
                    <a:pt x="7984" y="9280"/>
                  </a:cubicBezTo>
                  <a:cubicBezTo>
                    <a:pt x="8016" y="9280"/>
                    <a:pt x="8050" y="9284"/>
                    <a:pt x="8086" y="9294"/>
                  </a:cubicBezTo>
                  <a:cubicBezTo>
                    <a:pt x="8471" y="9404"/>
                    <a:pt x="7866" y="9954"/>
                    <a:pt x="8031" y="10394"/>
                  </a:cubicBezTo>
                  <a:cubicBezTo>
                    <a:pt x="8078" y="10489"/>
                    <a:pt x="8133" y="10530"/>
                    <a:pt x="8194" y="10530"/>
                  </a:cubicBezTo>
                  <a:cubicBezTo>
                    <a:pt x="8416" y="10530"/>
                    <a:pt x="8718" y="9978"/>
                    <a:pt x="9021" y="9459"/>
                  </a:cubicBezTo>
                  <a:cubicBezTo>
                    <a:pt x="9461" y="8140"/>
                    <a:pt x="6986" y="7315"/>
                    <a:pt x="9626" y="6930"/>
                  </a:cubicBezTo>
                  <a:cubicBezTo>
                    <a:pt x="10138" y="6930"/>
                    <a:pt x="10572" y="7917"/>
                    <a:pt x="10625" y="7917"/>
                  </a:cubicBezTo>
                  <a:cubicBezTo>
                    <a:pt x="10635" y="7917"/>
                    <a:pt x="10632" y="7885"/>
                    <a:pt x="10615" y="7810"/>
                  </a:cubicBezTo>
                  <a:cubicBezTo>
                    <a:pt x="10450" y="7260"/>
                    <a:pt x="10890" y="6930"/>
                    <a:pt x="11275" y="6270"/>
                  </a:cubicBezTo>
                  <a:cubicBezTo>
                    <a:pt x="11605" y="5665"/>
                    <a:pt x="10945" y="4950"/>
                    <a:pt x="10725" y="2915"/>
                  </a:cubicBezTo>
                  <a:cubicBezTo>
                    <a:pt x="10505" y="1650"/>
                    <a:pt x="9736" y="550"/>
                    <a:pt x="858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1"/>
            <p:cNvSpPr/>
            <p:nvPr/>
          </p:nvSpPr>
          <p:spPr>
            <a:xfrm>
              <a:off x="5804900" y="4731550"/>
              <a:ext cx="28150" cy="31100"/>
            </a:xfrm>
            <a:custGeom>
              <a:rect b="b" l="l" r="r" t="t"/>
              <a:pathLst>
                <a:path extrusionOk="0" h="1244" w="1126">
                  <a:moveTo>
                    <a:pt x="424" y="1"/>
                  </a:moveTo>
                  <a:cubicBezTo>
                    <a:pt x="288" y="1"/>
                    <a:pt x="150" y="182"/>
                    <a:pt x="56" y="682"/>
                  </a:cubicBezTo>
                  <a:cubicBezTo>
                    <a:pt x="1" y="1012"/>
                    <a:pt x="1" y="902"/>
                    <a:pt x="331" y="1122"/>
                  </a:cubicBezTo>
                  <a:cubicBezTo>
                    <a:pt x="464" y="1207"/>
                    <a:pt x="569" y="1243"/>
                    <a:pt x="650" y="1243"/>
                  </a:cubicBezTo>
                  <a:cubicBezTo>
                    <a:pt x="1126" y="1243"/>
                    <a:pt x="781" y="1"/>
                    <a:pt x="42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1"/>
            <p:cNvSpPr/>
            <p:nvPr/>
          </p:nvSpPr>
          <p:spPr>
            <a:xfrm>
              <a:off x="5706825" y="2852225"/>
              <a:ext cx="118725" cy="210075"/>
            </a:xfrm>
            <a:custGeom>
              <a:rect b="b" l="l" r="r" t="t"/>
              <a:pathLst>
                <a:path extrusionOk="0" h="8403" w="4749">
                  <a:moveTo>
                    <a:pt x="3873" y="1"/>
                  </a:moveTo>
                  <a:cubicBezTo>
                    <a:pt x="1693" y="1"/>
                    <a:pt x="331" y="2961"/>
                    <a:pt x="129" y="5133"/>
                  </a:cubicBezTo>
                  <a:cubicBezTo>
                    <a:pt x="1" y="7018"/>
                    <a:pt x="1207" y="8402"/>
                    <a:pt x="1746" y="8402"/>
                  </a:cubicBezTo>
                  <a:cubicBezTo>
                    <a:pt x="1899" y="8402"/>
                    <a:pt x="1999" y="8291"/>
                    <a:pt x="1999" y="8048"/>
                  </a:cubicBezTo>
                  <a:cubicBezTo>
                    <a:pt x="2329" y="6288"/>
                    <a:pt x="4749" y="1613"/>
                    <a:pt x="4474" y="74"/>
                  </a:cubicBezTo>
                  <a:cubicBezTo>
                    <a:pt x="4267" y="24"/>
                    <a:pt x="4067" y="1"/>
                    <a:pt x="387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1"/>
            <p:cNvSpPr/>
            <p:nvPr/>
          </p:nvSpPr>
          <p:spPr>
            <a:xfrm>
              <a:off x="5716900" y="3589125"/>
              <a:ext cx="75650" cy="113700"/>
            </a:xfrm>
            <a:custGeom>
              <a:rect b="b" l="l" r="r" t="t"/>
              <a:pathLst>
                <a:path extrusionOk="0" h="4548" w="3026">
                  <a:moveTo>
                    <a:pt x="421" y="1"/>
                  </a:moveTo>
                  <a:cubicBezTo>
                    <a:pt x="225" y="1"/>
                    <a:pt x="71" y="64"/>
                    <a:pt x="1" y="239"/>
                  </a:cubicBezTo>
                  <a:cubicBezTo>
                    <a:pt x="1" y="239"/>
                    <a:pt x="1486" y="1394"/>
                    <a:pt x="1596" y="2329"/>
                  </a:cubicBezTo>
                  <a:cubicBezTo>
                    <a:pt x="1696" y="3601"/>
                    <a:pt x="1756" y="4547"/>
                    <a:pt x="1911" y="4547"/>
                  </a:cubicBezTo>
                  <a:cubicBezTo>
                    <a:pt x="2011" y="4547"/>
                    <a:pt x="2151" y="4156"/>
                    <a:pt x="2366" y="3209"/>
                  </a:cubicBezTo>
                  <a:cubicBezTo>
                    <a:pt x="3026" y="2769"/>
                    <a:pt x="2971" y="624"/>
                    <a:pt x="1871" y="404"/>
                  </a:cubicBezTo>
                  <a:cubicBezTo>
                    <a:pt x="1459" y="292"/>
                    <a:pt x="842" y="1"/>
                    <a:pt x="4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1"/>
            <p:cNvSpPr/>
            <p:nvPr/>
          </p:nvSpPr>
          <p:spPr>
            <a:xfrm>
              <a:off x="5669225" y="4919075"/>
              <a:ext cx="208150" cy="53650"/>
            </a:xfrm>
            <a:custGeom>
              <a:rect b="b" l="l" r="r" t="t"/>
              <a:pathLst>
                <a:path extrusionOk="0" h="2146" w="8326">
                  <a:moveTo>
                    <a:pt x="1798" y="1"/>
                  </a:moveTo>
                  <a:cubicBezTo>
                    <a:pt x="1055" y="149"/>
                    <a:pt x="0" y="1769"/>
                    <a:pt x="1243" y="1769"/>
                  </a:cubicBezTo>
                  <a:cubicBezTo>
                    <a:pt x="1380" y="1769"/>
                    <a:pt x="1546" y="1749"/>
                    <a:pt x="1743" y="1706"/>
                  </a:cubicBezTo>
                  <a:cubicBezTo>
                    <a:pt x="1821" y="1680"/>
                    <a:pt x="1894" y="1669"/>
                    <a:pt x="1962" y="1669"/>
                  </a:cubicBezTo>
                  <a:cubicBezTo>
                    <a:pt x="2328" y="1669"/>
                    <a:pt x="2574" y="1981"/>
                    <a:pt x="2898" y="1981"/>
                  </a:cubicBezTo>
                  <a:cubicBezTo>
                    <a:pt x="4383" y="1596"/>
                    <a:pt x="6857" y="2146"/>
                    <a:pt x="8067" y="936"/>
                  </a:cubicBezTo>
                  <a:cubicBezTo>
                    <a:pt x="8293" y="279"/>
                    <a:pt x="8326" y="57"/>
                    <a:pt x="8230" y="57"/>
                  </a:cubicBezTo>
                  <a:cubicBezTo>
                    <a:pt x="8045" y="57"/>
                    <a:pt x="7381" y="882"/>
                    <a:pt x="6692" y="991"/>
                  </a:cubicBezTo>
                  <a:cubicBezTo>
                    <a:pt x="6356" y="1033"/>
                    <a:pt x="6020" y="1051"/>
                    <a:pt x="5684" y="1051"/>
                  </a:cubicBezTo>
                  <a:cubicBezTo>
                    <a:pt x="5140" y="1051"/>
                    <a:pt x="4597" y="1004"/>
                    <a:pt x="4053" y="936"/>
                  </a:cubicBezTo>
                  <a:cubicBezTo>
                    <a:pt x="3393" y="441"/>
                    <a:pt x="2623" y="166"/>
                    <a:pt x="179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1"/>
            <p:cNvSpPr/>
            <p:nvPr/>
          </p:nvSpPr>
          <p:spPr>
            <a:xfrm>
              <a:off x="5711425" y="4765500"/>
              <a:ext cx="28925" cy="55200"/>
            </a:xfrm>
            <a:custGeom>
              <a:rect b="b" l="l" r="r" t="t"/>
              <a:pathLst>
                <a:path extrusionOk="0" h="2208" w="1157">
                  <a:moveTo>
                    <a:pt x="874" y="1"/>
                  </a:moveTo>
                  <a:cubicBezTo>
                    <a:pt x="636" y="1"/>
                    <a:pt x="259" y="277"/>
                    <a:pt x="165" y="589"/>
                  </a:cubicBezTo>
                  <a:cubicBezTo>
                    <a:pt x="110" y="1084"/>
                    <a:pt x="0" y="1854"/>
                    <a:pt x="330" y="2184"/>
                  </a:cubicBezTo>
                  <a:cubicBezTo>
                    <a:pt x="384" y="2200"/>
                    <a:pt x="434" y="2207"/>
                    <a:pt x="479" y="2207"/>
                  </a:cubicBezTo>
                  <a:cubicBezTo>
                    <a:pt x="1070" y="2207"/>
                    <a:pt x="888" y="947"/>
                    <a:pt x="990" y="589"/>
                  </a:cubicBezTo>
                  <a:cubicBezTo>
                    <a:pt x="1156" y="161"/>
                    <a:pt x="1055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1"/>
            <p:cNvSpPr/>
            <p:nvPr/>
          </p:nvSpPr>
          <p:spPr>
            <a:xfrm>
              <a:off x="3753625" y="902425"/>
              <a:ext cx="2001000" cy="813300"/>
            </a:xfrm>
            <a:custGeom>
              <a:rect b="b" l="l" r="r" t="t"/>
              <a:pathLst>
                <a:path extrusionOk="0" h="32532" w="80040">
                  <a:moveTo>
                    <a:pt x="27375" y="0"/>
                  </a:moveTo>
                  <a:cubicBezTo>
                    <a:pt x="27025" y="0"/>
                    <a:pt x="26727" y="59"/>
                    <a:pt x="26507" y="194"/>
                  </a:cubicBezTo>
                  <a:cubicBezTo>
                    <a:pt x="22655" y="4778"/>
                    <a:pt x="27149" y="7070"/>
                    <a:pt x="20776" y="7070"/>
                  </a:cubicBezTo>
                  <a:cubicBezTo>
                    <a:pt x="19962" y="7070"/>
                    <a:pt x="18971" y="7033"/>
                    <a:pt x="17763" y="6958"/>
                  </a:cubicBezTo>
                  <a:cubicBezTo>
                    <a:pt x="17672" y="6965"/>
                    <a:pt x="17586" y="6968"/>
                    <a:pt x="17503" y="6968"/>
                  </a:cubicBezTo>
                  <a:cubicBezTo>
                    <a:pt x="16289" y="6968"/>
                    <a:pt x="15948" y="6225"/>
                    <a:pt x="15124" y="5143"/>
                  </a:cubicBezTo>
                  <a:cubicBezTo>
                    <a:pt x="14814" y="4710"/>
                    <a:pt x="13964" y="4563"/>
                    <a:pt x="12914" y="4563"/>
                  </a:cubicBezTo>
                  <a:cubicBezTo>
                    <a:pt x="11164" y="4563"/>
                    <a:pt x="8861" y="4971"/>
                    <a:pt x="7589" y="5143"/>
                  </a:cubicBezTo>
                  <a:cubicBezTo>
                    <a:pt x="5500" y="5418"/>
                    <a:pt x="0" y="9818"/>
                    <a:pt x="0" y="9818"/>
                  </a:cubicBezTo>
                  <a:cubicBezTo>
                    <a:pt x="1265" y="11248"/>
                    <a:pt x="2640" y="12512"/>
                    <a:pt x="4125" y="13667"/>
                  </a:cubicBezTo>
                  <a:cubicBezTo>
                    <a:pt x="10064" y="17077"/>
                    <a:pt x="2365" y="21477"/>
                    <a:pt x="11439" y="22576"/>
                  </a:cubicBezTo>
                  <a:cubicBezTo>
                    <a:pt x="21279" y="23712"/>
                    <a:pt x="15758" y="29896"/>
                    <a:pt x="23092" y="29896"/>
                  </a:cubicBezTo>
                  <a:cubicBezTo>
                    <a:pt x="23219" y="29896"/>
                    <a:pt x="23349" y="29894"/>
                    <a:pt x="23483" y="29891"/>
                  </a:cubicBezTo>
                  <a:cubicBezTo>
                    <a:pt x="23622" y="29896"/>
                    <a:pt x="23769" y="29898"/>
                    <a:pt x="23922" y="29898"/>
                  </a:cubicBezTo>
                  <a:cubicBezTo>
                    <a:pt x="25926" y="29898"/>
                    <a:pt x="29052" y="29474"/>
                    <a:pt x="31124" y="29474"/>
                  </a:cubicBezTo>
                  <a:cubicBezTo>
                    <a:pt x="32151" y="29474"/>
                    <a:pt x="32919" y="29578"/>
                    <a:pt x="33162" y="29891"/>
                  </a:cubicBezTo>
                  <a:cubicBezTo>
                    <a:pt x="33796" y="30707"/>
                    <a:pt x="37832" y="32532"/>
                    <a:pt x="40585" y="32532"/>
                  </a:cubicBezTo>
                  <a:cubicBezTo>
                    <a:pt x="41172" y="32532"/>
                    <a:pt x="41701" y="32449"/>
                    <a:pt x="42126" y="32255"/>
                  </a:cubicBezTo>
                  <a:cubicBezTo>
                    <a:pt x="44246" y="31340"/>
                    <a:pt x="48898" y="29791"/>
                    <a:pt x="50647" y="29791"/>
                  </a:cubicBezTo>
                  <a:cubicBezTo>
                    <a:pt x="50895" y="29791"/>
                    <a:pt x="51084" y="29822"/>
                    <a:pt x="51200" y="29891"/>
                  </a:cubicBezTo>
                  <a:cubicBezTo>
                    <a:pt x="51296" y="29951"/>
                    <a:pt x="51453" y="29979"/>
                    <a:pt x="51655" y="29979"/>
                  </a:cubicBezTo>
                  <a:cubicBezTo>
                    <a:pt x="53298" y="29979"/>
                    <a:pt x="57964" y="28133"/>
                    <a:pt x="57964" y="26811"/>
                  </a:cubicBezTo>
                  <a:cubicBezTo>
                    <a:pt x="57964" y="25438"/>
                    <a:pt x="58105" y="22515"/>
                    <a:pt x="59212" y="22515"/>
                  </a:cubicBezTo>
                  <a:cubicBezTo>
                    <a:pt x="59303" y="22515"/>
                    <a:pt x="59400" y="22535"/>
                    <a:pt x="59504" y="22576"/>
                  </a:cubicBezTo>
                  <a:cubicBezTo>
                    <a:pt x="59760" y="22694"/>
                    <a:pt x="60152" y="22745"/>
                    <a:pt x="60617" y="22745"/>
                  </a:cubicBezTo>
                  <a:cubicBezTo>
                    <a:pt x="62545" y="22745"/>
                    <a:pt x="65740" y="21866"/>
                    <a:pt x="65828" y="21202"/>
                  </a:cubicBezTo>
                  <a:cubicBezTo>
                    <a:pt x="65993" y="20322"/>
                    <a:pt x="69018" y="21696"/>
                    <a:pt x="70063" y="19277"/>
                  </a:cubicBezTo>
                  <a:cubicBezTo>
                    <a:pt x="70602" y="18027"/>
                    <a:pt x="71303" y="17702"/>
                    <a:pt x="72044" y="17702"/>
                  </a:cubicBezTo>
                  <a:cubicBezTo>
                    <a:pt x="72738" y="17702"/>
                    <a:pt x="73468" y="17987"/>
                    <a:pt x="74132" y="18067"/>
                  </a:cubicBezTo>
                  <a:cubicBezTo>
                    <a:pt x="75139" y="18351"/>
                    <a:pt x="75931" y="18473"/>
                    <a:pt x="76538" y="18473"/>
                  </a:cubicBezTo>
                  <a:cubicBezTo>
                    <a:pt x="80039" y="18473"/>
                    <a:pt x="77351" y="14395"/>
                    <a:pt x="74022" y="13832"/>
                  </a:cubicBezTo>
                  <a:cubicBezTo>
                    <a:pt x="73273" y="13718"/>
                    <a:pt x="72594" y="13679"/>
                    <a:pt x="71985" y="13679"/>
                  </a:cubicBezTo>
                  <a:cubicBezTo>
                    <a:pt x="70643" y="13679"/>
                    <a:pt x="69646" y="13870"/>
                    <a:pt x="69007" y="13870"/>
                  </a:cubicBezTo>
                  <a:cubicBezTo>
                    <a:pt x="67981" y="13870"/>
                    <a:pt x="67877" y="13377"/>
                    <a:pt x="68743" y="10808"/>
                  </a:cubicBezTo>
                  <a:cubicBezTo>
                    <a:pt x="68743" y="10038"/>
                    <a:pt x="70558" y="7893"/>
                    <a:pt x="70558" y="7893"/>
                  </a:cubicBezTo>
                  <a:cubicBezTo>
                    <a:pt x="68588" y="7157"/>
                    <a:pt x="66957" y="6887"/>
                    <a:pt x="65522" y="6887"/>
                  </a:cubicBezTo>
                  <a:cubicBezTo>
                    <a:pt x="61600" y="6887"/>
                    <a:pt x="59151" y="8903"/>
                    <a:pt x="55277" y="8903"/>
                  </a:cubicBezTo>
                  <a:cubicBezTo>
                    <a:pt x="53370" y="8903"/>
                    <a:pt x="51118" y="8415"/>
                    <a:pt x="48175" y="6958"/>
                  </a:cubicBezTo>
                  <a:cubicBezTo>
                    <a:pt x="46473" y="5872"/>
                    <a:pt x="43746" y="5548"/>
                    <a:pt x="41533" y="5548"/>
                  </a:cubicBezTo>
                  <a:cubicBezTo>
                    <a:pt x="40384" y="5548"/>
                    <a:pt x="39374" y="5635"/>
                    <a:pt x="38716" y="5748"/>
                  </a:cubicBezTo>
                  <a:cubicBezTo>
                    <a:pt x="38632" y="5761"/>
                    <a:pt x="38547" y="5766"/>
                    <a:pt x="38459" y="5766"/>
                  </a:cubicBezTo>
                  <a:cubicBezTo>
                    <a:pt x="36595" y="5766"/>
                    <a:pt x="33960" y="3076"/>
                    <a:pt x="33382" y="2394"/>
                  </a:cubicBezTo>
                  <a:cubicBezTo>
                    <a:pt x="32823" y="1788"/>
                    <a:pt x="29308" y="0"/>
                    <a:pt x="2737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1"/>
            <p:cNvSpPr/>
            <p:nvPr/>
          </p:nvSpPr>
          <p:spPr>
            <a:xfrm>
              <a:off x="5607250" y="4312775"/>
              <a:ext cx="420400" cy="457850"/>
            </a:xfrm>
            <a:custGeom>
              <a:rect b="b" l="l" r="r" t="t"/>
              <a:pathLst>
                <a:path extrusionOk="0" h="18314" w="16816">
                  <a:moveTo>
                    <a:pt x="16085" y="1"/>
                  </a:moveTo>
                  <a:cubicBezTo>
                    <a:pt x="15469" y="1"/>
                    <a:pt x="14380" y="1468"/>
                    <a:pt x="14231" y="1815"/>
                  </a:cubicBezTo>
                  <a:cubicBezTo>
                    <a:pt x="14121" y="2145"/>
                    <a:pt x="12966" y="2255"/>
                    <a:pt x="12691" y="2310"/>
                  </a:cubicBezTo>
                  <a:cubicBezTo>
                    <a:pt x="12657" y="2324"/>
                    <a:pt x="12619" y="2330"/>
                    <a:pt x="12577" y="2330"/>
                  </a:cubicBezTo>
                  <a:cubicBezTo>
                    <a:pt x="12282" y="2330"/>
                    <a:pt x="11819" y="2028"/>
                    <a:pt x="11481" y="1980"/>
                  </a:cubicBezTo>
                  <a:cubicBezTo>
                    <a:pt x="11212" y="1980"/>
                    <a:pt x="10781" y="2169"/>
                    <a:pt x="10395" y="2169"/>
                  </a:cubicBezTo>
                  <a:cubicBezTo>
                    <a:pt x="10230" y="2169"/>
                    <a:pt x="10073" y="2134"/>
                    <a:pt x="9941" y="2035"/>
                  </a:cubicBezTo>
                  <a:cubicBezTo>
                    <a:pt x="9226" y="1760"/>
                    <a:pt x="8457" y="1595"/>
                    <a:pt x="7687" y="1595"/>
                  </a:cubicBezTo>
                  <a:cubicBezTo>
                    <a:pt x="7011" y="1354"/>
                    <a:pt x="6674" y="1187"/>
                    <a:pt x="6392" y="1187"/>
                  </a:cubicBezTo>
                  <a:cubicBezTo>
                    <a:pt x="6033" y="1187"/>
                    <a:pt x="5763" y="1460"/>
                    <a:pt x="4992" y="2200"/>
                  </a:cubicBezTo>
                  <a:cubicBezTo>
                    <a:pt x="4827" y="2420"/>
                    <a:pt x="3837" y="2640"/>
                    <a:pt x="3507" y="2915"/>
                  </a:cubicBezTo>
                  <a:cubicBezTo>
                    <a:pt x="2902" y="3905"/>
                    <a:pt x="3507" y="6490"/>
                    <a:pt x="2297" y="6930"/>
                  </a:cubicBezTo>
                  <a:cubicBezTo>
                    <a:pt x="1747" y="7755"/>
                    <a:pt x="2297" y="10009"/>
                    <a:pt x="922" y="10614"/>
                  </a:cubicBezTo>
                  <a:cubicBezTo>
                    <a:pt x="0" y="11260"/>
                    <a:pt x="238" y="13220"/>
                    <a:pt x="1312" y="13220"/>
                  </a:cubicBezTo>
                  <a:cubicBezTo>
                    <a:pt x="1518" y="13220"/>
                    <a:pt x="1756" y="13148"/>
                    <a:pt x="2022" y="12979"/>
                  </a:cubicBezTo>
                  <a:lnTo>
                    <a:pt x="2022" y="12979"/>
                  </a:lnTo>
                  <a:cubicBezTo>
                    <a:pt x="3837" y="14409"/>
                    <a:pt x="97" y="18203"/>
                    <a:pt x="2957" y="18313"/>
                  </a:cubicBezTo>
                  <a:cubicBezTo>
                    <a:pt x="4112" y="18203"/>
                    <a:pt x="4937" y="17873"/>
                    <a:pt x="4332" y="16994"/>
                  </a:cubicBezTo>
                  <a:cubicBezTo>
                    <a:pt x="4332" y="16884"/>
                    <a:pt x="4552" y="15729"/>
                    <a:pt x="4607" y="15454"/>
                  </a:cubicBezTo>
                  <a:cubicBezTo>
                    <a:pt x="4607" y="15179"/>
                    <a:pt x="4332" y="14299"/>
                    <a:pt x="4607" y="13969"/>
                  </a:cubicBezTo>
                  <a:cubicBezTo>
                    <a:pt x="4937" y="13639"/>
                    <a:pt x="4442" y="12429"/>
                    <a:pt x="4607" y="12209"/>
                  </a:cubicBezTo>
                  <a:cubicBezTo>
                    <a:pt x="4772" y="11934"/>
                    <a:pt x="4882" y="11164"/>
                    <a:pt x="5047" y="11054"/>
                  </a:cubicBezTo>
                  <a:cubicBezTo>
                    <a:pt x="5236" y="10906"/>
                    <a:pt x="5401" y="10844"/>
                    <a:pt x="5547" y="10844"/>
                  </a:cubicBezTo>
                  <a:cubicBezTo>
                    <a:pt x="5996" y="10844"/>
                    <a:pt x="6256" y="11436"/>
                    <a:pt x="6422" y="11934"/>
                  </a:cubicBezTo>
                  <a:cubicBezTo>
                    <a:pt x="6202" y="12759"/>
                    <a:pt x="5597" y="12704"/>
                    <a:pt x="6367" y="13749"/>
                  </a:cubicBezTo>
                  <a:cubicBezTo>
                    <a:pt x="7137" y="14519"/>
                    <a:pt x="7907" y="14299"/>
                    <a:pt x="6972" y="15454"/>
                  </a:cubicBezTo>
                  <a:cubicBezTo>
                    <a:pt x="7118" y="15867"/>
                    <a:pt x="7468" y="16076"/>
                    <a:pt x="7842" y="16076"/>
                  </a:cubicBezTo>
                  <a:cubicBezTo>
                    <a:pt x="8313" y="16076"/>
                    <a:pt x="8822" y="15744"/>
                    <a:pt x="9007" y="15069"/>
                  </a:cubicBezTo>
                  <a:cubicBezTo>
                    <a:pt x="9072" y="14978"/>
                    <a:pt x="9183" y="14948"/>
                    <a:pt x="9315" y="14948"/>
                  </a:cubicBezTo>
                  <a:cubicBezTo>
                    <a:pt x="9558" y="14948"/>
                    <a:pt x="9871" y="15048"/>
                    <a:pt x="10095" y="15048"/>
                  </a:cubicBezTo>
                  <a:cubicBezTo>
                    <a:pt x="10263" y="15048"/>
                    <a:pt x="10381" y="14992"/>
                    <a:pt x="10381" y="14794"/>
                  </a:cubicBezTo>
                  <a:cubicBezTo>
                    <a:pt x="10326" y="13639"/>
                    <a:pt x="9831" y="13694"/>
                    <a:pt x="9171" y="13089"/>
                  </a:cubicBezTo>
                  <a:cubicBezTo>
                    <a:pt x="8952" y="12869"/>
                    <a:pt x="9226" y="12154"/>
                    <a:pt x="9281" y="11714"/>
                  </a:cubicBezTo>
                  <a:cubicBezTo>
                    <a:pt x="8952" y="10779"/>
                    <a:pt x="8127" y="11494"/>
                    <a:pt x="8732" y="10339"/>
                  </a:cubicBezTo>
                  <a:cubicBezTo>
                    <a:pt x="7742" y="9679"/>
                    <a:pt x="7247" y="10339"/>
                    <a:pt x="7797" y="8689"/>
                  </a:cubicBezTo>
                  <a:cubicBezTo>
                    <a:pt x="8237" y="8414"/>
                    <a:pt x="8677" y="8249"/>
                    <a:pt x="9171" y="8194"/>
                  </a:cubicBezTo>
                  <a:cubicBezTo>
                    <a:pt x="9721" y="8139"/>
                    <a:pt x="10271" y="6930"/>
                    <a:pt x="10491" y="6875"/>
                  </a:cubicBezTo>
                  <a:cubicBezTo>
                    <a:pt x="10511" y="6861"/>
                    <a:pt x="10552" y="6856"/>
                    <a:pt x="10608" y="6856"/>
                  </a:cubicBezTo>
                  <a:cubicBezTo>
                    <a:pt x="10828" y="6856"/>
                    <a:pt x="11288" y="6938"/>
                    <a:pt x="11665" y="6938"/>
                  </a:cubicBezTo>
                  <a:cubicBezTo>
                    <a:pt x="11988" y="6938"/>
                    <a:pt x="12251" y="6878"/>
                    <a:pt x="12251" y="6655"/>
                  </a:cubicBezTo>
                  <a:cubicBezTo>
                    <a:pt x="12251" y="6050"/>
                    <a:pt x="11151" y="5720"/>
                    <a:pt x="10931" y="5720"/>
                  </a:cubicBezTo>
                  <a:cubicBezTo>
                    <a:pt x="10667" y="5720"/>
                    <a:pt x="10505" y="6328"/>
                    <a:pt x="10298" y="6328"/>
                  </a:cubicBezTo>
                  <a:cubicBezTo>
                    <a:pt x="10289" y="6328"/>
                    <a:pt x="10280" y="6327"/>
                    <a:pt x="10271" y="6325"/>
                  </a:cubicBezTo>
                  <a:cubicBezTo>
                    <a:pt x="10124" y="6290"/>
                    <a:pt x="9980" y="6276"/>
                    <a:pt x="9837" y="6276"/>
                  </a:cubicBezTo>
                  <a:cubicBezTo>
                    <a:pt x="9184" y="6276"/>
                    <a:pt x="8566" y="6574"/>
                    <a:pt x="7879" y="6574"/>
                  </a:cubicBezTo>
                  <a:cubicBezTo>
                    <a:pt x="7762" y="6574"/>
                    <a:pt x="7643" y="6565"/>
                    <a:pt x="7522" y="6545"/>
                  </a:cubicBezTo>
                  <a:cubicBezTo>
                    <a:pt x="6433" y="7139"/>
                    <a:pt x="6274" y="7733"/>
                    <a:pt x="5835" y="7733"/>
                  </a:cubicBezTo>
                  <a:cubicBezTo>
                    <a:pt x="5542" y="7733"/>
                    <a:pt x="5124" y="7469"/>
                    <a:pt x="4222" y="6765"/>
                  </a:cubicBezTo>
                  <a:cubicBezTo>
                    <a:pt x="3452" y="3025"/>
                    <a:pt x="3782" y="3630"/>
                    <a:pt x="7247" y="3190"/>
                  </a:cubicBezTo>
                  <a:cubicBezTo>
                    <a:pt x="7907" y="3245"/>
                    <a:pt x="8567" y="3300"/>
                    <a:pt x="9226" y="3355"/>
                  </a:cubicBezTo>
                  <a:cubicBezTo>
                    <a:pt x="9702" y="3216"/>
                    <a:pt x="10013" y="3142"/>
                    <a:pt x="10289" y="3142"/>
                  </a:cubicBezTo>
                  <a:cubicBezTo>
                    <a:pt x="10778" y="3142"/>
                    <a:pt x="11156" y="3377"/>
                    <a:pt x="12141" y="3905"/>
                  </a:cubicBezTo>
                  <a:cubicBezTo>
                    <a:pt x="12289" y="3951"/>
                    <a:pt x="12435" y="3972"/>
                    <a:pt x="12579" y="3972"/>
                  </a:cubicBezTo>
                  <a:cubicBezTo>
                    <a:pt x="13990" y="3972"/>
                    <a:pt x="15233" y="1975"/>
                    <a:pt x="16431" y="1925"/>
                  </a:cubicBezTo>
                  <a:cubicBezTo>
                    <a:pt x="16816" y="1320"/>
                    <a:pt x="16706" y="550"/>
                    <a:pt x="16266" y="55"/>
                  </a:cubicBezTo>
                  <a:cubicBezTo>
                    <a:pt x="16212" y="18"/>
                    <a:pt x="16151" y="1"/>
                    <a:pt x="1608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1"/>
            <p:cNvSpPr/>
            <p:nvPr/>
          </p:nvSpPr>
          <p:spPr>
            <a:xfrm>
              <a:off x="5677050" y="3265575"/>
              <a:ext cx="192500" cy="316000"/>
            </a:xfrm>
            <a:custGeom>
              <a:rect b="b" l="l" r="r" t="t"/>
              <a:pathLst>
                <a:path extrusionOk="0" h="12640" w="7700">
                  <a:moveTo>
                    <a:pt x="3208" y="1"/>
                  </a:moveTo>
                  <a:cubicBezTo>
                    <a:pt x="2449" y="1"/>
                    <a:pt x="2289" y="1692"/>
                    <a:pt x="2035" y="1743"/>
                  </a:cubicBezTo>
                  <a:cubicBezTo>
                    <a:pt x="1760" y="1853"/>
                    <a:pt x="2035" y="4382"/>
                    <a:pt x="2035" y="4382"/>
                  </a:cubicBezTo>
                  <a:cubicBezTo>
                    <a:pt x="1375" y="4877"/>
                    <a:pt x="1705" y="6087"/>
                    <a:pt x="1815" y="6692"/>
                  </a:cubicBezTo>
                  <a:cubicBezTo>
                    <a:pt x="1665" y="6722"/>
                    <a:pt x="1546" y="6736"/>
                    <a:pt x="1451" y="6736"/>
                  </a:cubicBezTo>
                  <a:cubicBezTo>
                    <a:pt x="844" y="6736"/>
                    <a:pt x="1190" y="6185"/>
                    <a:pt x="715" y="5757"/>
                  </a:cubicBezTo>
                  <a:cubicBezTo>
                    <a:pt x="679" y="5752"/>
                    <a:pt x="646" y="5749"/>
                    <a:pt x="615" y="5749"/>
                  </a:cubicBezTo>
                  <a:cubicBezTo>
                    <a:pt x="1" y="5749"/>
                    <a:pt x="550" y="6773"/>
                    <a:pt x="550" y="7297"/>
                  </a:cubicBezTo>
                  <a:cubicBezTo>
                    <a:pt x="550" y="8562"/>
                    <a:pt x="1815" y="9882"/>
                    <a:pt x="2090" y="10762"/>
                  </a:cubicBezTo>
                  <a:cubicBezTo>
                    <a:pt x="2061" y="10268"/>
                    <a:pt x="2369" y="9989"/>
                    <a:pt x="2706" y="9989"/>
                  </a:cubicBezTo>
                  <a:cubicBezTo>
                    <a:pt x="3009" y="9989"/>
                    <a:pt x="3335" y="10213"/>
                    <a:pt x="3465" y="10707"/>
                  </a:cubicBezTo>
                  <a:cubicBezTo>
                    <a:pt x="3465" y="10877"/>
                    <a:pt x="3357" y="10907"/>
                    <a:pt x="3218" y="10907"/>
                  </a:cubicBezTo>
                  <a:cubicBezTo>
                    <a:pt x="3141" y="10907"/>
                    <a:pt x="3054" y="10898"/>
                    <a:pt x="2970" y="10898"/>
                  </a:cubicBezTo>
                  <a:cubicBezTo>
                    <a:pt x="2864" y="10898"/>
                    <a:pt x="2763" y="10913"/>
                    <a:pt x="2695" y="10982"/>
                  </a:cubicBezTo>
                  <a:cubicBezTo>
                    <a:pt x="2475" y="11202"/>
                    <a:pt x="2420" y="11752"/>
                    <a:pt x="2805" y="11917"/>
                  </a:cubicBezTo>
                  <a:cubicBezTo>
                    <a:pt x="3677" y="12392"/>
                    <a:pt x="3914" y="12640"/>
                    <a:pt x="4108" y="12640"/>
                  </a:cubicBezTo>
                  <a:cubicBezTo>
                    <a:pt x="4318" y="12640"/>
                    <a:pt x="4478" y="12351"/>
                    <a:pt x="5335" y="11752"/>
                  </a:cubicBezTo>
                  <a:cubicBezTo>
                    <a:pt x="5830" y="11477"/>
                    <a:pt x="4840" y="10487"/>
                    <a:pt x="4840" y="10487"/>
                  </a:cubicBezTo>
                  <a:cubicBezTo>
                    <a:pt x="4620" y="9717"/>
                    <a:pt x="4455" y="8947"/>
                    <a:pt x="4400" y="8177"/>
                  </a:cubicBezTo>
                  <a:cubicBezTo>
                    <a:pt x="4400" y="7242"/>
                    <a:pt x="4620" y="7187"/>
                    <a:pt x="4620" y="7187"/>
                  </a:cubicBezTo>
                  <a:cubicBezTo>
                    <a:pt x="5225" y="6692"/>
                    <a:pt x="7039" y="6692"/>
                    <a:pt x="6379" y="5317"/>
                  </a:cubicBezTo>
                  <a:cubicBezTo>
                    <a:pt x="7699" y="4657"/>
                    <a:pt x="6544" y="3612"/>
                    <a:pt x="6215" y="2403"/>
                  </a:cubicBezTo>
                  <a:cubicBezTo>
                    <a:pt x="6105" y="1523"/>
                    <a:pt x="7039" y="643"/>
                    <a:pt x="6709" y="478"/>
                  </a:cubicBezTo>
                  <a:cubicBezTo>
                    <a:pt x="6684" y="470"/>
                    <a:pt x="6657" y="467"/>
                    <a:pt x="6629" y="467"/>
                  </a:cubicBezTo>
                  <a:cubicBezTo>
                    <a:pt x="6285" y="467"/>
                    <a:pt x="5816" y="996"/>
                    <a:pt x="5574" y="996"/>
                  </a:cubicBezTo>
                  <a:cubicBezTo>
                    <a:pt x="5546" y="996"/>
                    <a:pt x="5521" y="989"/>
                    <a:pt x="5500" y="973"/>
                  </a:cubicBezTo>
                  <a:cubicBezTo>
                    <a:pt x="4840" y="588"/>
                    <a:pt x="4125" y="258"/>
                    <a:pt x="3410" y="38"/>
                  </a:cubicBezTo>
                  <a:cubicBezTo>
                    <a:pt x="3338" y="12"/>
                    <a:pt x="3271" y="1"/>
                    <a:pt x="320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1"/>
            <p:cNvSpPr/>
            <p:nvPr/>
          </p:nvSpPr>
          <p:spPr>
            <a:xfrm>
              <a:off x="5649550" y="4935575"/>
              <a:ext cx="23400" cy="26150"/>
            </a:xfrm>
            <a:custGeom>
              <a:rect b="b" l="l" r="r" t="t"/>
              <a:pathLst>
                <a:path extrusionOk="0" h="1046" w="936">
                  <a:moveTo>
                    <a:pt x="550" y="1"/>
                  </a:moveTo>
                  <a:cubicBezTo>
                    <a:pt x="55" y="166"/>
                    <a:pt x="0" y="826"/>
                    <a:pt x="440" y="1046"/>
                  </a:cubicBezTo>
                  <a:cubicBezTo>
                    <a:pt x="605" y="1046"/>
                    <a:pt x="935" y="606"/>
                    <a:pt x="935" y="606"/>
                  </a:cubicBezTo>
                  <a:cubicBezTo>
                    <a:pt x="825" y="386"/>
                    <a:pt x="715" y="166"/>
                    <a:pt x="5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1"/>
            <p:cNvSpPr/>
            <p:nvPr/>
          </p:nvSpPr>
          <p:spPr>
            <a:xfrm>
              <a:off x="5582175" y="4988725"/>
              <a:ext cx="181075" cy="69250"/>
            </a:xfrm>
            <a:custGeom>
              <a:rect b="b" l="l" r="r" t="t"/>
              <a:pathLst>
                <a:path extrusionOk="0" h="2770" w="7243">
                  <a:moveTo>
                    <a:pt x="3407" y="0"/>
                  </a:moveTo>
                  <a:cubicBezTo>
                    <a:pt x="3078" y="0"/>
                    <a:pt x="2740" y="35"/>
                    <a:pt x="2397" y="35"/>
                  </a:cubicBezTo>
                  <a:cubicBezTo>
                    <a:pt x="2277" y="35"/>
                    <a:pt x="2156" y="31"/>
                    <a:pt x="2035" y="19"/>
                  </a:cubicBezTo>
                  <a:lnTo>
                    <a:pt x="2035" y="19"/>
                  </a:lnTo>
                  <a:cubicBezTo>
                    <a:pt x="1" y="1064"/>
                    <a:pt x="4180" y="1119"/>
                    <a:pt x="4345" y="1614"/>
                  </a:cubicBezTo>
                  <a:cubicBezTo>
                    <a:pt x="4180" y="2769"/>
                    <a:pt x="5665" y="2549"/>
                    <a:pt x="6325" y="2659"/>
                  </a:cubicBezTo>
                  <a:cubicBezTo>
                    <a:pt x="7242" y="2335"/>
                    <a:pt x="5830" y="953"/>
                    <a:pt x="5257" y="953"/>
                  </a:cubicBezTo>
                  <a:cubicBezTo>
                    <a:pt x="5246" y="953"/>
                    <a:pt x="5235" y="953"/>
                    <a:pt x="5225" y="954"/>
                  </a:cubicBezTo>
                  <a:cubicBezTo>
                    <a:pt x="4669" y="137"/>
                    <a:pt x="4056" y="0"/>
                    <a:pt x="340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1"/>
            <p:cNvSpPr/>
            <p:nvPr/>
          </p:nvSpPr>
          <p:spPr>
            <a:xfrm>
              <a:off x="5513425" y="3724325"/>
              <a:ext cx="173275" cy="224800"/>
            </a:xfrm>
            <a:custGeom>
              <a:rect b="b" l="l" r="r" t="t"/>
              <a:pathLst>
                <a:path extrusionOk="0" h="8992" w="6931">
                  <a:moveTo>
                    <a:pt x="6325" y="1"/>
                  </a:moveTo>
                  <a:lnTo>
                    <a:pt x="6325" y="1"/>
                  </a:lnTo>
                  <a:cubicBezTo>
                    <a:pt x="5115" y="386"/>
                    <a:pt x="6710" y="1981"/>
                    <a:pt x="4345" y="2201"/>
                  </a:cubicBezTo>
                  <a:cubicBezTo>
                    <a:pt x="3574" y="2490"/>
                    <a:pt x="3563" y="4004"/>
                    <a:pt x="2573" y="4004"/>
                  </a:cubicBezTo>
                  <a:cubicBezTo>
                    <a:pt x="2434" y="4004"/>
                    <a:pt x="2274" y="3973"/>
                    <a:pt x="2091" y="3905"/>
                  </a:cubicBezTo>
                  <a:cubicBezTo>
                    <a:pt x="1816" y="4785"/>
                    <a:pt x="1431" y="5665"/>
                    <a:pt x="936" y="6490"/>
                  </a:cubicBezTo>
                  <a:cubicBezTo>
                    <a:pt x="496" y="6985"/>
                    <a:pt x="166" y="7590"/>
                    <a:pt x="1" y="8305"/>
                  </a:cubicBezTo>
                  <a:cubicBezTo>
                    <a:pt x="369" y="8791"/>
                    <a:pt x="671" y="8992"/>
                    <a:pt x="930" y="8992"/>
                  </a:cubicBezTo>
                  <a:cubicBezTo>
                    <a:pt x="1753" y="8992"/>
                    <a:pt x="2136" y="6962"/>
                    <a:pt x="2806" y="5665"/>
                  </a:cubicBezTo>
                  <a:cubicBezTo>
                    <a:pt x="3465" y="4510"/>
                    <a:pt x="4455" y="3905"/>
                    <a:pt x="4620" y="3410"/>
                  </a:cubicBezTo>
                  <a:cubicBezTo>
                    <a:pt x="4785" y="2971"/>
                    <a:pt x="6545" y="2366"/>
                    <a:pt x="6710" y="2201"/>
                  </a:cubicBezTo>
                  <a:cubicBezTo>
                    <a:pt x="6820" y="2036"/>
                    <a:pt x="6930" y="111"/>
                    <a:pt x="63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1"/>
            <p:cNvSpPr/>
            <p:nvPr/>
          </p:nvSpPr>
          <p:spPr>
            <a:xfrm>
              <a:off x="5496925" y="4913900"/>
              <a:ext cx="149200" cy="66175"/>
            </a:xfrm>
            <a:custGeom>
              <a:rect b="b" l="l" r="r" t="t"/>
              <a:pathLst>
                <a:path extrusionOk="0" h="2647" w="5968">
                  <a:moveTo>
                    <a:pt x="3088" y="1"/>
                  </a:moveTo>
                  <a:cubicBezTo>
                    <a:pt x="3038" y="1"/>
                    <a:pt x="2981" y="14"/>
                    <a:pt x="2916" y="43"/>
                  </a:cubicBezTo>
                  <a:cubicBezTo>
                    <a:pt x="2421" y="208"/>
                    <a:pt x="2036" y="703"/>
                    <a:pt x="2256" y="813"/>
                  </a:cubicBezTo>
                  <a:cubicBezTo>
                    <a:pt x="2476" y="978"/>
                    <a:pt x="2916" y="1198"/>
                    <a:pt x="2861" y="1418"/>
                  </a:cubicBezTo>
                  <a:cubicBezTo>
                    <a:pt x="2822" y="1573"/>
                    <a:pt x="2810" y="1729"/>
                    <a:pt x="2690" y="1729"/>
                  </a:cubicBezTo>
                  <a:cubicBezTo>
                    <a:pt x="2641" y="1729"/>
                    <a:pt x="2572" y="1702"/>
                    <a:pt x="2476" y="1638"/>
                  </a:cubicBezTo>
                  <a:cubicBezTo>
                    <a:pt x="2146" y="1418"/>
                    <a:pt x="2091" y="923"/>
                    <a:pt x="1651" y="923"/>
                  </a:cubicBezTo>
                  <a:cubicBezTo>
                    <a:pt x="1515" y="898"/>
                    <a:pt x="1394" y="886"/>
                    <a:pt x="1285" y="886"/>
                  </a:cubicBezTo>
                  <a:cubicBezTo>
                    <a:pt x="424" y="886"/>
                    <a:pt x="343" y="1608"/>
                    <a:pt x="1" y="2243"/>
                  </a:cubicBezTo>
                  <a:cubicBezTo>
                    <a:pt x="18" y="2544"/>
                    <a:pt x="116" y="2646"/>
                    <a:pt x="266" y="2646"/>
                  </a:cubicBezTo>
                  <a:cubicBezTo>
                    <a:pt x="587" y="2646"/>
                    <a:pt x="1144" y="2180"/>
                    <a:pt x="1653" y="2180"/>
                  </a:cubicBezTo>
                  <a:cubicBezTo>
                    <a:pt x="1689" y="2180"/>
                    <a:pt x="1725" y="2182"/>
                    <a:pt x="1761" y="2188"/>
                  </a:cubicBezTo>
                  <a:cubicBezTo>
                    <a:pt x="2172" y="2246"/>
                    <a:pt x="2552" y="2305"/>
                    <a:pt x="2834" y="2305"/>
                  </a:cubicBezTo>
                  <a:cubicBezTo>
                    <a:pt x="3079" y="2305"/>
                    <a:pt x="3249" y="2261"/>
                    <a:pt x="3301" y="2133"/>
                  </a:cubicBezTo>
                  <a:cubicBezTo>
                    <a:pt x="3339" y="1977"/>
                    <a:pt x="3516" y="1821"/>
                    <a:pt x="3655" y="1821"/>
                  </a:cubicBezTo>
                  <a:cubicBezTo>
                    <a:pt x="3712" y="1821"/>
                    <a:pt x="3763" y="1848"/>
                    <a:pt x="3796" y="1913"/>
                  </a:cubicBezTo>
                  <a:cubicBezTo>
                    <a:pt x="3837" y="1954"/>
                    <a:pt x="3998" y="1974"/>
                    <a:pt x="4212" y="1974"/>
                  </a:cubicBezTo>
                  <a:cubicBezTo>
                    <a:pt x="4854" y="1974"/>
                    <a:pt x="5968" y="1789"/>
                    <a:pt x="5720" y="1418"/>
                  </a:cubicBezTo>
                  <a:cubicBezTo>
                    <a:pt x="5668" y="1003"/>
                    <a:pt x="5910" y="588"/>
                    <a:pt x="5523" y="588"/>
                  </a:cubicBezTo>
                  <a:cubicBezTo>
                    <a:pt x="5499" y="588"/>
                    <a:pt x="5474" y="590"/>
                    <a:pt x="5445" y="593"/>
                  </a:cubicBezTo>
                  <a:cubicBezTo>
                    <a:pt x="5143" y="620"/>
                    <a:pt x="4840" y="634"/>
                    <a:pt x="4538" y="634"/>
                  </a:cubicBezTo>
                  <a:cubicBezTo>
                    <a:pt x="4235" y="634"/>
                    <a:pt x="3933" y="620"/>
                    <a:pt x="3631" y="593"/>
                  </a:cubicBezTo>
                  <a:cubicBezTo>
                    <a:pt x="3440" y="545"/>
                    <a:pt x="3414" y="1"/>
                    <a:pt x="308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1"/>
            <p:cNvSpPr/>
            <p:nvPr/>
          </p:nvSpPr>
          <p:spPr>
            <a:xfrm>
              <a:off x="5010225" y="4154600"/>
              <a:ext cx="656450" cy="513250"/>
            </a:xfrm>
            <a:custGeom>
              <a:rect b="b" l="l" r="r" t="t"/>
              <a:pathLst>
                <a:path extrusionOk="0" h="20530" w="26258">
                  <a:moveTo>
                    <a:pt x="18595" y="1"/>
                  </a:moveTo>
                  <a:cubicBezTo>
                    <a:pt x="16051" y="1"/>
                    <a:pt x="17176" y="2065"/>
                    <a:pt x="15564" y="4293"/>
                  </a:cubicBezTo>
                  <a:cubicBezTo>
                    <a:pt x="15014" y="4568"/>
                    <a:pt x="13970" y="7152"/>
                    <a:pt x="12540" y="7152"/>
                  </a:cubicBezTo>
                  <a:cubicBezTo>
                    <a:pt x="11496" y="7152"/>
                    <a:pt x="10135" y="5852"/>
                    <a:pt x="9275" y="5852"/>
                  </a:cubicBezTo>
                  <a:cubicBezTo>
                    <a:pt x="9003" y="5852"/>
                    <a:pt x="8781" y="5983"/>
                    <a:pt x="8635" y="6327"/>
                  </a:cubicBezTo>
                  <a:cubicBezTo>
                    <a:pt x="8121" y="7496"/>
                    <a:pt x="7248" y="8149"/>
                    <a:pt x="6187" y="8149"/>
                  </a:cubicBezTo>
                  <a:cubicBezTo>
                    <a:pt x="6001" y="8149"/>
                    <a:pt x="5808" y="8128"/>
                    <a:pt x="5610" y="8087"/>
                  </a:cubicBezTo>
                  <a:cubicBezTo>
                    <a:pt x="5152" y="8014"/>
                    <a:pt x="4694" y="8014"/>
                    <a:pt x="4272" y="8014"/>
                  </a:cubicBezTo>
                  <a:lnTo>
                    <a:pt x="4272" y="8014"/>
                  </a:lnTo>
                  <a:cubicBezTo>
                    <a:pt x="3429" y="8014"/>
                    <a:pt x="2732" y="8014"/>
                    <a:pt x="2476" y="7427"/>
                  </a:cubicBezTo>
                  <a:cubicBezTo>
                    <a:pt x="1802" y="6148"/>
                    <a:pt x="1366" y="5662"/>
                    <a:pt x="1090" y="5662"/>
                  </a:cubicBezTo>
                  <a:cubicBezTo>
                    <a:pt x="487" y="5662"/>
                    <a:pt x="640" y="7974"/>
                    <a:pt x="716" y="9407"/>
                  </a:cubicBezTo>
                  <a:cubicBezTo>
                    <a:pt x="826" y="10342"/>
                    <a:pt x="1" y="11167"/>
                    <a:pt x="661" y="12047"/>
                  </a:cubicBezTo>
                  <a:cubicBezTo>
                    <a:pt x="1321" y="12872"/>
                    <a:pt x="2366" y="12487"/>
                    <a:pt x="2476" y="13147"/>
                  </a:cubicBezTo>
                  <a:cubicBezTo>
                    <a:pt x="2586" y="13752"/>
                    <a:pt x="3356" y="15401"/>
                    <a:pt x="3191" y="16116"/>
                  </a:cubicBezTo>
                  <a:cubicBezTo>
                    <a:pt x="2806" y="18976"/>
                    <a:pt x="6985" y="17546"/>
                    <a:pt x="8305" y="18921"/>
                  </a:cubicBezTo>
                  <a:cubicBezTo>
                    <a:pt x="9149" y="18571"/>
                    <a:pt x="9786" y="18452"/>
                    <a:pt x="10364" y="18452"/>
                  </a:cubicBezTo>
                  <a:cubicBezTo>
                    <a:pt x="11329" y="18452"/>
                    <a:pt x="12133" y="18783"/>
                    <a:pt x="13475" y="18921"/>
                  </a:cubicBezTo>
                  <a:cubicBezTo>
                    <a:pt x="13502" y="18916"/>
                    <a:pt x="13526" y="18913"/>
                    <a:pt x="13549" y="18913"/>
                  </a:cubicBezTo>
                  <a:cubicBezTo>
                    <a:pt x="13978" y="18913"/>
                    <a:pt x="13560" y="19875"/>
                    <a:pt x="14134" y="20241"/>
                  </a:cubicBezTo>
                  <a:cubicBezTo>
                    <a:pt x="14464" y="20433"/>
                    <a:pt x="14781" y="20530"/>
                    <a:pt x="15049" y="20530"/>
                  </a:cubicBezTo>
                  <a:cubicBezTo>
                    <a:pt x="15317" y="20530"/>
                    <a:pt x="15537" y="20433"/>
                    <a:pt x="15674" y="20241"/>
                  </a:cubicBezTo>
                  <a:cubicBezTo>
                    <a:pt x="15949" y="19856"/>
                    <a:pt x="16939" y="20021"/>
                    <a:pt x="17324" y="19856"/>
                  </a:cubicBezTo>
                  <a:cubicBezTo>
                    <a:pt x="20019" y="19471"/>
                    <a:pt x="16389" y="14906"/>
                    <a:pt x="19304" y="13752"/>
                  </a:cubicBezTo>
                  <a:cubicBezTo>
                    <a:pt x="20349" y="13092"/>
                    <a:pt x="21174" y="11112"/>
                    <a:pt x="21174" y="9902"/>
                  </a:cubicBezTo>
                  <a:cubicBezTo>
                    <a:pt x="21174" y="8747"/>
                    <a:pt x="22989" y="8582"/>
                    <a:pt x="23538" y="8582"/>
                  </a:cubicBezTo>
                  <a:cubicBezTo>
                    <a:pt x="23697" y="8596"/>
                    <a:pt x="23837" y="8603"/>
                    <a:pt x="23962" y="8603"/>
                  </a:cubicBezTo>
                  <a:cubicBezTo>
                    <a:pt x="26258" y="8603"/>
                    <a:pt x="22998" y="6310"/>
                    <a:pt x="22164" y="5997"/>
                  </a:cubicBezTo>
                  <a:cubicBezTo>
                    <a:pt x="21669" y="5667"/>
                    <a:pt x="22164" y="4128"/>
                    <a:pt x="21559" y="3743"/>
                  </a:cubicBezTo>
                  <a:cubicBezTo>
                    <a:pt x="21017" y="3418"/>
                    <a:pt x="20103" y="1762"/>
                    <a:pt x="20494" y="1762"/>
                  </a:cubicBezTo>
                  <a:cubicBezTo>
                    <a:pt x="20500" y="1762"/>
                    <a:pt x="20507" y="1762"/>
                    <a:pt x="20514" y="1763"/>
                  </a:cubicBezTo>
                  <a:cubicBezTo>
                    <a:pt x="21355" y="2209"/>
                    <a:pt x="21818" y="2383"/>
                    <a:pt x="22025" y="2383"/>
                  </a:cubicBezTo>
                  <a:cubicBezTo>
                    <a:pt x="22714" y="2383"/>
                    <a:pt x="20594" y="464"/>
                    <a:pt x="20129" y="168"/>
                  </a:cubicBezTo>
                  <a:cubicBezTo>
                    <a:pt x="19506" y="54"/>
                    <a:pt x="19003" y="1"/>
                    <a:pt x="1859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1"/>
            <p:cNvSpPr/>
            <p:nvPr/>
          </p:nvSpPr>
          <p:spPr>
            <a:xfrm>
              <a:off x="5446125" y="4917700"/>
              <a:ext cx="46700" cy="55525"/>
            </a:xfrm>
            <a:custGeom>
              <a:rect b="b" l="l" r="r" t="t"/>
              <a:pathLst>
                <a:path extrusionOk="0" h="2221" w="1868">
                  <a:moveTo>
                    <a:pt x="1208" y="1"/>
                  </a:moveTo>
                  <a:cubicBezTo>
                    <a:pt x="603" y="331"/>
                    <a:pt x="218" y="936"/>
                    <a:pt x="218" y="1596"/>
                  </a:cubicBezTo>
                  <a:cubicBezTo>
                    <a:pt x="1" y="2066"/>
                    <a:pt x="16" y="2221"/>
                    <a:pt x="152" y="2221"/>
                  </a:cubicBezTo>
                  <a:cubicBezTo>
                    <a:pt x="413" y="2221"/>
                    <a:pt x="1123" y="1645"/>
                    <a:pt x="1480" y="1645"/>
                  </a:cubicBezTo>
                  <a:cubicBezTo>
                    <a:pt x="1501" y="1645"/>
                    <a:pt x="1520" y="1647"/>
                    <a:pt x="1538" y="1651"/>
                  </a:cubicBezTo>
                  <a:cubicBezTo>
                    <a:pt x="1538" y="1651"/>
                    <a:pt x="1318" y="1211"/>
                    <a:pt x="1483" y="1101"/>
                  </a:cubicBezTo>
                  <a:cubicBezTo>
                    <a:pt x="1868" y="771"/>
                    <a:pt x="1703" y="111"/>
                    <a:pt x="120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1"/>
            <p:cNvSpPr/>
            <p:nvPr/>
          </p:nvSpPr>
          <p:spPr>
            <a:xfrm>
              <a:off x="5373200" y="4905225"/>
              <a:ext cx="68775" cy="54225"/>
            </a:xfrm>
            <a:custGeom>
              <a:rect b="b" l="l" r="r" t="t"/>
              <a:pathLst>
                <a:path extrusionOk="0" h="2169" w="2751">
                  <a:moveTo>
                    <a:pt x="1322" y="1"/>
                  </a:moveTo>
                  <a:cubicBezTo>
                    <a:pt x="979" y="1"/>
                    <a:pt x="374" y="467"/>
                    <a:pt x="165" y="885"/>
                  </a:cubicBezTo>
                  <a:cubicBezTo>
                    <a:pt x="0" y="1160"/>
                    <a:pt x="495" y="1160"/>
                    <a:pt x="660" y="1710"/>
                  </a:cubicBezTo>
                  <a:cubicBezTo>
                    <a:pt x="757" y="2042"/>
                    <a:pt x="903" y="2169"/>
                    <a:pt x="1073" y="2169"/>
                  </a:cubicBezTo>
                  <a:cubicBezTo>
                    <a:pt x="1578" y="2169"/>
                    <a:pt x="2297" y="1049"/>
                    <a:pt x="2585" y="885"/>
                  </a:cubicBezTo>
                  <a:cubicBezTo>
                    <a:pt x="2750" y="720"/>
                    <a:pt x="1705" y="115"/>
                    <a:pt x="1375" y="5"/>
                  </a:cubicBezTo>
                  <a:cubicBezTo>
                    <a:pt x="1358" y="2"/>
                    <a:pt x="1340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1"/>
            <p:cNvSpPr/>
            <p:nvPr/>
          </p:nvSpPr>
          <p:spPr>
            <a:xfrm>
              <a:off x="4779250" y="4773250"/>
              <a:ext cx="587800" cy="172300"/>
            </a:xfrm>
            <a:custGeom>
              <a:rect b="b" l="l" r="r" t="t"/>
              <a:pathLst>
                <a:path extrusionOk="0" h="6892" w="23512">
                  <a:moveTo>
                    <a:pt x="2522" y="1"/>
                  </a:moveTo>
                  <a:cubicBezTo>
                    <a:pt x="2249" y="1"/>
                    <a:pt x="2018" y="73"/>
                    <a:pt x="1871" y="279"/>
                  </a:cubicBezTo>
                  <a:cubicBezTo>
                    <a:pt x="1321" y="939"/>
                    <a:pt x="661" y="1489"/>
                    <a:pt x="1" y="1984"/>
                  </a:cubicBezTo>
                  <a:cubicBezTo>
                    <a:pt x="606" y="2369"/>
                    <a:pt x="2971" y="2699"/>
                    <a:pt x="3246" y="3854"/>
                  </a:cubicBezTo>
                  <a:cubicBezTo>
                    <a:pt x="3521" y="4239"/>
                    <a:pt x="6050" y="4129"/>
                    <a:pt x="6820" y="4239"/>
                  </a:cubicBezTo>
                  <a:cubicBezTo>
                    <a:pt x="8085" y="4514"/>
                    <a:pt x="12045" y="4734"/>
                    <a:pt x="12980" y="5009"/>
                  </a:cubicBezTo>
                  <a:cubicBezTo>
                    <a:pt x="14354" y="6219"/>
                    <a:pt x="16719" y="5889"/>
                    <a:pt x="18534" y="6384"/>
                  </a:cubicBezTo>
                  <a:cubicBezTo>
                    <a:pt x="18581" y="6379"/>
                    <a:pt x="18631" y="6377"/>
                    <a:pt x="18683" y="6377"/>
                  </a:cubicBezTo>
                  <a:cubicBezTo>
                    <a:pt x="19491" y="6377"/>
                    <a:pt x="20976" y="6891"/>
                    <a:pt x="22092" y="6891"/>
                  </a:cubicBezTo>
                  <a:cubicBezTo>
                    <a:pt x="22620" y="6891"/>
                    <a:pt x="23065" y="6777"/>
                    <a:pt x="23318" y="6439"/>
                  </a:cubicBezTo>
                  <a:cubicBezTo>
                    <a:pt x="23321" y="6439"/>
                    <a:pt x="23324" y="6440"/>
                    <a:pt x="23326" y="6440"/>
                  </a:cubicBezTo>
                  <a:cubicBezTo>
                    <a:pt x="23512" y="6440"/>
                    <a:pt x="22622" y="4458"/>
                    <a:pt x="22181" y="4458"/>
                  </a:cubicBezTo>
                  <a:cubicBezTo>
                    <a:pt x="22175" y="4458"/>
                    <a:pt x="22169" y="4458"/>
                    <a:pt x="22164" y="4459"/>
                  </a:cubicBezTo>
                  <a:cubicBezTo>
                    <a:pt x="21707" y="4601"/>
                    <a:pt x="21305" y="4662"/>
                    <a:pt x="20944" y="4662"/>
                  </a:cubicBezTo>
                  <a:cubicBezTo>
                    <a:pt x="18781" y="4662"/>
                    <a:pt x="18054" y="2455"/>
                    <a:pt x="15509" y="1984"/>
                  </a:cubicBezTo>
                  <a:cubicBezTo>
                    <a:pt x="14346" y="2124"/>
                    <a:pt x="13694" y="2894"/>
                    <a:pt x="12821" y="2894"/>
                  </a:cubicBezTo>
                  <a:cubicBezTo>
                    <a:pt x="12663" y="2894"/>
                    <a:pt x="12497" y="2868"/>
                    <a:pt x="12320" y="2809"/>
                  </a:cubicBezTo>
                  <a:cubicBezTo>
                    <a:pt x="11972" y="2693"/>
                    <a:pt x="11575" y="2657"/>
                    <a:pt x="11175" y="2657"/>
                  </a:cubicBezTo>
                  <a:cubicBezTo>
                    <a:pt x="10507" y="2657"/>
                    <a:pt x="9829" y="2758"/>
                    <a:pt x="9357" y="2758"/>
                  </a:cubicBezTo>
                  <a:cubicBezTo>
                    <a:pt x="9172" y="2758"/>
                    <a:pt x="9018" y="2742"/>
                    <a:pt x="8910" y="2699"/>
                  </a:cubicBezTo>
                  <a:cubicBezTo>
                    <a:pt x="8360" y="2479"/>
                    <a:pt x="8140" y="1104"/>
                    <a:pt x="7535" y="1104"/>
                  </a:cubicBezTo>
                  <a:cubicBezTo>
                    <a:pt x="7001" y="1104"/>
                    <a:pt x="5865" y="288"/>
                    <a:pt x="5114" y="288"/>
                  </a:cubicBezTo>
                  <a:cubicBezTo>
                    <a:pt x="5016" y="288"/>
                    <a:pt x="4924" y="302"/>
                    <a:pt x="4840" y="334"/>
                  </a:cubicBezTo>
                  <a:cubicBezTo>
                    <a:pt x="4758" y="366"/>
                    <a:pt x="4662" y="380"/>
                    <a:pt x="4555" y="380"/>
                  </a:cubicBezTo>
                  <a:cubicBezTo>
                    <a:pt x="3992" y="380"/>
                    <a:pt x="3147" y="1"/>
                    <a:pt x="25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1"/>
            <p:cNvSpPr/>
            <p:nvPr/>
          </p:nvSpPr>
          <p:spPr>
            <a:xfrm>
              <a:off x="5241075" y="4828350"/>
              <a:ext cx="99350" cy="27950"/>
            </a:xfrm>
            <a:custGeom>
              <a:rect b="b" l="l" r="r" t="t"/>
              <a:pathLst>
                <a:path extrusionOk="0" h="1118" w="3974">
                  <a:moveTo>
                    <a:pt x="3306" y="0"/>
                  </a:moveTo>
                  <a:lnTo>
                    <a:pt x="3306" y="0"/>
                  </a:lnTo>
                  <a:cubicBezTo>
                    <a:pt x="2866" y="55"/>
                    <a:pt x="1436" y="165"/>
                    <a:pt x="1051" y="220"/>
                  </a:cubicBezTo>
                  <a:cubicBezTo>
                    <a:pt x="966" y="200"/>
                    <a:pt x="887" y="191"/>
                    <a:pt x="814" y="191"/>
                  </a:cubicBezTo>
                  <a:cubicBezTo>
                    <a:pt x="87" y="191"/>
                    <a:pt x="1" y="1100"/>
                    <a:pt x="1051" y="1100"/>
                  </a:cubicBezTo>
                  <a:cubicBezTo>
                    <a:pt x="1177" y="1080"/>
                    <a:pt x="1322" y="1073"/>
                    <a:pt x="1478" y="1073"/>
                  </a:cubicBezTo>
                  <a:cubicBezTo>
                    <a:pt x="1867" y="1073"/>
                    <a:pt x="2324" y="1117"/>
                    <a:pt x="2715" y="1117"/>
                  </a:cubicBezTo>
                  <a:cubicBezTo>
                    <a:pt x="3465" y="1117"/>
                    <a:pt x="3973" y="954"/>
                    <a:pt x="33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1"/>
            <p:cNvSpPr/>
            <p:nvPr/>
          </p:nvSpPr>
          <p:spPr>
            <a:xfrm>
              <a:off x="4958500" y="3180050"/>
              <a:ext cx="186500" cy="107700"/>
            </a:xfrm>
            <a:custGeom>
              <a:rect b="b" l="l" r="r" t="t"/>
              <a:pathLst>
                <a:path extrusionOk="0" h="4308" w="7460">
                  <a:moveTo>
                    <a:pt x="6146" y="1"/>
                  </a:moveTo>
                  <a:cubicBezTo>
                    <a:pt x="5111" y="1"/>
                    <a:pt x="3776" y="799"/>
                    <a:pt x="3060" y="874"/>
                  </a:cubicBezTo>
                  <a:cubicBezTo>
                    <a:pt x="0" y="2558"/>
                    <a:pt x="1883" y="4307"/>
                    <a:pt x="3819" y="4307"/>
                  </a:cubicBezTo>
                  <a:cubicBezTo>
                    <a:pt x="4980" y="4307"/>
                    <a:pt x="6160" y="3678"/>
                    <a:pt x="6305" y="2029"/>
                  </a:cubicBezTo>
                  <a:cubicBezTo>
                    <a:pt x="6305" y="2029"/>
                    <a:pt x="7459" y="1369"/>
                    <a:pt x="7294" y="654"/>
                  </a:cubicBezTo>
                  <a:cubicBezTo>
                    <a:pt x="7035" y="169"/>
                    <a:pt x="6622" y="1"/>
                    <a:pt x="614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1"/>
            <p:cNvSpPr/>
            <p:nvPr/>
          </p:nvSpPr>
          <p:spPr>
            <a:xfrm>
              <a:off x="5072100" y="3991050"/>
              <a:ext cx="574525" cy="369875"/>
            </a:xfrm>
            <a:custGeom>
              <a:rect b="b" l="l" r="r" t="t"/>
              <a:pathLst>
                <a:path extrusionOk="0" h="14795" w="22981">
                  <a:moveTo>
                    <a:pt x="16774" y="1"/>
                  </a:moveTo>
                  <a:cubicBezTo>
                    <a:pt x="16004" y="56"/>
                    <a:pt x="15344" y="2970"/>
                    <a:pt x="14574" y="3245"/>
                  </a:cubicBezTo>
                  <a:cubicBezTo>
                    <a:pt x="13576" y="3745"/>
                    <a:pt x="13458" y="6448"/>
                    <a:pt x="12508" y="6448"/>
                  </a:cubicBezTo>
                  <a:cubicBezTo>
                    <a:pt x="12202" y="6448"/>
                    <a:pt x="11810" y="6168"/>
                    <a:pt x="11275" y="5445"/>
                  </a:cubicBezTo>
                  <a:cubicBezTo>
                    <a:pt x="11236" y="5416"/>
                    <a:pt x="11193" y="5402"/>
                    <a:pt x="11145" y="5402"/>
                  </a:cubicBezTo>
                  <a:cubicBezTo>
                    <a:pt x="10386" y="5402"/>
                    <a:pt x="8577" y="8945"/>
                    <a:pt x="7645" y="9515"/>
                  </a:cubicBezTo>
                  <a:cubicBezTo>
                    <a:pt x="5775" y="10670"/>
                    <a:pt x="4015" y="9460"/>
                    <a:pt x="3410" y="11934"/>
                  </a:cubicBezTo>
                  <a:cubicBezTo>
                    <a:pt x="3203" y="12453"/>
                    <a:pt x="2946" y="12874"/>
                    <a:pt x="2641" y="12874"/>
                  </a:cubicBezTo>
                  <a:cubicBezTo>
                    <a:pt x="2623" y="12874"/>
                    <a:pt x="2604" y="12872"/>
                    <a:pt x="2585" y="12869"/>
                  </a:cubicBezTo>
                  <a:cubicBezTo>
                    <a:pt x="2535" y="12859"/>
                    <a:pt x="2481" y="12854"/>
                    <a:pt x="2424" y="12854"/>
                  </a:cubicBezTo>
                  <a:cubicBezTo>
                    <a:pt x="1552" y="12854"/>
                    <a:pt x="1" y="13969"/>
                    <a:pt x="1" y="13969"/>
                  </a:cubicBezTo>
                  <a:cubicBezTo>
                    <a:pt x="386" y="14794"/>
                    <a:pt x="1816" y="14354"/>
                    <a:pt x="3135" y="14629"/>
                  </a:cubicBezTo>
                  <a:cubicBezTo>
                    <a:pt x="3333" y="14670"/>
                    <a:pt x="3526" y="14691"/>
                    <a:pt x="3712" y="14691"/>
                  </a:cubicBezTo>
                  <a:cubicBezTo>
                    <a:pt x="4773" y="14691"/>
                    <a:pt x="5646" y="14038"/>
                    <a:pt x="6160" y="12869"/>
                  </a:cubicBezTo>
                  <a:cubicBezTo>
                    <a:pt x="6304" y="12542"/>
                    <a:pt x="6520" y="12417"/>
                    <a:pt x="6784" y="12417"/>
                  </a:cubicBezTo>
                  <a:cubicBezTo>
                    <a:pt x="7630" y="12417"/>
                    <a:pt x="8975" y="13694"/>
                    <a:pt x="10065" y="13694"/>
                  </a:cubicBezTo>
                  <a:cubicBezTo>
                    <a:pt x="11495" y="13694"/>
                    <a:pt x="12539" y="11110"/>
                    <a:pt x="13089" y="10835"/>
                  </a:cubicBezTo>
                  <a:cubicBezTo>
                    <a:pt x="14711" y="8546"/>
                    <a:pt x="13562" y="6505"/>
                    <a:pt x="16168" y="6505"/>
                  </a:cubicBezTo>
                  <a:cubicBezTo>
                    <a:pt x="16567" y="6505"/>
                    <a:pt x="17055" y="6553"/>
                    <a:pt x="17654" y="6655"/>
                  </a:cubicBezTo>
                  <a:cubicBezTo>
                    <a:pt x="17654" y="6655"/>
                    <a:pt x="17903" y="6593"/>
                    <a:pt x="18212" y="6593"/>
                  </a:cubicBezTo>
                  <a:cubicBezTo>
                    <a:pt x="18552" y="6593"/>
                    <a:pt x="18963" y="6668"/>
                    <a:pt x="19194" y="6985"/>
                  </a:cubicBezTo>
                  <a:cubicBezTo>
                    <a:pt x="19350" y="7159"/>
                    <a:pt x="19588" y="7228"/>
                    <a:pt x="19843" y="7228"/>
                  </a:cubicBezTo>
                  <a:cubicBezTo>
                    <a:pt x="20396" y="7228"/>
                    <a:pt x="21026" y="6901"/>
                    <a:pt x="21063" y="6600"/>
                  </a:cubicBezTo>
                  <a:cubicBezTo>
                    <a:pt x="21118" y="6105"/>
                    <a:pt x="20294" y="5445"/>
                    <a:pt x="20569" y="5280"/>
                  </a:cubicBezTo>
                  <a:cubicBezTo>
                    <a:pt x="20844" y="5060"/>
                    <a:pt x="22823" y="4785"/>
                    <a:pt x="22823" y="4455"/>
                  </a:cubicBezTo>
                  <a:cubicBezTo>
                    <a:pt x="22823" y="4177"/>
                    <a:pt x="22980" y="3624"/>
                    <a:pt x="22566" y="3624"/>
                  </a:cubicBezTo>
                  <a:cubicBezTo>
                    <a:pt x="22489" y="3624"/>
                    <a:pt x="22393" y="3642"/>
                    <a:pt x="22273" y="3685"/>
                  </a:cubicBezTo>
                  <a:cubicBezTo>
                    <a:pt x="22244" y="3689"/>
                    <a:pt x="22213" y="3691"/>
                    <a:pt x="22183" y="3691"/>
                  </a:cubicBezTo>
                  <a:cubicBezTo>
                    <a:pt x="20787" y="3691"/>
                    <a:pt x="18281" y="108"/>
                    <a:pt x="1677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1"/>
            <p:cNvSpPr/>
            <p:nvPr/>
          </p:nvSpPr>
          <p:spPr>
            <a:xfrm>
              <a:off x="4920275" y="4567000"/>
              <a:ext cx="55625" cy="47875"/>
            </a:xfrm>
            <a:custGeom>
              <a:rect b="b" l="l" r="r" t="t"/>
              <a:pathLst>
                <a:path extrusionOk="0" h="1915" w="2225">
                  <a:moveTo>
                    <a:pt x="922" y="1"/>
                  </a:moveTo>
                  <a:cubicBezTo>
                    <a:pt x="733" y="1"/>
                    <a:pt x="684" y="390"/>
                    <a:pt x="684" y="390"/>
                  </a:cubicBezTo>
                  <a:cubicBezTo>
                    <a:pt x="223" y="1210"/>
                    <a:pt x="1" y="1886"/>
                    <a:pt x="1084" y="1886"/>
                  </a:cubicBezTo>
                  <a:cubicBezTo>
                    <a:pt x="1163" y="1886"/>
                    <a:pt x="1250" y="1883"/>
                    <a:pt x="1344" y="1875"/>
                  </a:cubicBezTo>
                  <a:cubicBezTo>
                    <a:pt x="1445" y="1900"/>
                    <a:pt x="1541" y="1914"/>
                    <a:pt x="1628" y="1914"/>
                  </a:cubicBezTo>
                  <a:cubicBezTo>
                    <a:pt x="1921" y="1914"/>
                    <a:pt x="2127" y="1761"/>
                    <a:pt x="2169" y="1380"/>
                  </a:cubicBezTo>
                  <a:cubicBezTo>
                    <a:pt x="2224" y="940"/>
                    <a:pt x="1729" y="830"/>
                    <a:pt x="1564" y="610"/>
                  </a:cubicBezTo>
                  <a:cubicBezTo>
                    <a:pt x="1454" y="335"/>
                    <a:pt x="1234" y="115"/>
                    <a:pt x="959" y="5"/>
                  </a:cubicBezTo>
                  <a:cubicBezTo>
                    <a:pt x="946" y="2"/>
                    <a:pt x="934" y="1"/>
                    <a:pt x="9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1"/>
            <p:cNvSpPr/>
            <p:nvPr/>
          </p:nvSpPr>
          <p:spPr>
            <a:xfrm>
              <a:off x="4614000" y="3509850"/>
              <a:ext cx="319275" cy="275000"/>
            </a:xfrm>
            <a:custGeom>
              <a:rect b="b" l="l" r="r" t="t"/>
              <a:pathLst>
                <a:path extrusionOk="0" h="11000" w="12771">
                  <a:moveTo>
                    <a:pt x="12660" y="1"/>
                  </a:moveTo>
                  <a:cubicBezTo>
                    <a:pt x="12660" y="1"/>
                    <a:pt x="11457" y="803"/>
                    <a:pt x="10375" y="803"/>
                  </a:cubicBezTo>
                  <a:cubicBezTo>
                    <a:pt x="10255" y="803"/>
                    <a:pt x="10136" y="793"/>
                    <a:pt x="10021" y="771"/>
                  </a:cubicBezTo>
                  <a:cubicBezTo>
                    <a:pt x="9943" y="759"/>
                    <a:pt x="9867" y="754"/>
                    <a:pt x="9793" y="754"/>
                  </a:cubicBezTo>
                  <a:cubicBezTo>
                    <a:pt x="8997" y="754"/>
                    <a:pt x="8420" y="1370"/>
                    <a:pt x="8013" y="1370"/>
                  </a:cubicBezTo>
                  <a:cubicBezTo>
                    <a:pt x="7922" y="1370"/>
                    <a:pt x="7840" y="1340"/>
                    <a:pt x="7766" y="1266"/>
                  </a:cubicBezTo>
                  <a:cubicBezTo>
                    <a:pt x="7326" y="826"/>
                    <a:pt x="5016" y="1046"/>
                    <a:pt x="3696" y="551"/>
                  </a:cubicBezTo>
                  <a:cubicBezTo>
                    <a:pt x="3583" y="511"/>
                    <a:pt x="3461" y="493"/>
                    <a:pt x="3332" y="493"/>
                  </a:cubicBezTo>
                  <a:cubicBezTo>
                    <a:pt x="2013" y="493"/>
                    <a:pt x="1" y="2394"/>
                    <a:pt x="452" y="3245"/>
                  </a:cubicBezTo>
                  <a:cubicBezTo>
                    <a:pt x="1002" y="4125"/>
                    <a:pt x="452" y="7260"/>
                    <a:pt x="452" y="7260"/>
                  </a:cubicBezTo>
                  <a:cubicBezTo>
                    <a:pt x="1276" y="9185"/>
                    <a:pt x="2376" y="10395"/>
                    <a:pt x="4136" y="11000"/>
                  </a:cubicBezTo>
                  <a:cubicBezTo>
                    <a:pt x="5126" y="10890"/>
                    <a:pt x="7216" y="9295"/>
                    <a:pt x="7656" y="9295"/>
                  </a:cubicBezTo>
                  <a:cubicBezTo>
                    <a:pt x="8041" y="9295"/>
                    <a:pt x="9086" y="9185"/>
                    <a:pt x="8811" y="8140"/>
                  </a:cubicBezTo>
                  <a:cubicBezTo>
                    <a:pt x="8976" y="5830"/>
                    <a:pt x="12770" y="7975"/>
                    <a:pt x="12770" y="3520"/>
                  </a:cubicBezTo>
                  <a:cubicBezTo>
                    <a:pt x="12770" y="2585"/>
                    <a:pt x="12275" y="441"/>
                    <a:pt x="126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1"/>
            <p:cNvSpPr/>
            <p:nvPr/>
          </p:nvSpPr>
          <p:spPr>
            <a:xfrm>
              <a:off x="4717400" y="3346250"/>
              <a:ext cx="335475" cy="510375"/>
            </a:xfrm>
            <a:custGeom>
              <a:rect b="b" l="l" r="r" t="t"/>
              <a:pathLst>
                <a:path extrusionOk="0" h="20415" w="13419">
                  <a:moveTo>
                    <a:pt x="6325" y="0"/>
                  </a:moveTo>
                  <a:lnTo>
                    <a:pt x="5390" y="110"/>
                  </a:lnTo>
                  <a:cubicBezTo>
                    <a:pt x="5830" y="495"/>
                    <a:pt x="6160" y="990"/>
                    <a:pt x="6380" y="1540"/>
                  </a:cubicBezTo>
                  <a:cubicBezTo>
                    <a:pt x="6435" y="2200"/>
                    <a:pt x="8194" y="2805"/>
                    <a:pt x="8194" y="3740"/>
                  </a:cubicBezTo>
                  <a:cubicBezTo>
                    <a:pt x="8194" y="4620"/>
                    <a:pt x="8909" y="6215"/>
                    <a:pt x="8524" y="6600"/>
                  </a:cubicBezTo>
                  <a:cubicBezTo>
                    <a:pt x="8029" y="8085"/>
                    <a:pt x="9514" y="12264"/>
                    <a:pt x="7094" y="13144"/>
                  </a:cubicBezTo>
                  <a:cubicBezTo>
                    <a:pt x="3025" y="13529"/>
                    <a:pt x="5995" y="15674"/>
                    <a:pt x="3520" y="15839"/>
                  </a:cubicBezTo>
                  <a:cubicBezTo>
                    <a:pt x="3080" y="15839"/>
                    <a:pt x="990" y="17434"/>
                    <a:pt x="0" y="17544"/>
                  </a:cubicBezTo>
                  <a:cubicBezTo>
                    <a:pt x="825" y="18368"/>
                    <a:pt x="1485" y="19303"/>
                    <a:pt x="1925" y="20293"/>
                  </a:cubicBezTo>
                  <a:cubicBezTo>
                    <a:pt x="1971" y="20377"/>
                    <a:pt x="2099" y="20415"/>
                    <a:pt x="2286" y="20415"/>
                  </a:cubicBezTo>
                  <a:cubicBezTo>
                    <a:pt x="3448" y="20415"/>
                    <a:pt x="6874" y="18977"/>
                    <a:pt x="6874" y="18313"/>
                  </a:cubicBezTo>
                  <a:cubicBezTo>
                    <a:pt x="6874" y="17489"/>
                    <a:pt x="11604" y="16169"/>
                    <a:pt x="12484" y="14464"/>
                  </a:cubicBezTo>
                  <a:cubicBezTo>
                    <a:pt x="13419" y="12814"/>
                    <a:pt x="12264" y="6490"/>
                    <a:pt x="11604" y="5500"/>
                  </a:cubicBezTo>
                  <a:cubicBezTo>
                    <a:pt x="11054" y="4675"/>
                    <a:pt x="7809" y="1430"/>
                    <a:pt x="632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1"/>
            <p:cNvSpPr/>
            <p:nvPr/>
          </p:nvSpPr>
          <p:spPr>
            <a:xfrm>
              <a:off x="4592275" y="2957000"/>
              <a:ext cx="369875" cy="392025"/>
            </a:xfrm>
            <a:custGeom>
              <a:rect b="b" l="l" r="r" t="t"/>
              <a:pathLst>
                <a:path extrusionOk="0" h="15681" w="14795">
                  <a:moveTo>
                    <a:pt x="8630" y="1"/>
                  </a:moveTo>
                  <a:cubicBezTo>
                    <a:pt x="6712" y="1"/>
                    <a:pt x="6109" y="2449"/>
                    <a:pt x="1501" y="2449"/>
                  </a:cubicBezTo>
                  <a:cubicBezTo>
                    <a:pt x="1042" y="2449"/>
                    <a:pt x="544" y="2425"/>
                    <a:pt x="1" y="2372"/>
                  </a:cubicBezTo>
                  <a:lnTo>
                    <a:pt x="1" y="2372"/>
                  </a:lnTo>
                  <a:cubicBezTo>
                    <a:pt x="1" y="2372"/>
                    <a:pt x="881" y="4297"/>
                    <a:pt x="1651" y="4297"/>
                  </a:cubicBezTo>
                  <a:cubicBezTo>
                    <a:pt x="2420" y="4297"/>
                    <a:pt x="1651" y="4957"/>
                    <a:pt x="2530" y="5781"/>
                  </a:cubicBezTo>
                  <a:cubicBezTo>
                    <a:pt x="2875" y="6103"/>
                    <a:pt x="3334" y="6165"/>
                    <a:pt x="3808" y="6165"/>
                  </a:cubicBezTo>
                  <a:cubicBezTo>
                    <a:pt x="4112" y="6165"/>
                    <a:pt x="4422" y="6140"/>
                    <a:pt x="4712" y="6140"/>
                  </a:cubicBezTo>
                  <a:cubicBezTo>
                    <a:pt x="5054" y="6140"/>
                    <a:pt x="5367" y="6175"/>
                    <a:pt x="5610" y="6331"/>
                  </a:cubicBezTo>
                  <a:cubicBezTo>
                    <a:pt x="6325" y="6826"/>
                    <a:pt x="7535" y="7871"/>
                    <a:pt x="6875" y="8971"/>
                  </a:cubicBezTo>
                  <a:cubicBezTo>
                    <a:pt x="6624" y="9369"/>
                    <a:pt x="6317" y="9448"/>
                    <a:pt x="6046" y="9448"/>
                  </a:cubicBezTo>
                  <a:cubicBezTo>
                    <a:pt x="5866" y="9448"/>
                    <a:pt x="5701" y="9413"/>
                    <a:pt x="5579" y="9413"/>
                  </a:cubicBezTo>
                  <a:cubicBezTo>
                    <a:pt x="5399" y="9413"/>
                    <a:pt x="5309" y="9487"/>
                    <a:pt x="5390" y="9851"/>
                  </a:cubicBezTo>
                  <a:cubicBezTo>
                    <a:pt x="5555" y="10896"/>
                    <a:pt x="7865" y="11996"/>
                    <a:pt x="7865" y="12326"/>
                  </a:cubicBezTo>
                  <a:cubicBezTo>
                    <a:pt x="8030" y="13536"/>
                    <a:pt x="9350" y="14965"/>
                    <a:pt x="10395" y="15680"/>
                  </a:cubicBezTo>
                  <a:lnTo>
                    <a:pt x="11330" y="15570"/>
                  </a:lnTo>
                  <a:cubicBezTo>
                    <a:pt x="6215" y="11061"/>
                    <a:pt x="11055" y="7156"/>
                    <a:pt x="14794" y="5122"/>
                  </a:cubicBezTo>
                  <a:cubicBezTo>
                    <a:pt x="10670" y="4187"/>
                    <a:pt x="11714" y="2262"/>
                    <a:pt x="12044" y="1822"/>
                  </a:cubicBezTo>
                  <a:cubicBezTo>
                    <a:pt x="12374" y="1382"/>
                    <a:pt x="9515" y="557"/>
                    <a:pt x="8800" y="7"/>
                  </a:cubicBezTo>
                  <a:cubicBezTo>
                    <a:pt x="8742" y="3"/>
                    <a:pt x="8685" y="1"/>
                    <a:pt x="863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1"/>
            <p:cNvSpPr/>
            <p:nvPr/>
          </p:nvSpPr>
          <p:spPr>
            <a:xfrm>
              <a:off x="4784625" y="4511225"/>
              <a:ext cx="91125" cy="97225"/>
            </a:xfrm>
            <a:custGeom>
              <a:rect b="b" l="l" r="r" t="t"/>
              <a:pathLst>
                <a:path extrusionOk="0" h="3889" w="3645">
                  <a:moveTo>
                    <a:pt x="1216" y="1"/>
                  </a:moveTo>
                  <a:cubicBezTo>
                    <a:pt x="546" y="1"/>
                    <a:pt x="0" y="619"/>
                    <a:pt x="501" y="1191"/>
                  </a:cubicBezTo>
                  <a:cubicBezTo>
                    <a:pt x="941" y="1246"/>
                    <a:pt x="1326" y="1521"/>
                    <a:pt x="1491" y="1961"/>
                  </a:cubicBezTo>
                  <a:cubicBezTo>
                    <a:pt x="1815" y="3170"/>
                    <a:pt x="2724" y="3889"/>
                    <a:pt x="3184" y="3889"/>
                  </a:cubicBezTo>
                  <a:cubicBezTo>
                    <a:pt x="3583" y="3889"/>
                    <a:pt x="3645" y="3351"/>
                    <a:pt x="2701" y="2126"/>
                  </a:cubicBezTo>
                  <a:cubicBezTo>
                    <a:pt x="2536" y="2016"/>
                    <a:pt x="2866" y="1466"/>
                    <a:pt x="2261" y="641"/>
                  </a:cubicBezTo>
                  <a:cubicBezTo>
                    <a:pt x="1972" y="180"/>
                    <a:pt x="1576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1"/>
            <p:cNvSpPr/>
            <p:nvPr/>
          </p:nvSpPr>
          <p:spPr>
            <a:xfrm>
              <a:off x="4168750" y="4074250"/>
              <a:ext cx="684775" cy="696275"/>
            </a:xfrm>
            <a:custGeom>
              <a:rect b="b" l="l" r="r" t="t"/>
              <a:pathLst>
                <a:path extrusionOk="0" h="27851" w="27391">
                  <a:moveTo>
                    <a:pt x="954" y="1"/>
                  </a:moveTo>
                  <a:cubicBezTo>
                    <a:pt x="74" y="1"/>
                    <a:pt x="1" y="1571"/>
                    <a:pt x="1488" y="2667"/>
                  </a:cubicBezTo>
                  <a:cubicBezTo>
                    <a:pt x="2258" y="3107"/>
                    <a:pt x="2643" y="4482"/>
                    <a:pt x="3468" y="4592"/>
                  </a:cubicBezTo>
                  <a:cubicBezTo>
                    <a:pt x="4293" y="4702"/>
                    <a:pt x="4898" y="7012"/>
                    <a:pt x="6108" y="7562"/>
                  </a:cubicBezTo>
                  <a:cubicBezTo>
                    <a:pt x="7373" y="8166"/>
                    <a:pt x="8198" y="9486"/>
                    <a:pt x="8583" y="9651"/>
                  </a:cubicBezTo>
                  <a:cubicBezTo>
                    <a:pt x="8913" y="9761"/>
                    <a:pt x="9133" y="13006"/>
                    <a:pt x="9737" y="13226"/>
                  </a:cubicBezTo>
                  <a:cubicBezTo>
                    <a:pt x="10397" y="13446"/>
                    <a:pt x="11167" y="13611"/>
                    <a:pt x="11497" y="14271"/>
                  </a:cubicBezTo>
                  <a:cubicBezTo>
                    <a:pt x="12542" y="16086"/>
                    <a:pt x="13752" y="16856"/>
                    <a:pt x="14137" y="18835"/>
                  </a:cubicBezTo>
                  <a:cubicBezTo>
                    <a:pt x="15787" y="21420"/>
                    <a:pt x="17437" y="23675"/>
                    <a:pt x="20406" y="25435"/>
                  </a:cubicBezTo>
                  <a:cubicBezTo>
                    <a:pt x="21666" y="25956"/>
                    <a:pt x="22308" y="27815"/>
                    <a:pt x="22902" y="27815"/>
                  </a:cubicBezTo>
                  <a:cubicBezTo>
                    <a:pt x="23060" y="27815"/>
                    <a:pt x="23214" y="27683"/>
                    <a:pt x="23376" y="27359"/>
                  </a:cubicBezTo>
                  <a:cubicBezTo>
                    <a:pt x="23512" y="27721"/>
                    <a:pt x="23769" y="27851"/>
                    <a:pt x="24047" y="27851"/>
                  </a:cubicBezTo>
                  <a:cubicBezTo>
                    <a:pt x="24445" y="27851"/>
                    <a:pt x="24887" y="27586"/>
                    <a:pt x="25081" y="27359"/>
                  </a:cubicBezTo>
                  <a:cubicBezTo>
                    <a:pt x="25310" y="27575"/>
                    <a:pt x="25493" y="27670"/>
                    <a:pt x="25639" y="27670"/>
                  </a:cubicBezTo>
                  <a:cubicBezTo>
                    <a:pt x="26680" y="27670"/>
                    <a:pt x="25801" y="22803"/>
                    <a:pt x="26236" y="22465"/>
                  </a:cubicBezTo>
                  <a:cubicBezTo>
                    <a:pt x="27391" y="21475"/>
                    <a:pt x="25191" y="19330"/>
                    <a:pt x="24421" y="19330"/>
                  </a:cubicBezTo>
                  <a:cubicBezTo>
                    <a:pt x="24097" y="19469"/>
                    <a:pt x="23500" y="19998"/>
                    <a:pt x="23287" y="19998"/>
                  </a:cubicBezTo>
                  <a:cubicBezTo>
                    <a:pt x="23246" y="19998"/>
                    <a:pt x="23220" y="19979"/>
                    <a:pt x="23211" y="19935"/>
                  </a:cubicBezTo>
                  <a:cubicBezTo>
                    <a:pt x="23211" y="19715"/>
                    <a:pt x="23816" y="18835"/>
                    <a:pt x="23541" y="18670"/>
                  </a:cubicBezTo>
                  <a:cubicBezTo>
                    <a:pt x="23266" y="18505"/>
                    <a:pt x="23211" y="16911"/>
                    <a:pt x="22551" y="16526"/>
                  </a:cubicBezTo>
                  <a:cubicBezTo>
                    <a:pt x="20681" y="15976"/>
                    <a:pt x="19032" y="15426"/>
                    <a:pt x="20901" y="13776"/>
                  </a:cubicBezTo>
                  <a:cubicBezTo>
                    <a:pt x="20923" y="13013"/>
                    <a:pt x="20634" y="12768"/>
                    <a:pt x="20235" y="12768"/>
                  </a:cubicBezTo>
                  <a:cubicBezTo>
                    <a:pt x="19629" y="12768"/>
                    <a:pt x="18770" y="13335"/>
                    <a:pt x="18372" y="13501"/>
                  </a:cubicBezTo>
                  <a:cubicBezTo>
                    <a:pt x="18152" y="13446"/>
                    <a:pt x="19581" y="11741"/>
                    <a:pt x="19471" y="11301"/>
                  </a:cubicBezTo>
                  <a:cubicBezTo>
                    <a:pt x="19443" y="11215"/>
                    <a:pt x="19388" y="11181"/>
                    <a:pt x="19315" y="11181"/>
                  </a:cubicBezTo>
                  <a:cubicBezTo>
                    <a:pt x="19010" y="11181"/>
                    <a:pt x="18390" y="11782"/>
                    <a:pt x="18056" y="11782"/>
                  </a:cubicBezTo>
                  <a:cubicBezTo>
                    <a:pt x="18008" y="11782"/>
                    <a:pt x="17966" y="11770"/>
                    <a:pt x="17932" y="11741"/>
                  </a:cubicBezTo>
                  <a:cubicBezTo>
                    <a:pt x="17657" y="11466"/>
                    <a:pt x="16612" y="9816"/>
                    <a:pt x="15787" y="9431"/>
                  </a:cubicBezTo>
                  <a:cubicBezTo>
                    <a:pt x="15007" y="9067"/>
                    <a:pt x="14374" y="7768"/>
                    <a:pt x="14168" y="7768"/>
                  </a:cubicBezTo>
                  <a:cubicBezTo>
                    <a:pt x="14156" y="7768"/>
                    <a:pt x="14146" y="7773"/>
                    <a:pt x="14137" y="7782"/>
                  </a:cubicBezTo>
                  <a:cubicBezTo>
                    <a:pt x="13945" y="7925"/>
                    <a:pt x="13670" y="8778"/>
                    <a:pt x="13494" y="8778"/>
                  </a:cubicBezTo>
                  <a:cubicBezTo>
                    <a:pt x="13467" y="8778"/>
                    <a:pt x="13443" y="8759"/>
                    <a:pt x="13422" y="8716"/>
                  </a:cubicBezTo>
                  <a:cubicBezTo>
                    <a:pt x="13257" y="8386"/>
                    <a:pt x="12212" y="6407"/>
                    <a:pt x="11057" y="5802"/>
                  </a:cubicBezTo>
                  <a:cubicBezTo>
                    <a:pt x="10012" y="5197"/>
                    <a:pt x="8968" y="4482"/>
                    <a:pt x="7978" y="3767"/>
                  </a:cubicBezTo>
                  <a:cubicBezTo>
                    <a:pt x="7978" y="3767"/>
                    <a:pt x="6933" y="1622"/>
                    <a:pt x="6163" y="1237"/>
                  </a:cubicBezTo>
                  <a:cubicBezTo>
                    <a:pt x="5393" y="907"/>
                    <a:pt x="2863" y="1182"/>
                    <a:pt x="2368" y="907"/>
                  </a:cubicBezTo>
                  <a:cubicBezTo>
                    <a:pt x="1798" y="258"/>
                    <a:pt x="131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1"/>
            <p:cNvSpPr/>
            <p:nvPr/>
          </p:nvSpPr>
          <p:spPr>
            <a:xfrm>
              <a:off x="4714650" y="4403500"/>
              <a:ext cx="53625" cy="52675"/>
            </a:xfrm>
            <a:custGeom>
              <a:rect b="b" l="l" r="r" t="t"/>
              <a:pathLst>
                <a:path extrusionOk="0" h="2107" w="2145">
                  <a:moveTo>
                    <a:pt x="935" y="1"/>
                  </a:moveTo>
                  <a:cubicBezTo>
                    <a:pt x="770" y="1"/>
                    <a:pt x="770" y="936"/>
                    <a:pt x="660" y="1266"/>
                  </a:cubicBezTo>
                  <a:cubicBezTo>
                    <a:pt x="550" y="1596"/>
                    <a:pt x="0" y="1981"/>
                    <a:pt x="770" y="2091"/>
                  </a:cubicBezTo>
                  <a:cubicBezTo>
                    <a:pt x="845" y="2101"/>
                    <a:pt x="911" y="2106"/>
                    <a:pt x="969" y="2106"/>
                  </a:cubicBezTo>
                  <a:cubicBezTo>
                    <a:pt x="1499" y="2106"/>
                    <a:pt x="1320" y="1684"/>
                    <a:pt x="1320" y="1486"/>
                  </a:cubicBezTo>
                  <a:cubicBezTo>
                    <a:pt x="1375" y="1321"/>
                    <a:pt x="2145" y="1486"/>
                    <a:pt x="2145" y="1266"/>
                  </a:cubicBezTo>
                  <a:cubicBezTo>
                    <a:pt x="2090" y="606"/>
                    <a:pt x="1595" y="111"/>
                    <a:pt x="9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1"/>
            <p:cNvSpPr/>
            <p:nvPr/>
          </p:nvSpPr>
          <p:spPr>
            <a:xfrm>
              <a:off x="4474050" y="3016250"/>
              <a:ext cx="466100" cy="528375"/>
            </a:xfrm>
            <a:custGeom>
              <a:rect b="b" l="l" r="r" t="t"/>
              <a:pathLst>
                <a:path extrusionOk="0" h="21135" w="18644">
                  <a:moveTo>
                    <a:pt x="4670" y="0"/>
                  </a:moveTo>
                  <a:cubicBezTo>
                    <a:pt x="3658" y="0"/>
                    <a:pt x="4397" y="1386"/>
                    <a:pt x="4235" y="1872"/>
                  </a:cubicBezTo>
                  <a:cubicBezTo>
                    <a:pt x="3947" y="2205"/>
                    <a:pt x="3681" y="2318"/>
                    <a:pt x="3432" y="2318"/>
                  </a:cubicBezTo>
                  <a:cubicBezTo>
                    <a:pt x="2921" y="2318"/>
                    <a:pt x="2483" y="1845"/>
                    <a:pt x="2077" y="1845"/>
                  </a:cubicBezTo>
                  <a:cubicBezTo>
                    <a:pt x="1736" y="1845"/>
                    <a:pt x="1418" y="2180"/>
                    <a:pt x="1100" y="3411"/>
                  </a:cubicBezTo>
                  <a:cubicBezTo>
                    <a:pt x="1155" y="4071"/>
                    <a:pt x="440" y="4456"/>
                    <a:pt x="0" y="4896"/>
                  </a:cubicBezTo>
                  <a:cubicBezTo>
                    <a:pt x="385" y="5336"/>
                    <a:pt x="715" y="5721"/>
                    <a:pt x="1155" y="6051"/>
                  </a:cubicBezTo>
                  <a:cubicBezTo>
                    <a:pt x="1584" y="6480"/>
                    <a:pt x="967" y="7538"/>
                    <a:pt x="1498" y="7538"/>
                  </a:cubicBezTo>
                  <a:cubicBezTo>
                    <a:pt x="1511" y="7538"/>
                    <a:pt x="1525" y="7537"/>
                    <a:pt x="1540" y="7536"/>
                  </a:cubicBezTo>
                  <a:cubicBezTo>
                    <a:pt x="4290" y="8086"/>
                    <a:pt x="2200" y="9956"/>
                    <a:pt x="2200" y="11991"/>
                  </a:cubicBezTo>
                  <a:cubicBezTo>
                    <a:pt x="2237" y="12271"/>
                    <a:pt x="2439" y="12386"/>
                    <a:pt x="2724" y="12386"/>
                  </a:cubicBezTo>
                  <a:cubicBezTo>
                    <a:pt x="3279" y="12386"/>
                    <a:pt x="4148" y="11949"/>
                    <a:pt x="4730" y="11441"/>
                  </a:cubicBezTo>
                  <a:cubicBezTo>
                    <a:pt x="5043" y="11167"/>
                    <a:pt x="5467" y="11102"/>
                    <a:pt x="5913" y="11102"/>
                  </a:cubicBezTo>
                  <a:cubicBezTo>
                    <a:pt x="6319" y="11102"/>
                    <a:pt x="6743" y="11156"/>
                    <a:pt x="7119" y="11156"/>
                  </a:cubicBezTo>
                  <a:cubicBezTo>
                    <a:pt x="7492" y="11156"/>
                    <a:pt x="7818" y="11103"/>
                    <a:pt x="8029" y="10891"/>
                  </a:cubicBezTo>
                  <a:cubicBezTo>
                    <a:pt x="8194" y="10726"/>
                    <a:pt x="8370" y="10657"/>
                    <a:pt x="8553" y="10657"/>
                  </a:cubicBezTo>
                  <a:cubicBezTo>
                    <a:pt x="9102" y="10657"/>
                    <a:pt x="9720" y="11276"/>
                    <a:pt x="10339" y="11771"/>
                  </a:cubicBezTo>
                  <a:cubicBezTo>
                    <a:pt x="12154" y="13530"/>
                    <a:pt x="11274" y="15510"/>
                    <a:pt x="13364" y="17215"/>
                  </a:cubicBezTo>
                  <a:cubicBezTo>
                    <a:pt x="14024" y="17710"/>
                    <a:pt x="13364" y="21010"/>
                    <a:pt x="13364" y="21010"/>
                  </a:cubicBezTo>
                  <a:cubicBezTo>
                    <a:pt x="13443" y="21098"/>
                    <a:pt x="13531" y="21134"/>
                    <a:pt x="13628" y="21134"/>
                  </a:cubicBezTo>
                  <a:cubicBezTo>
                    <a:pt x="14025" y="21134"/>
                    <a:pt x="14579" y="20541"/>
                    <a:pt x="15335" y="20541"/>
                  </a:cubicBezTo>
                  <a:cubicBezTo>
                    <a:pt x="15427" y="20541"/>
                    <a:pt x="15521" y="20550"/>
                    <a:pt x="15619" y="20570"/>
                  </a:cubicBezTo>
                  <a:cubicBezTo>
                    <a:pt x="15729" y="20592"/>
                    <a:pt x="15843" y="20602"/>
                    <a:pt x="15960" y="20602"/>
                  </a:cubicBezTo>
                  <a:cubicBezTo>
                    <a:pt x="17011" y="20602"/>
                    <a:pt x="18258" y="19800"/>
                    <a:pt x="18258" y="19800"/>
                  </a:cubicBezTo>
                  <a:cubicBezTo>
                    <a:pt x="18643" y="19415"/>
                    <a:pt x="17928" y="17820"/>
                    <a:pt x="17928" y="16940"/>
                  </a:cubicBezTo>
                  <a:cubicBezTo>
                    <a:pt x="17928" y="16005"/>
                    <a:pt x="16169" y="15455"/>
                    <a:pt x="16114" y="14795"/>
                  </a:cubicBezTo>
                  <a:cubicBezTo>
                    <a:pt x="15564" y="13145"/>
                    <a:pt x="12704" y="11826"/>
                    <a:pt x="12594" y="9956"/>
                  </a:cubicBezTo>
                  <a:cubicBezTo>
                    <a:pt x="12594" y="9626"/>
                    <a:pt x="10284" y="8471"/>
                    <a:pt x="10119" y="7481"/>
                  </a:cubicBezTo>
                  <a:cubicBezTo>
                    <a:pt x="10038" y="7117"/>
                    <a:pt x="10128" y="7043"/>
                    <a:pt x="10308" y="7043"/>
                  </a:cubicBezTo>
                  <a:cubicBezTo>
                    <a:pt x="10430" y="7043"/>
                    <a:pt x="10595" y="7078"/>
                    <a:pt x="10775" y="7078"/>
                  </a:cubicBezTo>
                  <a:cubicBezTo>
                    <a:pt x="11046" y="7078"/>
                    <a:pt x="11353" y="6999"/>
                    <a:pt x="11604" y="6601"/>
                  </a:cubicBezTo>
                  <a:cubicBezTo>
                    <a:pt x="12264" y="5501"/>
                    <a:pt x="11109" y="4456"/>
                    <a:pt x="10339" y="3961"/>
                  </a:cubicBezTo>
                  <a:cubicBezTo>
                    <a:pt x="10096" y="3805"/>
                    <a:pt x="9783" y="3770"/>
                    <a:pt x="9441" y="3770"/>
                  </a:cubicBezTo>
                  <a:cubicBezTo>
                    <a:pt x="9151" y="3770"/>
                    <a:pt x="8841" y="3795"/>
                    <a:pt x="8537" y="3795"/>
                  </a:cubicBezTo>
                  <a:cubicBezTo>
                    <a:pt x="8063" y="3795"/>
                    <a:pt x="7604" y="3733"/>
                    <a:pt x="7259" y="3411"/>
                  </a:cubicBezTo>
                  <a:cubicBezTo>
                    <a:pt x="6380" y="2587"/>
                    <a:pt x="7149" y="1927"/>
                    <a:pt x="6380" y="1927"/>
                  </a:cubicBezTo>
                  <a:cubicBezTo>
                    <a:pt x="5610" y="1927"/>
                    <a:pt x="4730" y="2"/>
                    <a:pt x="4730" y="2"/>
                  </a:cubicBezTo>
                  <a:cubicBezTo>
                    <a:pt x="4709" y="1"/>
                    <a:pt x="4689" y="0"/>
                    <a:pt x="467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1"/>
            <p:cNvSpPr/>
            <p:nvPr/>
          </p:nvSpPr>
          <p:spPr>
            <a:xfrm>
              <a:off x="4277450" y="3137275"/>
              <a:ext cx="548575" cy="554075"/>
            </a:xfrm>
            <a:custGeom>
              <a:rect b="b" l="l" r="r" t="t"/>
              <a:pathLst>
                <a:path extrusionOk="0" h="22163" w="21943">
                  <a:moveTo>
                    <a:pt x="7919" y="0"/>
                  </a:moveTo>
                  <a:cubicBezTo>
                    <a:pt x="5005" y="2200"/>
                    <a:pt x="0" y="1320"/>
                    <a:pt x="2420" y="6875"/>
                  </a:cubicBezTo>
                  <a:cubicBezTo>
                    <a:pt x="3025" y="8139"/>
                    <a:pt x="5279" y="9954"/>
                    <a:pt x="4730" y="10889"/>
                  </a:cubicBezTo>
                  <a:cubicBezTo>
                    <a:pt x="1155" y="14464"/>
                    <a:pt x="7039" y="17378"/>
                    <a:pt x="6104" y="21503"/>
                  </a:cubicBezTo>
                  <a:lnTo>
                    <a:pt x="7424" y="21723"/>
                  </a:lnTo>
                  <a:cubicBezTo>
                    <a:pt x="7873" y="19879"/>
                    <a:pt x="7870" y="18260"/>
                    <a:pt x="8602" y="18260"/>
                  </a:cubicBezTo>
                  <a:cubicBezTo>
                    <a:pt x="8678" y="18260"/>
                    <a:pt x="8762" y="18277"/>
                    <a:pt x="8854" y="18313"/>
                  </a:cubicBezTo>
                  <a:cubicBezTo>
                    <a:pt x="10394" y="19303"/>
                    <a:pt x="12869" y="20788"/>
                    <a:pt x="13969" y="22163"/>
                  </a:cubicBezTo>
                  <a:cubicBezTo>
                    <a:pt x="13969" y="22163"/>
                    <a:pt x="14464" y="19028"/>
                    <a:pt x="13969" y="18148"/>
                  </a:cubicBezTo>
                  <a:cubicBezTo>
                    <a:pt x="13468" y="17297"/>
                    <a:pt x="15476" y="15396"/>
                    <a:pt x="16835" y="15396"/>
                  </a:cubicBezTo>
                  <a:cubicBezTo>
                    <a:pt x="16969" y="15396"/>
                    <a:pt x="17095" y="15414"/>
                    <a:pt x="17213" y="15454"/>
                  </a:cubicBezTo>
                  <a:cubicBezTo>
                    <a:pt x="18478" y="15894"/>
                    <a:pt x="20788" y="15674"/>
                    <a:pt x="21228" y="16169"/>
                  </a:cubicBezTo>
                  <a:cubicBezTo>
                    <a:pt x="21228" y="16169"/>
                    <a:pt x="21943" y="12814"/>
                    <a:pt x="21228" y="12319"/>
                  </a:cubicBezTo>
                  <a:cubicBezTo>
                    <a:pt x="19138" y="10614"/>
                    <a:pt x="20018" y="8634"/>
                    <a:pt x="18203" y="6875"/>
                  </a:cubicBezTo>
                  <a:cubicBezTo>
                    <a:pt x="17599" y="6351"/>
                    <a:pt x="16996" y="5799"/>
                    <a:pt x="16457" y="5799"/>
                  </a:cubicBezTo>
                  <a:cubicBezTo>
                    <a:pt x="16259" y="5799"/>
                    <a:pt x="16070" y="5873"/>
                    <a:pt x="15893" y="6050"/>
                  </a:cubicBezTo>
                  <a:cubicBezTo>
                    <a:pt x="15695" y="6248"/>
                    <a:pt x="15398" y="6302"/>
                    <a:pt x="15056" y="6302"/>
                  </a:cubicBezTo>
                  <a:cubicBezTo>
                    <a:pt x="14637" y="6302"/>
                    <a:pt x="14151" y="6221"/>
                    <a:pt x="13694" y="6221"/>
                  </a:cubicBezTo>
                  <a:cubicBezTo>
                    <a:pt x="13278" y="6221"/>
                    <a:pt x="12887" y="6288"/>
                    <a:pt x="12594" y="6545"/>
                  </a:cubicBezTo>
                  <a:cubicBezTo>
                    <a:pt x="12021" y="7082"/>
                    <a:pt x="11167" y="7503"/>
                    <a:pt x="10612" y="7503"/>
                  </a:cubicBezTo>
                  <a:cubicBezTo>
                    <a:pt x="10314" y="7503"/>
                    <a:pt x="10102" y="7382"/>
                    <a:pt x="10064" y="7095"/>
                  </a:cubicBezTo>
                  <a:cubicBezTo>
                    <a:pt x="10064" y="5115"/>
                    <a:pt x="12154" y="3190"/>
                    <a:pt x="9459" y="2640"/>
                  </a:cubicBezTo>
                  <a:cubicBezTo>
                    <a:pt x="9429" y="2645"/>
                    <a:pt x="9402" y="2647"/>
                    <a:pt x="9378" y="2647"/>
                  </a:cubicBezTo>
                  <a:cubicBezTo>
                    <a:pt x="8861" y="2647"/>
                    <a:pt x="9492" y="1578"/>
                    <a:pt x="9019" y="1210"/>
                  </a:cubicBezTo>
                  <a:cubicBezTo>
                    <a:pt x="8579" y="825"/>
                    <a:pt x="8249" y="440"/>
                    <a:pt x="79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1"/>
            <p:cNvSpPr/>
            <p:nvPr/>
          </p:nvSpPr>
          <p:spPr>
            <a:xfrm>
              <a:off x="4429800" y="4537625"/>
              <a:ext cx="30825" cy="26000"/>
            </a:xfrm>
            <a:custGeom>
              <a:rect b="b" l="l" r="r" t="t"/>
              <a:pathLst>
                <a:path extrusionOk="0" h="1040" w="1233">
                  <a:moveTo>
                    <a:pt x="446" y="0"/>
                  </a:moveTo>
                  <a:cubicBezTo>
                    <a:pt x="264" y="0"/>
                    <a:pt x="108" y="127"/>
                    <a:pt x="65" y="465"/>
                  </a:cubicBezTo>
                  <a:cubicBezTo>
                    <a:pt x="0" y="791"/>
                    <a:pt x="456" y="1040"/>
                    <a:pt x="804" y="1040"/>
                  </a:cubicBezTo>
                  <a:cubicBezTo>
                    <a:pt x="1044" y="1040"/>
                    <a:pt x="1233" y="922"/>
                    <a:pt x="1165" y="630"/>
                  </a:cubicBezTo>
                  <a:cubicBezTo>
                    <a:pt x="1098" y="326"/>
                    <a:pt x="738" y="0"/>
                    <a:pt x="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1"/>
            <p:cNvSpPr/>
            <p:nvPr/>
          </p:nvSpPr>
          <p:spPr>
            <a:xfrm>
              <a:off x="4339300" y="3674850"/>
              <a:ext cx="401925" cy="656050"/>
            </a:xfrm>
            <a:custGeom>
              <a:rect b="b" l="l" r="r" t="t"/>
              <a:pathLst>
                <a:path extrusionOk="0" h="26242" w="16077">
                  <a:moveTo>
                    <a:pt x="3575" y="0"/>
                  </a:moveTo>
                  <a:cubicBezTo>
                    <a:pt x="1541" y="5939"/>
                    <a:pt x="1" y="7809"/>
                    <a:pt x="4125" y="12209"/>
                  </a:cubicBezTo>
                  <a:cubicBezTo>
                    <a:pt x="4785" y="13529"/>
                    <a:pt x="6600" y="18808"/>
                    <a:pt x="7040" y="19743"/>
                  </a:cubicBezTo>
                  <a:cubicBezTo>
                    <a:pt x="7480" y="20623"/>
                    <a:pt x="11990" y="26012"/>
                    <a:pt x="14134" y="26232"/>
                  </a:cubicBezTo>
                  <a:cubicBezTo>
                    <a:pt x="14195" y="26239"/>
                    <a:pt x="14251" y="26242"/>
                    <a:pt x="14304" y="26242"/>
                  </a:cubicBezTo>
                  <a:cubicBezTo>
                    <a:pt x="16077" y="26242"/>
                    <a:pt x="13627" y="22734"/>
                    <a:pt x="13199" y="21613"/>
                  </a:cubicBezTo>
                  <a:cubicBezTo>
                    <a:pt x="12759" y="20513"/>
                    <a:pt x="13419" y="17598"/>
                    <a:pt x="12210" y="16223"/>
                  </a:cubicBezTo>
                  <a:cubicBezTo>
                    <a:pt x="11000" y="14903"/>
                    <a:pt x="8965" y="12649"/>
                    <a:pt x="8085" y="12539"/>
                  </a:cubicBezTo>
                  <a:cubicBezTo>
                    <a:pt x="7205" y="12429"/>
                    <a:pt x="5170" y="11219"/>
                    <a:pt x="5500" y="10504"/>
                  </a:cubicBezTo>
                  <a:cubicBezTo>
                    <a:pt x="4675" y="5554"/>
                    <a:pt x="1871" y="9019"/>
                    <a:pt x="4730" y="990"/>
                  </a:cubicBezTo>
                  <a:cubicBezTo>
                    <a:pt x="4785" y="770"/>
                    <a:pt x="4895" y="440"/>
                    <a:pt x="4895" y="220"/>
                  </a:cubicBezTo>
                  <a:lnTo>
                    <a:pt x="3575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1"/>
            <p:cNvSpPr/>
            <p:nvPr/>
          </p:nvSpPr>
          <p:spPr>
            <a:xfrm>
              <a:off x="4362675" y="4471275"/>
              <a:ext cx="65250" cy="55150"/>
            </a:xfrm>
            <a:custGeom>
              <a:rect b="b" l="l" r="r" t="t"/>
              <a:pathLst>
                <a:path extrusionOk="0" h="2206" w="2610">
                  <a:moveTo>
                    <a:pt x="594" y="1"/>
                  </a:moveTo>
                  <a:cubicBezTo>
                    <a:pt x="490" y="1"/>
                    <a:pt x="383" y="82"/>
                    <a:pt x="276" y="315"/>
                  </a:cubicBezTo>
                  <a:cubicBezTo>
                    <a:pt x="1" y="1030"/>
                    <a:pt x="881" y="865"/>
                    <a:pt x="991" y="1305"/>
                  </a:cubicBezTo>
                  <a:cubicBezTo>
                    <a:pt x="935" y="1917"/>
                    <a:pt x="1415" y="2205"/>
                    <a:pt x="1838" y="2205"/>
                  </a:cubicBezTo>
                  <a:cubicBezTo>
                    <a:pt x="2251" y="2205"/>
                    <a:pt x="2610" y="1931"/>
                    <a:pt x="2365" y="1415"/>
                  </a:cubicBezTo>
                  <a:cubicBezTo>
                    <a:pt x="2035" y="975"/>
                    <a:pt x="1651" y="645"/>
                    <a:pt x="1156" y="425"/>
                  </a:cubicBezTo>
                  <a:cubicBezTo>
                    <a:pt x="1007" y="350"/>
                    <a:pt x="809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1"/>
            <p:cNvSpPr/>
            <p:nvPr/>
          </p:nvSpPr>
          <p:spPr>
            <a:xfrm>
              <a:off x="4013475" y="2630450"/>
              <a:ext cx="521075" cy="1147525"/>
            </a:xfrm>
            <a:custGeom>
              <a:rect b="b" l="l" r="r" t="t"/>
              <a:pathLst>
                <a:path extrusionOk="0" h="45901" w="20843">
                  <a:moveTo>
                    <a:pt x="13074" y="0"/>
                  </a:moveTo>
                  <a:cubicBezTo>
                    <a:pt x="12254" y="0"/>
                    <a:pt x="11308" y="1346"/>
                    <a:pt x="11054" y="2070"/>
                  </a:cubicBezTo>
                  <a:cubicBezTo>
                    <a:pt x="11219" y="3225"/>
                    <a:pt x="9679" y="2620"/>
                    <a:pt x="8579" y="3610"/>
                  </a:cubicBezTo>
                  <a:cubicBezTo>
                    <a:pt x="7534" y="4600"/>
                    <a:pt x="6654" y="6140"/>
                    <a:pt x="5995" y="7020"/>
                  </a:cubicBezTo>
                  <a:cubicBezTo>
                    <a:pt x="5335" y="7900"/>
                    <a:pt x="4070" y="11694"/>
                    <a:pt x="3245" y="11749"/>
                  </a:cubicBezTo>
                  <a:cubicBezTo>
                    <a:pt x="2475" y="11859"/>
                    <a:pt x="1595" y="16534"/>
                    <a:pt x="1045" y="16699"/>
                  </a:cubicBezTo>
                  <a:cubicBezTo>
                    <a:pt x="440" y="16919"/>
                    <a:pt x="0" y="19393"/>
                    <a:pt x="0" y="19393"/>
                  </a:cubicBezTo>
                  <a:cubicBezTo>
                    <a:pt x="2090" y="21043"/>
                    <a:pt x="5280" y="25718"/>
                    <a:pt x="5060" y="27478"/>
                  </a:cubicBezTo>
                  <a:cubicBezTo>
                    <a:pt x="4560" y="30581"/>
                    <a:pt x="4362" y="32921"/>
                    <a:pt x="5425" y="32921"/>
                  </a:cubicBezTo>
                  <a:cubicBezTo>
                    <a:pt x="6000" y="32921"/>
                    <a:pt x="6946" y="32235"/>
                    <a:pt x="8414" y="30612"/>
                  </a:cubicBezTo>
                  <a:lnTo>
                    <a:pt x="10229" y="30612"/>
                  </a:lnTo>
                  <a:lnTo>
                    <a:pt x="10229" y="28852"/>
                  </a:lnTo>
                  <a:cubicBezTo>
                    <a:pt x="13419" y="31767"/>
                    <a:pt x="15509" y="40236"/>
                    <a:pt x="15069" y="45901"/>
                  </a:cubicBezTo>
                  <a:cubicBezTo>
                    <a:pt x="17433" y="41666"/>
                    <a:pt x="16993" y="38916"/>
                    <a:pt x="14134" y="34627"/>
                  </a:cubicBezTo>
                  <a:cubicBezTo>
                    <a:pt x="13694" y="30172"/>
                    <a:pt x="17763" y="32922"/>
                    <a:pt x="12979" y="27148"/>
                  </a:cubicBezTo>
                  <a:cubicBezTo>
                    <a:pt x="11234" y="24585"/>
                    <a:pt x="13381" y="21482"/>
                    <a:pt x="16258" y="21482"/>
                  </a:cubicBezTo>
                  <a:cubicBezTo>
                    <a:pt x="16283" y="21482"/>
                    <a:pt x="16308" y="21483"/>
                    <a:pt x="16333" y="21483"/>
                  </a:cubicBezTo>
                  <a:cubicBezTo>
                    <a:pt x="19138" y="20383"/>
                    <a:pt x="20843" y="18898"/>
                    <a:pt x="17763" y="16699"/>
                  </a:cubicBezTo>
                  <a:cubicBezTo>
                    <a:pt x="17488" y="16204"/>
                    <a:pt x="16333" y="16479"/>
                    <a:pt x="16498" y="15654"/>
                  </a:cubicBezTo>
                  <a:cubicBezTo>
                    <a:pt x="17103" y="13124"/>
                    <a:pt x="14629" y="14609"/>
                    <a:pt x="15344" y="11474"/>
                  </a:cubicBezTo>
                  <a:cubicBezTo>
                    <a:pt x="15344" y="11390"/>
                    <a:pt x="15266" y="11357"/>
                    <a:pt x="15136" y="11357"/>
                  </a:cubicBezTo>
                  <a:cubicBezTo>
                    <a:pt x="14584" y="11357"/>
                    <a:pt x="13094" y="11969"/>
                    <a:pt x="12649" y="11969"/>
                  </a:cubicBezTo>
                  <a:cubicBezTo>
                    <a:pt x="12154" y="11969"/>
                    <a:pt x="12539" y="10539"/>
                    <a:pt x="12319" y="9549"/>
                  </a:cubicBezTo>
                  <a:cubicBezTo>
                    <a:pt x="12154" y="8615"/>
                    <a:pt x="14849" y="7570"/>
                    <a:pt x="15289" y="5590"/>
                  </a:cubicBezTo>
                  <a:cubicBezTo>
                    <a:pt x="15674" y="3610"/>
                    <a:pt x="14244" y="1905"/>
                    <a:pt x="14134" y="1355"/>
                  </a:cubicBezTo>
                  <a:cubicBezTo>
                    <a:pt x="13890" y="361"/>
                    <a:pt x="13499" y="0"/>
                    <a:pt x="1307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1"/>
            <p:cNvSpPr/>
            <p:nvPr/>
          </p:nvSpPr>
          <p:spPr>
            <a:xfrm>
              <a:off x="4287075" y="4316125"/>
              <a:ext cx="49275" cy="60100"/>
            </a:xfrm>
            <a:custGeom>
              <a:rect b="b" l="l" r="r" t="t"/>
              <a:pathLst>
                <a:path extrusionOk="0" h="2404" w="1971">
                  <a:moveTo>
                    <a:pt x="461" y="0"/>
                  </a:moveTo>
                  <a:cubicBezTo>
                    <a:pt x="253" y="0"/>
                    <a:pt x="82" y="175"/>
                    <a:pt x="0" y="636"/>
                  </a:cubicBezTo>
                  <a:cubicBezTo>
                    <a:pt x="0" y="856"/>
                    <a:pt x="880" y="1241"/>
                    <a:pt x="880" y="1516"/>
                  </a:cubicBezTo>
                  <a:cubicBezTo>
                    <a:pt x="970" y="2025"/>
                    <a:pt x="1320" y="2403"/>
                    <a:pt x="1585" y="2403"/>
                  </a:cubicBezTo>
                  <a:cubicBezTo>
                    <a:pt x="1808" y="2403"/>
                    <a:pt x="1970" y="2138"/>
                    <a:pt x="1870" y="1461"/>
                  </a:cubicBezTo>
                  <a:cubicBezTo>
                    <a:pt x="1639" y="960"/>
                    <a:pt x="948" y="0"/>
                    <a:pt x="4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1"/>
            <p:cNvSpPr/>
            <p:nvPr/>
          </p:nvSpPr>
          <p:spPr>
            <a:xfrm>
              <a:off x="3790750" y="2631750"/>
              <a:ext cx="204875" cy="93100"/>
            </a:xfrm>
            <a:custGeom>
              <a:rect b="b" l="l" r="r" t="t"/>
              <a:pathLst>
                <a:path extrusionOk="0" h="3724" w="8195">
                  <a:moveTo>
                    <a:pt x="2082" y="1"/>
                  </a:moveTo>
                  <a:cubicBezTo>
                    <a:pt x="1576" y="1"/>
                    <a:pt x="1100" y="471"/>
                    <a:pt x="0" y="1963"/>
                  </a:cubicBezTo>
                  <a:cubicBezTo>
                    <a:pt x="0" y="2623"/>
                    <a:pt x="0" y="3448"/>
                    <a:pt x="605" y="3558"/>
                  </a:cubicBezTo>
                  <a:cubicBezTo>
                    <a:pt x="1760" y="3668"/>
                    <a:pt x="2901" y="3723"/>
                    <a:pt x="4035" y="3723"/>
                  </a:cubicBezTo>
                  <a:cubicBezTo>
                    <a:pt x="5170" y="3723"/>
                    <a:pt x="6297" y="3668"/>
                    <a:pt x="7424" y="3558"/>
                  </a:cubicBezTo>
                  <a:cubicBezTo>
                    <a:pt x="8194" y="3393"/>
                    <a:pt x="6764" y="2293"/>
                    <a:pt x="7424" y="1743"/>
                  </a:cubicBezTo>
                  <a:cubicBezTo>
                    <a:pt x="7008" y="1100"/>
                    <a:pt x="6330" y="769"/>
                    <a:pt x="5644" y="769"/>
                  </a:cubicBezTo>
                  <a:cubicBezTo>
                    <a:pt x="5333" y="769"/>
                    <a:pt x="5021" y="836"/>
                    <a:pt x="4730" y="973"/>
                  </a:cubicBezTo>
                  <a:cubicBezTo>
                    <a:pt x="3231" y="570"/>
                    <a:pt x="2639" y="1"/>
                    <a:pt x="20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1"/>
            <p:cNvSpPr/>
            <p:nvPr/>
          </p:nvSpPr>
          <p:spPr>
            <a:xfrm>
              <a:off x="3697250" y="2747625"/>
              <a:ext cx="342375" cy="367675"/>
            </a:xfrm>
            <a:custGeom>
              <a:rect b="b" l="l" r="r" t="t"/>
              <a:pathLst>
                <a:path extrusionOk="0" h="14707" w="13695">
                  <a:moveTo>
                    <a:pt x="3527" y="1"/>
                  </a:moveTo>
                  <a:cubicBezTo>
                    <a:pt x="3053" y="1"/>
                    <a:pt x="2574" y="252"/>
                    <a:pt x="2200" y="683"/>
                  </a:cubicBezTo>
                  <a:cubicBezTo>
                    <a:pt x="1430" y="1563"/>
                    <a:pt x="3575" y="3103"/>
                    <a:pt x="3795" y="3598"/>
                  </a:cubicBezTo>
                  <a:cubicBezTo>
                    <a:pt x="4070" y="4093"/>
                    <a:pt x="2640" y="4203"/>
                    <a:pt x="1320" y="4697"/>
                  </a:cubicBezTo>
                  <a:cubicBezTo>
                    <a:pt x="0" y="5137"/>
                    <a:pt x="3135" y="6127"/>
                    <a:pt x="3190" y="6677"/>
                  </a:cubicBezTo>
                  <a:cubicBezTo>
                    <a:pt x="3245" y="7227"/>
                    <a:pt x="3465" y="8547"/>
                    <a:pt x="3850" y="8822"/>
                  </a:cubicBezTo>
                  <a:cubicBezTo>
                    <a:pt x="4290" y="9097"/>
                    <a:pt x="3850" y="11792"/>
                    <a:pt x="3850" y="11957"/>
                  </a:cubicBezTo>
                  <a:cubicBezTo>
                    <a:pt x="4386" y="11833"/>
                    <a:pt x="4922" y="11771"/>
                    <a:pt x="5482" y="11771"/>
                  </a:cubicBezTo>
                  <a:cubicBezTo>
                    <a:pt x="5668" y="11771"/>
                    <a:pt x="5857" y="11778"/>
                    <a:pt x="6050" y="11792"/>
                  </a:cubicBezTo>
                  <a:cubicBezTo>
                    <a:pt x="6072" y="11801"/>
                    <a:pt x="6100" y="11805"/>
                    <a:pt x="6132" y="11805"/>
                  </a:cubicBezTo>
                  <a:cubicBezTo>
                    <a:pt x="6735" y="11805"/>
                    <a:pt x="8915" y="10253"/>
                    <a:pt x="10042" y="10253"/>
                  </a:cubicBezTo>
                  <a:cubicBezTo>
                    <a:pt x="10297" y="10253"/>
                    <a:pt x="10498" y="10332"/>
                    <a:pt x="10614" y="10527"/>
                  </a:cubicBezTo>
                  <a:cubicBezTo>
                    <a:pt x="11164" y="11462"/>
                    <a:pt x="11494" y="13277"/>
                    <a:pt x="12649" y="14706"/>
                  </a:cubicBezTo>
                  <a:cubicBezTo>
                    <a:pt x="12649" y="14706"/>
                    <a:pt x="13089" y="12232"/>
                    <a:pt x="13694" y="12067"/>
                  </a:cubicBezTo>
                  <a:cubicBezTo>
                    <a:pt x="13193" y="8397"/>
                    <a:pt x="12558" y="7344"/>
                    <a:pt x="11936" y="7344"/>
                  </a:cubicBezTo>
                  <a:cubicBezTo>
                    <a:pt x="11099" y="7344"/>
                    <a:pt x="10286" y="9258"/>
                    <a:pt x="9862" y="9258"/>
                  </a:cubicBezTo>
                  <a:cubicBezTo>
                    <a:pt x="9634" y="9258"/>
                    <a:pt x="9518" y="8705"/>
                    <a:pt x="9569" y="7007"/>
                  </a:cubicBezTo>
                  <a:cubicBezTo>
                    <a:pt x="9833" y="6277"/>
                    <a:pt x="10434" y="6213"/>
                    <a:pt x="11029" y="6213"/>
                  </a:cubicBezTo>
                  <a:cubicBezTo>
                    <a:pt x="11156" y="6213"/>
                    <a:pt x="11282" y="6215"/>
                    <a:pt x="11405" y="6215"/>
                  </a:cubicBezTo>
                  <a:cubicBezTo>
                    <a:pt x="12269" y="6215"/>
                    <a:pt x="12957" y="6072"/>
                    <a:pt x="12319" y="3763"/>
                  </a:cubicBezTo>
                  <a:cubicBezTo>
                    <a:pt x="12182" y="3235"/>
                    <a:pt x="11556" y="3071"/>
                    <a:pt x="10754" y="3071"/>
                  </a:cubicBezTo>
                  <a:cubicBezTo>
                    <a:pt x="9633" y="3071"/>
                    <a:pt x="8166" y="3391"/>
                    <a:pt x="7205" y="3488"/>
                  </a:cubicBezTo>
                  <a:cubicBezTo>
                    <a:pt x="7116" y="3496"/>
                    <a:pt x="7035" y="3501"/>
                    <a:pt x="6960" y="3501"/>
                  </a:cubicBezTo>
                  <a:cubicBezTo>
                    <a:pt x="5659" y="3501"/>
                    <a:pt x="6542" y="2187"/>
                    <a:pt x="6490" y="1563"/>
                  </a:cubicBezTo>
                  <a:cubicBezTo>
                    <a:pt x="6435" y="903"/>
                    <a:pt x="5445" y="1673"/>
                    <a:pt x="4730" y="683"/>
                  </a:cubicBezTo>
                  <a:cubicBezTo>
                    <a:pt x="4389" y="210"/>
                    <a:pt x="3960" y="1"/>
                    <a:pt x="35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1"/>
            <p:cNvSpPr/>
            <p:nvPr/>
          </p:nvSpPr>
          <p:spPr>
            <a:xfrm>
              <a:off x="3785250" y="2569875"/>
              <a:ext cx="512825" cy="479425"/>
            </a:xfrm>
            <a:custGeom>
              <a:rect b="b" l="l" r="r" t="t"/>
              <a:pathLst>
                <a:path extrusionOk="0" h="19177" w="20513">
                  <a:moveTo>
                    <a:pt x="18006" y="0"/>
                  </a:moveTo>
                  <a:cubicBezTo>
                    <a:pt x="17934" y="0"/>
                    <a:pt x="17854" y="29"/>
                    <a:pt x="17763" y="94"/>
                  </a:cubicBezTo>
                  <a:cubicBezTo>
                    <a:pt x="17475" y="320"/>
                    <a:pt x="16979" y="400"/>
                    <a:pt x="16431" y="400"/>
                  </a:cubicBezTo>
                  <a:cubicBezTo>
                    <a:pt x="15514" y="400"/>
                    <a:pt x="14450" y="176"/>
                    <a:pt x="13969" y="39"/>
                  </a:cubicBezTo>
                  <a:cubicBezTo>
                    <a:pt x="13933" y="28"/>
                    <a:pt x="13896" y="24"/>
                    <a:pt x="13858" y="24"/>
                  </a:cubicBezTo>
                  <a:cubicBezTo>
                    <a:pt x="13115" y="24"/>
                    <a:pt x="11970" y="1869"/>
                    <a:pt x="11363" y="1869"/>
                  </a:cubicBezTo>
                  <a:cubicBezTo>
                    <a:pt x="11332" y="1869"/>
                    <a:pt x="11302" y="1864"/>
                    <a:pt x="11274" y="1854"/>
                  </a:cubicBezTo>
                  <a:cubicBezTo>
                    <a:pt x="11249" y="1847"/>
                    <a:pt x="11222" y="1844"/>
                    <a:pt x="11192" y="1844"/>
                  </a:cubicBezTo>
                  <a:cubicBezTo>
                    <a:pt x="10483" y="1844"/>
                    <a:pt x="8332" y="3638"/>
                    <a:pt x="7699" y="4218"/>
                  </a:cubicBezTo>
                  <a:cubicBezTo>
                    <a:pt x="6984" y="4768"/>
                    <a:pt x="8469" y="5868"/>
                    <a:pt x="7699" y="6033"/>
                  </a:cubicBezTo>
                  <a:cubicBezTo>
                    <a:pt x="7206" y="6120"/>
                    <a:pt x="5567" y="6192"/>
                    <a:pt x="3982" y="6192"/>
                  </a:cubicBezTo>
                  <a:cubicBezTo>
                    <a:pt x="2561" y="6192"/>
                    <a:pt x="1183" y="6134"/>
                    <a:pt x="715" y="5978"/>
                  </a:cubicBezTo>
                  <a:lnTo>
                    <a:pt x="0" y="7078"/>
                  </a:lnTo>
                  <a:cubicBezTo>
                    <a:pt x="495" y="7133"/>
                    <a:pt x="935" y="7353"/>
                    <a:pt x="1210" y="7793"/>
                  </a:cubicBezTo>
                  <a:cubicBezTo>
                    <a:pt x="1980" y="8728"/>
                    <a:pt x="2970" y="8013"/>
                    <a:pt x="3025" y="8673"/>
                  </a:cubicBezTo>
                  <a:cubicBezTo>
                    <a:pt x="2416" y="10214"/>
                    <a:pt x="2938" y="10611"/>
                    <a:pt x="3879" y="10611"/>
                  </a:cubicBezTo>
                  <a:cubicBezTo>
                    <a:pt x="4879" y="10611"/>
                    <a:pt x="6352" y="10164"/>
                    <a:pt x="7451" y="10164"/>
                  </a:cubicBezTo>
                  <a:cubicBezTo>
                    <a:pt x="8124" y="10164"/>
                    <a:pt x="8656" y="10332"/>
                    <a:pt x="8854" y="10873"/>
                  </a:cubicBezTo>
                  <a:cubicBezTo>
                    <a:pt x="9462" y="13182"/>
                    <a:pt x="8760" y="13325"/>
                    <a:pt x="7890" y="13325"/>
                  </a:cubicBezTo>
                  <a:cubicBezTo>
                    <a:pt x="7766" y="13325"/>
                    <a:pt x="7639" y="13323"/>
                    <a:pt x="7512" y="13323"/>
                  </a:cubicBezTo>
                  <a:cubicBezTo>
                    <a:pt x="6914" y="13323"/>
                    <a:pt x="6313" y="13387"/>
                    <a:pt x="6049" y="14117"/>
                  </a:cubicBezTo>
                  <a:cubicBezTo>
                    <a:pt x="6031" y="15882"/>
                    <a:pt x="6142" y="16462"/>
                    <a:pt x="6356" y="16462"/>
                  </a:cubicBezTo>
                  <a:cubicBezTo>
                    <a:pt x="6761" y="16462"/>
                    <a:pt x="7533" y="14373"/>
                    <a:pt x="8469" y="14337"/>
                  </a:cubicBezTo>
                  <a:cubicBezTo>
                    <a:pt x="9129" y="14557"/>
                    <a:pt x="10174" y="17307"/>
                    <a:pt x="10229" y="19177"/>
                  </a:cubicBezTo>
                  <a:cubicBezTo>
                    <a:pt x="10779" y="18957"/>
                    <a:pt x="11659" y="14282"/>
                    <a:pt x="12429" y="14172"/>
                  </a:cubicBezTo>
                  <a:cubicBezTo>
                    <a:pt x="13199" y="14117"/>
                    <a:pt x="14464" y="10323"/>
                    <a:pt x="15179" y="9443"/>
                  </a:cubicBezTo>
                  <a:cubicBezTo>
                    <a:pt x="15838" y="8563"/>
                    <a:pt x="16718" y="7023"/>
                    <a:pt x="17763" y="6033"/>
                  </a:cubicBezTo>
                  <a:cubicBezTo>
                    <a:pt x="18808" y="5043"/>
                    <a:pt x="20403" y="5648"/>
                    <a:pt x="20183" y="4493"/>
                  </a:cubicBezTo>
                  <a:cubicBezTo>
                    <a:pt x="20018" y="3338"/>
                    <a:pt x="20513" y="2348"/>
                    <a:pt x="19523" y="1964"/>
                  </a:cubicBezTo>
                  <a:cubicBezTo>
                    <a:pt x="18650" y="1624"/>
                    <a:pt x="18547" y="0"/>
                    <a:pt x="180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1"/>
            <p:cNvSpPr/>
            <p:nvPr/>
          </p:nvSpPr>
          <p:spPr>
            <a:xfrm>
              <a:off x="2861325" y="781800"/>
              <a:ext cx="3774025" cy="2372000"/>
            </a:xfrm>
            <a:custGeom>
              <a:rect b="b" l="l" r="r" t="t"/>
              <a:pathLst>
                <a:path extrusionOk="0" h="94880" w="150961">
                  <a:moveTo>
                    <a:pt x="121158" y="1"/>
                  </a:moveTo>
                  <a:cubicBezTo>
                    <a:pt x="117639" y="1"/>
                    <a:pt x="113674" y="2636"/>
                    <a:pt x="113674" y="3589"/>
                  </a:cubicBezTo>
                  <a:cubicBezTo>
                    <a:pt x="113674" y="4744"/>
                    <a:pt x="116149" y="4359"/>
                    <a:pt x="116039" y="4854"/>
                  </a:cubicBezTo>
                  <a:cubicBezTo>
                    <a:pt x="114954" y="6383"/>
                    <a:pt x="111126" y="12998"/>
                    <a:pt x="107492" y="12998"/>
                  </a:cubicBezTo>
                  <a:cubicBezTo>
                    <a:pt x="107074" y="12998"/>
                    <a:pt x="106658" y="12911"/>
                    <a:pt x="106250" y="12718"/>
                  </a:cubicBezTo>
                  <a:cubicBezTo>
                    <a:pt x="106250" y="12718"/>
                    <a:pt x="104435" y="14918"/>
                    <a:pt x="104435" y="15633"/>
                  </a:cubicBezTo>
                  <a:cubicBezTo>
                    <a:pt x="104435" y="16357"/>
                    <a:pt x="103219" y="18686"/>
                    <a:pt x="104218" y="18686"/>
                  </a:cubicBezTo>
                  <a:cubicBezTo>
                    <a:pt x="104281" y="18686"/>
                    <a:pt x="104353" y="18677"/>
                    <a:pt x="104435" y="18657"/>
                  </a:cubicBezTo>
                  <a:cubicBezTo>
                    <a:pt x="104875" y="18566"/>
                    <a:pt x="105455" y="18535"/>
                    <a:pt x="106085" y="18535"/>
                  </a:cubicBezTo>
                  <a:cubicBezTo>
                    <a:pt x="107344" y="18535"/>
                    <a:pt x="108798" y="18657"/>
                    <a:pt x="109714" y="18657"/>
                  </a:cubicBezTo>
                  <a:cubicBezTo>
                    <a:pt x="113169" y="19264"/>
                    <a:pt x="115713" y="23319"/>
                    <a:pt x="112297" y="23319"/>
                  </a:cubicBezTo>
                  <a:cubicBezTo>
                    <a:pt x="111689" y="23319"/>
                    <a:pt x="110893" y="23191"/>
                    <a:pt x="109879" y="22892"/>
                  </a:cubicBezTo>
                  <a:cubicBezTo>
                    <a:pt x="109241" y="22812"/>
                    <a:pt x="108513" y="22527"/>
                    <a:pt x="107813" y="22527"/>
                  </a:cubicBezTo>
                  <a:cubicBezTo>
                    <a:pt x="107065" y="22527"/>
                    <a:pt x="106349" y="22852"/>
                    <a:pt x="105810" y="24102"/>
                  </a:cubicBezTo>
                  <a:cubicBezTo>
                    <a:pt x="104710" y="26521"/>
                    <a:pt x="101740" y="25147"/>
                    <a:pt x="101575" y="26027"/>
                  </a:cubicBezTo>
                  <a:cubicBezTo>
                    <a:pt x="101440" y="26702"/>
                    <a:pt x="98168" y="27600"/>
                    <a:pt x="96233" y="27600"/>
                  </a:cubicBezTo>
                  <a:cubicBezTo>
                    <a:pt x="95806" y="27600"/>
                    <a:pt x="95445" y="27556"/>
                    <a:pt x="95196" y="27456"/>
                  </a:cubicBezTo>
                  <a:cubicBezTo>
                    <a:pt x="95083" y="27407"/>
                    <a:pt x="94978" y="27383"/>
                    <a:pt x="94881" y="27383"/>
                  </a:cubicBezTo>
                  <a:cubicBezTo>
                    <a:pt x="93804" y="27383"/>
                    <a:pt x="93711" y="30278"/>
                    <a:pt x="93711" y="31691"/>
                  </a:cubicBezTo>
                  <a:cubicBezTo>
                    <a:pt x="93711" y="32999"/>
                    <a:pt x="89141" y="34821"/>
                    <a:pt x="87416" y="34821"/>
                  </a:cubicBezTo>
                  <a:cubicBezTo>
                    <a:pt x="87184" y="34821"/>
                    <a:pt x="87003" y="34787"/>
                    <a:pt x="86892" y="34716"/>
                  </a:cubicBezTo>
                  <a:cubicBezTo>
                    <a:pt x="86784" y="34712"/>
                    <a:pt x="86676" y="34710"/>
                    <a:pt x="86569" y="34710"/>
                  </a:cubicBezTo>
                  <a:cubicBezTo>
                    <a:pt x="82734" y="34710"/>
                    <a:pt x="79209" y="37209"/>
                    <a:pt x="75253" y="37209"/>
                  </a:cubicBezTo>
                  <a:cubicBezTo>
                    <a:pt x="73276" y="37209"/>
                    <a:pt x="71193" y="36586"/>
                    <a:pt x="68909" y="34716"/>
                  </a:cubicBezTo>
                  <a:cubicBezTo>
                    <a:pt x="68621" y="34395"/>
                    <a:pt x="67892" y="34288"/>
                    <a:pt x="66907" y="34288"/>
                  </a:cubicBezTo>
                  <a:cubicBezTo>
                    <a:pt x="64927" y="34288"/>
                    <a:pt x="61912" y="34720"/>
                    <a:pt x="59353" y="34720"/>
                  </a:cubicBezTo>
                  <a:cubicBezTo>
                    <a:pt x="56856" y="34720"/>
                    <a:pt x="54794" y="34308"/>
                    <a:pt x="54555" y="32681"/>
                  </a:cubicBezTo>
                  <a:cubicBezTo>
                    <a:pt x="54555" y="31306"/>
                    <a:pt x="52136" y="27731"/>
                    <a:pt x="47131" y="27401"/>
                  </a:cubicBezTo>
                  <a:cubicBezTo>
                    <a:pt x="38057" y="26247"/>
                    <a:pt x="45811" y="21902"/>
                    <a:pt x="39872" y="18492"/>
                  </a:cubicBezTo>
                  <a:cubicBezTo>
                    <a:pt x="38387" y="17337"/>
                    <a:pt x="37012" y="16018"/>
                    <a:pt x="35747" y="14588"/>
                  </a:cubicBezTo>
                  <a:lnTo>
                    <a:pt x="32778" y="14588"/>
                  </a:lnTo>
                  <a:cubicBezTo>
                    <a:pt x="28268" y="17392"/>
                    <a:pt x="30083" y="17777"/>
                    <a:pt x="28268" y="21022"/>
                  </a:cubicBezTo>
                  <a:cubicBezTo>
                    <a:pt x="28019" y="21105"/>
                    <a:pt x="27739" y="21139"/>
                    <a:pt x="27441" y="21139"/>
                  </a:cubicBezTo>
                  <a:cubicBezTo>
                    <a:pt x="26156" y="21139"/>
                    <a:pt x="24531" y="20506"/>
                    <a:pt x="23594" y="20417"/>
                  </a:cubicBezTo>
                  <a:cubicBezTo>
                    <a:pt x="23044" y="20472"/>
                    <a:pt x="21669" y="23002"/>
                    <a:pt x="21614" y="24047"/>
                  </a:cubicBezTo>
                  <a:cubicBezTo>
                    <a:pt x="21559" y="25092"/>
                    <a:pt x="22714" y="26192"/>
                    <a:pt x="21724" y="26412"/>
                  </a:cubicBezTo>
                  <a:cubicBezTo>
                    <a:pt x="21626" y="26428"/>
                    <a:pt x="21535" y="26435"/>
                    <a:pt x="21449" y="26435"/>
                  </a:cubicBezTo>
                  <a:cubicBezTo>
                    <a:pt x="20795" y="26435"/>
                    <a:pt x="20429" y="26022"/>
                    <a:pt x="19729" y="26022"/>
                  </a:cubicBezTo>
                  <a:cubicBezTo>
                    <a:pt x="19585" y="26022"/>
                    <a:pt x="19427" y="26039"/>
                    <a:pt x="19249" y="26082"/>
                  </a:cubicBezTo>
                  <a:cubicBezTo>
                    <a:pt x="18149" y="26302"/>
                    <a:pt x="15619" y="26686"/>
                    <a:pt x="15619" y="27181"/>
                  </a:cubicBezTo>
                  <a:cubicBezTo>
                    <a:pt x="15619" y="27676"/>
                    <a:pt x="16499" y="27896"/>
                    <a:pt x="16004" y="28776"/>
                  </a:cubicBezTo>
                  <a:cubicBezTo>
                    <a:pt x="16224" y="32186"/>
                    <a:pt x="18809" y="30536"/>
                    <a:pt x="15784" y="34716"/>
                  </a:cubicBezTo>
                  <a:cubicBezTo>
                    <a:pt x="16884" y="35871"/>
                    <a:pt x="12320" y="36310"/>
                    <a:pt x="11825" y="37465"/>
                  </a:cubicBezTo>
                  <a:cubicBezTo>
                    <a:pt x="11325" y="38815"/>
                    <a:pt x="10655" y="39017"/>
                    <a:pt x="9949" y="39017"/>
                  </a:cubicBezTo>
                  <a:cubicBezTo>
                    <a:pt x="9646" y="39017"/>
                    <a:pt x="9335" y="38980"/>
                    <a:pt x="9029" y="38980"/>
                  </a:cubicBezTo>
                  <a:cubicBezTo>
                    <a:pt x="8480" y="38980"/>
                    <a:pt x="7943" y="39100"/>
                    <a:pt x="7480" y="39775"/>
                  </a:cubicBezTo>
                  <a:cubicBezTo>
                    <a:pt x="6558" y="40790"/>
                    <a:pt x="6037" y="41099"/>
                    <a:pt x="5658" y="41099"/>
                  </a:cubicBezTo>
                  <a:cubicBezTo>
                    <a:pt x="5067" y="41099"/>
                    <a:pt x="4817" y="40349"/>
                    <a:pt x="3919" y="40349"/>
                  </a:cubicBezTo>
                  <a:cubicBezTo>
                    <a:pt x="3676" y="40349"/>
                    <a:pt x="3384" y="40405"/>
                    <a:pt x="3026" y="40545"/>
                  </a:cubicBezTo>
                  <a:cubicBezTo>
                    <a:pt x="331" y="41205"/>
                    <a:pt x="331" y="43405"/>
                    <a:pt x="1" y="44890"/>
                  </a:cubicBezTo>
                  <a:cubicBezTo>
                    <a:pt x="792" y="45698"/>
                    <a:pt x="1320" y="45818"/>
                    <a:pt x="1708" y="45818"/>
                  </a:cubicBezTo>
                  <a:cubicBezTo>
                    <a:pt x="1872" y="45818"/>
                    <a:pt x="2011" y="45796"/>
                    <a:pt x="2135" y="45796"/>
                  </a:cubicBezTo>
                  <a:cubicBezTo>
                    <a:pt x="2656" y="45796"/>
                    <a:pt x="2904" y="46175"/>
                    <a:pt x="3576" y="50114"/>
                  </a:cubicBezTo>
                  <a:cubicBezTo>
                    <a:pt x="4895" y="50994"/>
                    <a:pt x="5500" y="53469"/>
                    <a:pt x="6875" y="53799"/>
                  </a:cubicBezTo>
                  <a:cubicBezTo>
                    <a:pt x="7425" y="54019"/>
                    <a:pt x="7865" y="54404"/>
                    <a:pt x="8195" y="54898"/>
                  </a:cubicBezTo>
                  <a:cubicBezTo>
                    <a:pt x="8195" y="54898"/>
                    <a:pt x="8977" y="54630"/>
                    <a:pt x="9613" y="54630"/>
                  </a:cubicBezTo>
                  <a:cubicBezTo>
                    <a:pt x="9931" y="54630"/>
                    <a:pt x="10212" y="54697"/>
                    <a:pt x="10340" y="54898"/>
                  </a:cubicBezTo>
                  <a:cubicBezTo>
                    <a:pt x="10340" y="54898"/>
                    <a:pt x="11160" y="53463"/>
                    <a:pt x="11712" y="53463"/>
                  </a:cubicBezTo>
                  <a:cubicBezTo>
                    <a:pt x="11731" y="53463"/>
                    <a:pt x="11751" y="53465"/>
                    <a:pt x="11770" y="53469"/>
                  </a:cubicBezTo>
                  <a:cubicBezTo>
                    <a:pt x="11802" y="53475"/>
                    <a:pt x="11836" y="53477"/>
                    <a:pt x="11872" y="53477"/>
                  </a:cubicBezTo>
                  <a:cubicBezTo>
                    <a:pt x="12368" y="53477"/>
                    <a:pt x="13168" y="52944"/>
                    <a:pt x="13842" y="52944"/>
                  </a:cubicBezTo>
                  <a:cubicBezTo>
                    <a:pt x="14025" y="52944"/>
                    <a:pt x="14199" y="52984"/>
                    <a:pt x="14354" y="53084"/>
                  </a:cubicBezTo>
                  <a:cubicBezTo>
                    <a:pt x="15069" y="53634"/>
                    <a:pt x="16059" y="53359"/>
                    <a:pt x="16059" y="54843"/>
                  </a:cubicBezTo>
                  <a:cubicBezTo>
                    <a:pt x="16059" y="56273"/>
                    <a:pt x="16389" y="58143"/>
                    <a:pt x="15344" y="58143"/>
                  </a:cubicBezTo>
                  <a:cubicBezTo>
                    <a:pt x="14244" y="58198"/>
                    <a:pt x="13585" y="59463"/>
                    <a:pt x="13530" y="59573"/>
                  </a:cubicBezTo>
                  <a:cubicBezTo>
                    <a:pt x="16059" y="64193"/>
                    <a:pt x="11275" y="61498"/>
                    <a:pt x="11880" y="64028"/>
                  </a:cubicBezTo>
                  <a:cubicBezTo>
                    <a:pt x="12540" y="65347"/>
                    <a:pt x="16829" y="67217"/>
                    <a:pt x="17434" y="68647"/>
                  </a:cubicBezTo>
                  <a:cubicBezTo>
                    <a:pt x="18022" y="69124"/>
                    <a:pt x="18481" y="69270"/>
                    <a:pt x="18870" y="69270"/>
                  </a:cubicBezTo>
                  <a:cubicBezTo>
                    <a:pt x="19488" y="69270"/>
                    <a:pt x="19928" y="68902"/>
                    <a:pt x="20425" y="68902"/>
                  </a:cubicBezTo>
                  <a:cubicBezTo>
                    <a:pt x="20700" y="68902"/>
                    <a:pt x="20991" y="69014"/>
                    <a:pt x="21339" y="69362"/>
                  </a:cubicBezTo>
                  <a:cubicBezTo>
                    <a:pt x="22036" y="70258"/>
                    <a:pt x="23364" y="71380"/>
                    <a:pt x="24222" y="71380"/>
                  </a:cubicBezTo>
                  <a:cubicBezTo>
                    <a:pt x="24311" y="71380"/>
                    <a:pt x="24395" y="71368"/>
                    <a:pt x="24473" y="71342"/>
                  </a:cubicBezTo>
                  <a:cubicBezTo>
                    <a:pt x="24606" y="71310"/>
                    <a:pt x="24732" y="71296"/>
                    <a:pt x="24854" y="71296"/>
                  </a:cubicBezTo>
                  <a:cubicBezTo>
                    <a:pt x="26513" y="71296"/>
                    <a:pt x="27287" y="73994"/>
                    <a:pt x="28999" y="73994"/>
                  </a:cubicBezTo>
                  <a:cubicBezTo>
                    <a:pt x="29151" y="73994"/>
                    <a:pt x="29310" y="73973"/>
                    <a:pt x="29478" y="73926"/>
                  </a:cubicBezTo>
                  <a:cubicBezTo>
                    <a:pt x="29532" y="73906"/>
                    <a:pt x="29583" y="73896"/>
                    <a:pt x="29632" y="73896"/>
                  </a:cubicBezTo>
                  <a:cubicBezTo>
                    <a:pt x="30178" y="73896"/>
                    <a:pt x="30460" y="75069"/>
                    <a:pt x="30960" y="75069"/>
                  </a:cubicBezTo>
                  <a:cubicBezTo>
                    <a:pt x="31013" y="75069"/>
                    <a:pt x="31069" y="75056"/>
                    <a:pt x="31128" y="75026"/>
                  </a:cubicBezTo>
                  <a:cubicBezTo>
                    <a:pt x="31280" y="74950"/>
                    <a:pt x="31602" y="74921"/>
                    <a:pt x="32010" y="74921"/>
                  </a:cubicBezTo>
                  <a:cubicBezTo>
                    <a:pt x="33371" y="74921"/>
                    <a:pt x="35688" y="75246"/>
                    <a:pt x="35857" y="75246"/>
                  </a:cubicBezTo>
                  <a:cubicBezTo>
                    <a:pt x="36357" y="75019"/>
                    <a:pt x="36707" y="74876"/>
                    <a:pt x="36937" y="74876"/>
                  </a:cubicBezTo>
                  <a:cubicBezTo>
                    <a:pt x="37265" y="74876"/>
                    <a:pt x="37352" y="75164"/>
                    <a:pt x="37287" y="75906"/>
                  </a:cubicBezTo>
                  <a:cubicBezTo>
                    <a:pt x="38387" y="74414"/>
                    <a:pt x="38863" y="73944"/>
                    <a:pt x="39369" y="73944"/>
                  </a:cubicBezTo>
                  <a:cubicBezTo>
                    <a:pt x="39926" y="73944"/>
                    <a:pt x="40518" y="74513"/>
                    <a:pt x="42017" y="74916"/>
                  </a:cubicBezTo>
                  <a:cubicBezTo>
                    <a:pt x="42296" y="74785"/>
                    <a:pt x="42594" y="74722"/>
                    <a:pt x="42892" y="74722"/>
                  </a:cubicBezTo>
                  <a:cubicBezTo>
                    <a:pt x="43592" y="74722"/>
                    <a:pt x="44287" y="75069"/>
                    <a:pt x="44711" y="75686"/>
                  </a:cubicBezTo>
                  <a:cubicBezTo>
                    <a:pt x="45337" y="75113"/>
                    <a:pt x="47494" y="73305"/>
                    <a:pt x="48185" y="73305"/>
                  </a:cubicBezTo>
                  <a:cubicBezTo>
                    <a:pt x="48224" y="73305"/>
                    <a:pt x="48257" y="73310"/>
                    <a:pt x="48286" y="73322"/>
                  </a:cubicBezTo>
                  <a:cubicBezTo>
                    <a:pt x="48314" y="73332"/>
                    <a:pt x="48344" y="73337"/>
                    <a:pt x="48375" y="73337"/>
                  </a:cubicBezTo>
                  <a:cubicBezTo>
                    <a:pt x="48982" y="73337"/>
                    <a:pt x="50130" y="71492"/>
                    <a:pt x="50917" y="71492"/>
                  </a:cubicBezTo>
                  <a:cubicBezTo>
                    <a:pt x="50958" y="71492"/>
                    <a:pt x="50997" y="71496"/>
                    <a:pt x="51036" y="71507"/>
                  </a:cubicBezTo>
                  <a:cubicBezTo>
                    <a:pt x="51529" y="71613"/>
                    <a:pt x="52612" y="71854"/>
                    <a:pt x="53527" y="71854"/>
                  </a:cubicBezTo>
                  <a:cubicBezTo>
                    <a:pt x="54039" y="71854"/>
                    <a:pt x="54499" y="71779"/>
                    <a:pt x="54775" y="71562"/>
                  </a:cubicBezTo>
                  <a:cubicBezTo>
                    <a:pt x="54872" y="71497"/>
                    <a:pt x="54957" y="71468"/>
                    <a:pt x="55033" y="71468"/>
                  </a:cubicBezTo>
                  <a:cubicBezTo>
                    <a:pt x="55602" y="71468"/>
                    <a:pt x="55662" y="73092"/>
                    <a:pt x="56535" y="73432"/>
                  </a:cubicBezTo>
                  <a:cubicBezTo>
                    <a:pt x="57525" y="73816"/>
                    <a:pt x="57030" y="74806"/>
                    <a:pt x="57250" y="75961"/>
                  </a:cubicBezTo>
                  <a:cubicBezTo>
                    <a:pt x="57537" y="75172"/>
                    <a:pt x="58433" y="73890"/>
                    <a:pt x="59235" y="73890"/>
                  </a:cubicBezTo>
                  <a:cubicBezTo>
                    <a:pt x="59662" y="73890"/>
                    <a:pt x="60062" y="74253"/>
                    <a:pt x="60330" y="75246"/>
                  </a:cubicBezTo>
                  <a:cubicBezTo>
                    <a:pt x="60440" y="75851"/>
                    <a:pt x="61869" y="77501"/>
                    <a:pt x="61485" y="79481"/>
                  </a:cubicBezTo>
                  <a:cubicBezTo>
                    <a:pt x="61045" y="81461"/>
                    <a:pt x="58295" y="82506"/>
                    <a:pt x="58515" y="83495"/>
                  </a:cubicBezTo>
                  <a:cubicBezTo>
                    <a:pt x="58735" y="84430"/>
                    <a:pt x="58350" y="85860"/>
                    <a:pt x="58845" y="85860"/>
                  </a:cubicBezTo>
                  <a:cubicBezTo>
                    <a:pt x="60245" y="85446"/>
                    <a:pt x="60946" y="85268"/>
                    <a:pt x="61278" y="85268"/>
                  </a:cubicBezTo>
                  <a:cubicBezTo>
                    <a:pt x="62094" y="85268"/>
                    <a:pt x="60690" y="86346"/>
                    <a:pt x="61979" y="87675"/>
                  </a:cubicBezTo>
                  <a:cubicBezTo>
                    <a:pt x="62804" y="87895"/>
                    <a:pt x="62914" y="88720"/>
                    <a:pt x="62694" y="89545"/>
                  </a:cubicBezTo>
                  <a:cubicBezTo>
                    <a:pt x="62529" y="90370"/>
                    <a:pt x="63739" y="90205"/>
                    <a:pt x="63959" y="90645"/>
                  </a:cubicBezTo>
                  <a:cubicBezTo>
                    <a:pt x="64234" y="91030"/>
                    <a:pt x="65664" y="91910"/>
                    <a:pt x="65719" y="92734"/>
                  </a:cubicBezTo>
                  <a:cubicBezTo>
                    <a:pt x="66037" y="91503"/>
                    <a:pt x="66348" y="91168"/>
                    <a:pt x="66682" y="91168"/>
                  </a:cubicBezTo>
                  <a:cubicBezTo>
                    <a:pt x="67080" y="91168"/>
                    <a:pt x="67512" y="91641"/>
                    <a:pt x="68030" y="91641"/>
                  </a:cubicBezTo>
                  <a:cubicBezTo>
                    <a:pt x="68282" y="91641"/>
                    <a:pt x="68555" y="91528"/>
                    <a:pt x="68854" y="91195"/>
                  </a:cubicBezTo>
                  <a:cubicBezTo>
                    <a:pt x="69016" y="90709"/>
                    <a:pt x="68225" y="89323"/>
                    <a:pt x="69286" y="89323"/>
                  </a:cubicBezTo>
                  <a:cubicBezTo>
                    <a:pt x="69306" y="89323"/>
                    <a:pt x="69327" y="89324"/>
                    <a:pt x="69349" y="89325"/>
                  </a:cubicBezTo>
                  <a:cubicBezTo>
                    <a:pt x="69887" y="89378"/>
                    <a:pt x="70382" y="89402"/>
                    <a:pt x="70838" y="89402"/>
                  </a:cubicBezTo>
                  <a:cubicBezTo>
                    <a:pt x="75421" y="89402"/>
                    <a:pt x="76106" y="86954"/>
                    <a:pt x="77981" y="86954"/>
                  </a:cubicBezTo>
                  <a:cubicBezTo>
                    <a:pt x="78036" y="86954"/>
                    <a:pt x="78091" y="86956"/>
                    <a:pt x="78148" y="86960"/>
                  </a:cubicBezTo>
                  <a:cubicBezTo>
                    <a:pt x="78863" y="87510"/>
                    <a:pt x="81722" y="88335"/>
                    <a:pt x="81392" y="88775"/>
                  </a:cubicBezTo>
                  <a:cubicBezTo>
                    <a:pt x="81062" y="89270"/>
                    <a:pt x="80018" y="91140"/>
                    <a:pt x="84142" y="92075"/>
                  </a:cubicBezTo>
                  <a:cubicBezTo>
                    <a:pt x="84463" y="92021"/>
                    <a:pt x="85214" y="91902"/>
                    <a:pt x="85976" y="91902"/>
                  </a:cubicBezTo>
                  <a:cubicBezTo>
                    <a:pt x="86781" y="91902"/>
                    <a:pt x="87598" y="92034"/>
                    <a:pt x="87937" y="92514"/>
                  </a:cubicBezTo>
                  <a:cubicBezTo>
                    <a:pt x="88597" y="93394"/>
                    <a:pt x="88982" y="94879"/>
                    <a:pt x="89862" y="94879"/>
                  </a:cubicBezTo>
                  <a:cubicBezTo>
                    <a:pt x="90741" y="94879"/>
                    <a:pt x="92446" y="91690"/>
                    <a:pt x="94316" y="91580"/>
                  </a:cubicBezTo>
                  <a:cubicBezTo>
                    <a:pt x="96241" y="91525"/>
                    <a:pt x="98166" y="89270"/>
                    <a:pt x="98166" y="89270"/>
                  </a:cubicBezTo>
                  <a:cubicBezTo>
                    <a:pt x="98166" y="89270"/>
                    <a:pt x="99013" y="89335"/>
                    <a:pt x="100070" y="89335"/>
                  </a:cubicBezTo>
                  <a:cubicBezTo>
                    <a:pt x="101392" y="89335"/>
                    <a:pt x="103042" y="89233"/>
                    <a:pt x="103775" y="88775"/>
                  </a:cubicBezTo>
                  <a:cubicBezTo>
                    <a:pt x="105150" y="88005"/>
                    <a:pt x="112409" y="82946"/>
                    <a:pt x="113124" y="80581"/>
                  </a:cubicBezTo>
                  <a:cubicBezTo>
                    <a:pt x="113784" y="78271"/>
                    <a:pt x="118844" y="71727"/>
                    <a:pt x="119173" y="70297"/>
                  </a:cubicBezTo>
                  <a:cubicBezTo>
                    <a:pt x="119503" y="68812"/>
                    <a:pt x="117139" y="66282"/>
                    <a:pt x="116699" y="65897"/>
                  </a:cubicBezTo>
                  <a:cubicBezTo>
                    <a:pt x="116259" y="65567"/>
                    <a:pt x="117634" y="64522"/>
                    <a:pt x="118074" y="64522"/>
                  </a:cubicBezTo>
                  <a:cubicBezTo>
                    <a:pt x="118514" y="64522"/>
                    <a:pt x="115269" y="59848"/>
                    <a:pt x="114719" y="59353"/>
                  </a:cubicBezTo>
                  <a:cubicBezTo>
                    <a:pt x="114114" y="58913"/>
                    <a:pt x="112134" y="57923"/>
                    <a:pt x="112024" y="56988"/>
                  </a:cubicBezTo>
                  <a:cubicBezTo>
                    <a:pt x="111859" y="56108"/>
                    <a:pt x="115489" y="52094"/>
                    <a:pt x="116259" y="51984"/>
                  </a:cubicBezTo>
                  <a:cubicBezTo>
                    <a:pt x="121868" y="51324"/>
                    <a:pt x="120163" y="49564"/>
                    <a:pt x="116039" y="48684"/>
                  </a:cubicBezTo>
                  <a:cubicBezTo>
                    <a:pt x="115379" y="48684"/>
                    <a:pt x="113399" y="50059"/>
                    <a:pt x="112464" y="50059"/>
                  </a:cubicBezTo>
                  <a:cubicBezTo>
                    <a:pt x="111529" y="50059"/>
                    <a:pt x="112079" y="47859"/>
                    <a:pt x="111089" y="47584"/>
                  </a:cubicBezTo>
                  <a:cubicBezTo>
                    <a:pt x="105755" y="47199"/>
                    <a:pt x="107515" y="45275"/>
                    <a:pt x="111309" y="44560"/>
                  </a:cubicBezTo>
                  <a:cubicBezTo>
                    <a:pt x="112189" y="44230"/>
                    <a:pt x="111749" y="42305"/>
                    <a:pt x="113069" y="42305"/>
                  </a:cubicBezTo>
                  <a:cubicBezTo>
                    <a:pt x="114381" y="42305"/>
                    <a:pt x="115744" y="40200"/>
                    <a:pt x="117348" y="40200"/>
                  </a:cubicBezTo>
                  <a:cubicBezTo>
                    <a:pt x="117424" y="40200"/>
                    <a:pt x="117501" y="40205"/>
                    <a:pt x="117579" y="40215"/>
                  </a:cubicBezTo>
                  <a:cubicBezTo>
                    <a:pt x="119283" y="40435"/>
                    <a:pt x="119833" y="40875"/>
                    <a:pt x="118844" y="41865"/>
                  </a:cubicBezTo>
                  <a:cubicBezTo>
                    <a:pt x="117799" y="42910"/>
                    <a:pt x="116864" y="45110"/>
                    <a:pt x="117469" y="45384"/>
                  </a:cubicBezTo>
                  <a:cubicBezTo>
                    <a:pt x="117488" y="45392"/>
                    <a:pt x="117513" y="45396"/>
                    <a:pt x="117543" y="45396"/>
                  </a:cubicBezTo>
                  <a:cubicBezTo>
                    <a:pt x="118361" y="45396"/>
                    <a:pt x="123037" y="42687"/>
                    <a:pt x="123913" y="42687"/>
                  </a:cubicBezTo>
                  <a:cubicBezTo>
                    <a:pt x="123929" y="42687"/>
                    <a:pt x="123944" y="42688"/>
                    <a:pt x="123958" y="42690"/>
                  </a:cubicBezTo>
                  <a:cubicBezTo>
                    <a:pt x="124453" y="40050"/>
                    <a:pt x="129732" y="37850"/>
                    <a:pt x="130062" y="37300"/>
                  </a:cubicBezTo>
                  <a:cubicBezTo>
                    <a:pt x="130107" y="37218"/>
                    <a:pt x="130179" y="37183"/>
                    <a:pt x="130272" y="37183"/>
                  </a:cubicBezTo>
                  <a:cubicBezTo>
                    <a:pt x="130865" y="37183"/>
                    <a:pt x="132304" y="38620"/>
                    <a:pt x="132922" y="38620"/>
                  </a:cubicBezTo>
                  <a:cubicBezTo>
                    <a:pt x="132932" y="38621"/>
                    <a:pt x="132941" y="38621"/>
                    <a:pt x="132951" y="38621"/>
                  </a:cubicBezTo>
                  <a:cubicBezTo>
                    <a:pt x="133637" y="38621"/>
                    <a:pt x="133643" y="36695"/>
                    <a:pt x="134077" y="36695"/>
                  </a:cubicBezTo>
                  <a:cubicBezTo>
                    <a:pt x="134517" y="36695"/>
                    <a:pt x="138861" y="33946"/>
                    <a:pt x="140566" y="33836"/>
                  </a:cubicBezTo>
                  <a:cubicBezTo>
                    <a:pt x="142491" y="33286"/>
                    <a:pt x="141336" y="29326"/>
                    <a:pt x="142216" y="28336"/>
                  </a:cubicBezTo>
                  <a:cubicBezTo>
                    <a:pt x="143096" y="27291"/>
                    <a:pt x="145296" y="27841"/>
                    <a:pt x="146176" y="27401"/>
                  </a:cubicBezTo>
                  <a:cubicBezTo>
                    <a:pt x="147001" y="27016"/>
                    <a:pt x="148320" y="24817"/>
                    <a:pt x="149035" y="21902"/>
                  </a:cubicBezTo>
                  <a:cubicBezTo>
                    <a:pt x="149805" y="19042"/>
                    <a:pt x="150960" y="18437"/>
                    <a:pt x="149915" y="17447"/>
                  </a:cubicBezTo>
                  <a:cubicBezTo>
                    <a:pt x="149740" y="17281"/>
                    <a:pt x="149460" y="17211"/>
                    <a:pt x="149106" y="17211"/>
                  </a:cubicBezTo>
                  <a:cubicBezTo>
                    <a:pt x="147231" y="17211"/>
                    <a:pt x="143282" y="19178"/>
                    <a:pt x="141941" y="19317"/>
                  </a:cubicBezTo>
                  <a:cubicBezTo>
                    <a:pt x="141908" y="19320"/>
                    <a:pt x="141876" y="19321"/>
                    <a:pt x="141844" y="19321"/>
                  </a:cubicBezTo>
                  <a:cubicBezTo>
                    <a:pt x="140346" y="19321"/>
                    <a:pt x="140334" y="16812"/>
                    <a:pt x="139741" y="15358"/>
                  </a:cubicBezTo>
                  <a:cubicBezTo>
                    <a:pt x="139506" y="14747"/>
                    <a:pt x="138789" y="14658"/>
                    <a:pt x="138032" y="14658"/>
                  </a:cubicBezTo>
                  <a:cubicBezTo>
                    <a:pt x="137722" y="14658"/>
                    <a:pt x="137405" y="14673"/>
                    <a:pt x="137112" y="14673"/>
                  </a:cubicBezTo>
                  <a:cubicBezTo>
                    <a:pt x="136446" y="14673"/>
                    <a:pt x="135902" y="14596"/>
                    <a:pt x="135837" y="14093"/>
                  </a:cubicBezTo>
                  <a:cubicBezTo>
                    <a:pt x="135672" y="12828"/>
                    <a:pt x="134517" y="12333"/>
                    <a:pt x="132922" y="11838"/>
                  </a:cubicBezTo>
                  <a:cubicBezTo>
                    <a:pt x="131327" y="11343"/>
                    <a:pt x="131767" y="8263"/>
                    <a:pt x="131107" y="4634"/>
                  </a:cubicBezTo>
                  <a:cubicBezTo>
                    <a:pt x="130502" y="1004"/>
                    <a:pt x="127148" y="1994"/>
                    <a:pt x="123298" y="399"/>
                  </a:cubicBezTo>
                  <a:cubicBezTo>
                    <a:pt x="122633" y="120"/>
                    <a:pt x="121905" y="1"/>
                    <a:pt x="121158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1"/>
            <p:cNvSpPr/>
            <p:nvPr/>
          </p:nvSpPr>
          <p:spPr>
            <a:xfrm>
              <a:off x="2509375" y="2147525"/>
              <a:ext cx="1295150" cy="1771350"/>
            </a:xfrm>
            <a:custGeom>
              <a:rect b="b" l="l" r="r" t="t"/>
              <a:pathLst>
                <a:path extrusionOk="0" h="70854" w="51806">
                  <a:moveTo>
                    <a:pt x="23691" y="1"/>
                  </a:moveTo>
                  <a:cubicBezTo>
                    <a:pt x="23055" y="1"/>
                    <a:pt x="22273" y="269"/>
                    <a:pt x="22273" y="269"/>
                  </a:cubicBezTo>
                  <a:cubicBezTo>
                    <a:pt x="23145" y="1832"/>
                    <a:pt x="20978" y="2098"/>
                    <a:pt x="18726" y="2098"/>
                  </a:cubicBezTo>
                  <a:cubicBezTo>
                    <a:pt x="17568" y="2098"/>
                    <a:pt x="16387" y="2027"/>
                    <a:pt x="15585" y="2027"/>
                  </a:cubicBezTo>
                  <a:cubicBezTo>
                    <a:pt x="15092" y="2027"/>
                    <a:pt x="14743" y="2054"/>
                    <a:pt x="14629" y="2139"/>
                  </a:cubicBezTo>
                  <a:cubicBezTo>
                    <a:pt x="12759" y="3624"/>
                    <a:pt x="17819" y="8024"/>
                    <a:pt x="16444" y="10223"/>
                  </a:cubicBezTo>
                  <a:cubicBezTo>
                    <a:pt x="15564" y="11818"/>
                    <a:pt x="15674" y="13523"/>
                    <a:pt x="12979" y="15503"/>
                  </a:cubicBezTo>
                  <a:cubicBezTo>
                    <a:pt x="10284" y="17483"/>
                    <a:pt x="10944" y="19462"/>
                    <a:pt x="9349" y="19792"/>
                  </a:cubicBezTo>
                  <a:cubicBezTo>
                    <a:pt x="9096" y="19836"/>
                    <a:pt x="8847" y="19852"/>
                    <a:pt x="8606" y="19852"/>
                  </a:cubicBezTo>
                  <a:cubicBezTo>
                    <a:pt x="7965" y="19852"/>
                    <a:pt x="7374" y="19740"/>
                    <a:pt x="6855" y="19740"/>
                  </a:cubicBezTo>
                  <a:cubicBezTo>
                    <a:pt x="6342" y="19740"/>
                    <a:pt x="5900" y="19850"/>
                    <a:pt x="5555" y="20287"/>
                  </a:cubicBezTo>
                  <a:cubicBezTo>
                    <a:pt x="4785" y="21277"/>
                    <a:pt x="4015" y="21772"/>
                    <a:pt x="3850" y="22652"/>
                  </a:cubicBezTo>
                  <a:cubicBezTo>
                    <a:pt x="3740" y="23587"/>
                    <a:pt x="5060" y="24962"/>
                    <a:pt x="5225" y="25897"/>
                  </a:cubicBezTo>
                  <a:cubicBezTo>
                    <a:pt x="5445" y="26777"/>
                    <a:pt x="7865" y="27987"/>
                    <a:pt x="6930" y="29141"/>
                  </a:cubicBezTo>
                  <a:cubicBezTo>
                    <a:pt x="6111" y="30024"/>
                    <a:pt x="5438" y="30265"/>
                    <a:pt x="4820" y="30265"/>
                  </a:cubicBezTo>
                  <a:cubicBezTo>
                    <a:pt x="4075" y="30265"/>
                    <a:pt x="3410" y="29915"/>
                    <a:pt x="2667" y="29915"/>
                  </a:cubicBezTo>
                  <a:cubicBezTo>
                    <a:pt x="1913" y="29915"/>
                    <a:pt x="1079" y="30275"/>
                    <a:pt x="0" y="31726"/>
                  </a:cubicBezTo>
                  <a:cubicBezTo>
                    <a:pt x="1210" y="32331"/>
                    <a:pt x="2365" y="33046"/>
                    <a:pt x="3520" y="33816"/>
                  </a:cubicBezTo>
                  <a:lnTo>
                    <a:pt x="5775" y="33486"/>
                  </a:lnTo>
                  <a:lnTo>
                    <a:pt x="5775" y="33486"/>
                  </a:lnTo>
                  <a:cubicBezTo>
                    <a:pt x="4950" y="34421"/>
                    <a:pt x="3850" y="35026"/>
                    <a:pt x="2585" y="35191"/>
                  </a:cubicBezTo>
                  <a:cubicBezTo>
                    <a:pt x="715" y="35301"/>
                    <a:pt x="4950" y="38435"/>
                    <a:pt x="5775" y="38655"/>
                  </a:cubicBezTo>
                  <a:cubicBezTo>
                    <a:pt x="5845" y="38675"/>
                    <a:pt x="5933" y="38685"/>
                    <a:pt x="6037" y="38685"/>
                  </a:cubicBezTo>
                  <a:cubicBezTo>
                    <a:pt x="7070" y="38685"/>
                    <a:pt x="9569" y="37776"/>
                    <a:pt x="9569" y="37776"/>
                  </a:cubicBezTo>
                  <a:lnTo>
                    <a:pt x="9569" y="36181"/>
                  </a:lnTo>
                  <a:lnTo>
                    <a:pt x="10669" y="35411"/>
                  </a:lnTo>
                  <a:cubicBezTo>
                    <a:pt x="10669" y="35411"/>
                    <a:pt x="10779" y="41295"/>
                    <a:pt x="11494" y="42285"/>
                  </a:cubicBezTo>
                  <a:cubicBezTo>
                    <a:pt x="12154" y="43275"/>
                    <a:pt x="11714" y="48169"/>
                    <a:pt x="12869" y="50424"/>
                  </a:cubicBezTo>
                  <a:cubicBezTo>
                    <a:pt x="13969" y="52734"/>
                    <a:pt x="16994" y="58343"/>
                    <a:pt x="17544" y="61148"/>
                  </a:cubicBezTo>
                  <a:cubicBezTo>
                    <a:pt x="18149" y="63953"/>
                    <a:pt x="21723" y="70442"/>
                    <a:pt x="22823" y="70827"/>
                  </a:cubicBezTo>
                  <a:cubicBezTo>
                    <a:pt x="22887" y="70845"/>
                    <a:pt x="22948" y="70854"/>
                    <a:pt x="23006" y="70854"/>
                  </a:cubicBezTo>
                  <a:cubicBezTo>
                    <a:pt x="23993" y="70854"/>
                    <a:pt x="24149" y="68340"/>
                    <a:pt x="25188" y="68132"/>
                  </a:cubicBezTo>
                  <a:cubicBezTo>
                    <a:pt x="26343" y="67857"/>
                    <a:pt x="26563" y="65163"/>
                    <a:pt x="27223" y="65163"/>
                  </a:cubicBezTo>
                  <a:cubicBezTo>
                    <a:pt x="27883" y="65163"/>
                    <a:pt x="29147" y="62028"/>
                    <a:pt x="29037" y="60708"/>
                  </a:cubicBezTo>
                  <a:cubicBezTo>
                    <a:pt x="28927" y="59333"/>
                    <a:pt x="30467" y="58233"/>
                    <a:pt x="30027" y="57078"/>
                  </a:cubicBezTo>
                  <a:cubicBezTo>
                    <a:pt x="29587" y="55979"/>
                    <a:pt x="30137" y="52294"/>
                    <a:pt x="30137" y="52294"/>
                  </a:cubicBezTo>
                  <a:cubicBezTo>
                    <a:pt x="30137" y="52294"/>
                    <a:pt x="34757" y="50369"/>
                    <a:pt x="35417" y="48609"/>
                  </a:cubicBezTo>
                  <a:cubicBezTo>
                    <a:pt x="36077" y="46795"/>
                    <a:pt x="40476" y="42615"/>
                    <a:pt x="42401" y="42175"/>
                  </a:cubicBezTo>
                  <a:cubicBezTo>
                    <a:pt x="46691" y="40580"/>
                    <a:pt x="46416" y="38160"/>
                    <a:pt x="49275" y="36236"/>
                  </a:cubicBezTo>
                  <a:cubicBezTo>
                    <a:pt x="49990" y="36236"/>
                    <a:pt x="50705" y="36126"/>
                    <a:pt x="51365" y="35961"/>
                  </a:cubicBezTo>
                  <a:cubicBezTo>
                    <a:pt x="51365" y="35796"/>
                    <a:pt x="51805" y="33101"/>
                    <a:pt x="51365" y="32826"/>
                  </a:cubicBezTo>
                  <a:cubicBezTo>
                    <a:pt x="50925" y="32551"/>
                    <a:pt x="50705" y="31231"/>
                    <a:pt x="50705" y="30681"/>
                  </a:cubicBezTo>
                  <a:cubicBezTo>
                    <a:pt x="50650" y="30131"/>
                    <a:pt x="47515" y="29141"/>
                    <a:pt x="48835" y="28701"/>
                  </a:cubicBezTo>
                  <a:cubicBezTo>
                    <a:pt x="50100" y="28207"/>
                    <a:pt x="51585" y="28097"/>
                    <a:pt x="51310" y="27602"/>
                  </a:cubicBezTo>
                  <a:cubicBezTo>
                    <a:pt x="50375" y="26612"/>
                    <a:pt x="48120" y="24467"/>
                    <a:pt x="51035" y="23972"/>
                  </a:cubicBezTo>
                  <a:lnTo>
                    <a:pt x="51695" y="22872"/>
                  </a:lnTo>
                  <a:cubicBezTo>
                    <a:pt x="50812" y="22210"/>
                    <a:pt x="51665" y="20273"/>
                    <a:pt x="50814" y="20273"/>
                  </a:cubicBezTo>
                  <a:cubicBezTo>
                    <a:pt x="50605" y="20273"/>
                    <a:pt x="50292" y="20390"/>
                    <a:pt x="49825" y="20672"/>
                  </a:cubicBezTo>
                  <a:cubicBezTo>
                    <a:pt x="48340" y="21222"/>
                    <a:pt x="48725" y="24082"/>
                    <a:pt x="47241" y="24082"/>
                  </a:cubicBezTo>
                  <a:cubicBezTo>
                    <a:pt x="46141" y="24082"/>
                    <a:pt x="41961" y="24027"/>
                    <a:pt x="41136" y="23202"/>
                  </a:cubicBezTo>
                  <a:cubicBezTo>
                    <a:pt x="39871" y="22157"/>
                    <a:pt x="38276" y="21552"/>
                    <a:pt x="36627" y="21552"/>
                  </a:cubicBezTo>
                  <a:cubicBezTo>
                    <a:pt x="33547" y="21002"/>
                    <a:pt x="29477" y="18968"/>
                    <a:pt x="29917" y="15833"/>
                  </a:cubicBezTo>
                  <a:cubicBezTo>
                    <a:pt x="29917" y="14898"/>
                    <a:pt x="32007" y="15558"/>
                    <a:pt x="31402" y="14128"/>
                  </a:cubicBezTo>
                  <a:cubicBezTo>
                    <a:pt x="30797" y="12643"/>
                    <a:pt x="26563" y="10828"/>
                    <a:pt x="25848" y="9454"/>
                  </a:cubicBezTo>
                  <a:cubicBezTo>
                    <a:pt x="25243" y="6869"/>
                    <a:pt x="30027" y="9673"/>
                    <a:pt x="27498" y="5054"/>
                  </a:cubicBezTo>
                  <a:cubicBezTo>
                    <a:pt x="27003" y="3349"/>
                    <a:pt x="25298" y="1369"/>
                    <a:pt x="24418" y="269"/>
                  </a:cubicBezTo>
                  <a:cubicBezTo>
                    <a:pt x="24290" y="68"/>
                    <a:pt x="24009" y="1"/>
                    <a:pt x="2369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1"/>
            <p:cNvSpPr/>
            <p:nvPr/>
          </p:nvSpPr>
          <p:spPr>
            <a:xfrm>
              <a:off x="3246300" y="2500725"/>
              <a:ext cx="508725" cy="248850"/>
            </a:xfrm>
            <a:custGeom>
              <a:rect b="b" l="l" r="r" t="t"/>
              <a:pathLst>
                <a:path extrusionOk="0" h="9954" w="20349">
                  <a:moveTo>
                    <a:pt x="1925" y="0"/>
                  </a:moveTo>
                  <a:cubicBezTo>
                    <a:pt x="2530" y="1430"/>
                    <a:pt x="440" y="770"/>
                    <a:pt x="440" y="1705"/>
                  </a:cubicBezTo>
                  <a:cubicBezTo>
                    <a:pt x="0" y="4840"/>
                    <a:pt x="4015" y="6874"/>
                    <a:pt x="7150" y="7424"/>
                  </a:cubicBezTo>
                  <a:cubicBezTo>
                    <a:pt x="8799" y="7424"/>
                    <a:pt x="10394" y="8029"/>
                    <a:pt x="11604" y="9074"/>
                  </a:cubicBezTo>
                  <a:cubicBezTo>
                    <a:pt x="12484" y="9899"/>
                    <a:pt x="16664" y="9954"/>
                    <a:pt x="17764" y="9954"/>
                  </a:cubicBezTo>
                  <a:cubicBezTo>
                    <a:pt x="19248" y="9954"/>
                    <a:pt x="18863" y="7094"/>
                    <a:pt x="20348" y="6544"/>
                  </a:cubicBezTo>
                  <a:cubicBezTo>
                    <a:pt x="20176" y="6544"/>
                    <a:pt x="17815" y="6241"/>
                    <a:pt x="16453" y="6241"/>
                  </a:cubicBezTo>
                  <a:cubicBezTo>
                    <a:pt x="16075" y="6241"/>
                    <a:pt x="15774" y="6265"/>
                    <a:pt x="15619" y="6324"/>
                  </a:cubicBezTo>
                  <a:cubicBezTo>
                    <a:pt x="15568" y="6346"/>
                    <a:pt x="15519" y="6355"/>
                    <a:pt x="15473" y="6355"/>
                  </a:cubicBezTo>
                  <a:cubicBezTo>
                    <a:pt x="14968" y="6355"/>
                    <a:pt x="14722" y="5193"/>
                    <a:pt x="14138" y="5193"/>
                  </a:cubicBezTo>
                  <a:cubicBezTo>
                    <a:pt x="14085" y="5193"/>
                    <a:pt x="14029" y="5203"/>
                    <a:pt x="13969" y="5224"/>
                  </a:cubicBezTo>
                  <a:cubicBezTo>
                    <a:pt x="13801" y="5271"/>
                    <a:pt x="13642" y="5292"/>
                    <a:pt x="13489" y="5292"/>
                  </a:cubicBezTo>
                  <a:cubicBezTo>
                    <a:pt x="11771" y="5292"/>
                    <a:pt x="10959" y="2594"/>
                    <a:pt x="9336" y="2594"/>
                  </a:cubicBezTo>
                  <a:cubicBezTo>
                    <a:pt x="9217" y="2594"/>
                    <a:pt x="9093" y="2608"/>
                    <a:pt x="8964" y="2640"/>
                  </a:cubicBezTo>
                  <a:cubicBezTo>
                    <a:pt x="8886" y="2666"/>
                    <a:pt x="8802" y="2678"/>
                    <a:pt x="8713" y="2678"/>
                  </a:cubicBezTo>
                  <a:cubicBezTo>
                    <a:pt x="7856" y="2678"/>
                    <a:pt x="6532" y="1556"/>
                    <a:pt x="5885" y="660"/>
                  </a:cubicBezTo>
                  <a:cubicBezTo>
                    <a:pt x="5525" y="314"/>
                    <a:pt x="5224" y="201"/>
                    <a:pt x="4943" y="201"/>
                  </a:cubicBezTo>
                  <a:cubicBezTo>
                    <a:pt x="4421" y="201"/>
                    <a:pt x="3968" y="588"/>
                    <a:pt x="3330" y="588"/>
                  </a:cubicBezTo>
                  <a:cubicBezTo>
                    <a:pt x="2947" y="588"/>
                    <a:pt x="2497" y="448"/>
                    <a:pt x="192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1"/>
            <p:cNvSpPr/>
            <p:nvPr/>
          </p:nvSpPr>
          <p:spPr>
            <a:xfrm>
              <a:off x="3211925" y="3808200"/>
              <a:ext cx="154000" cy="247700"/>
            </a:xfrm>
            <a:custGeom>
              <a:rect b="b" l="l" r="r" t="t"/>
              <a:pathLst>
                <a:path extrusionOk="0" h="9908" w="6160">
                  <a:moveTo>
                    <a:pt x="1650" y="0"/>
                  </a:moveTo>
                  <a:cubicBezTo>
                    <a:pt x="715" y="0"/>
                    <a:pt x="880" y="1705"/>
                    <a:pt x="935" y="2310"/>
                  </a:cubicBezTo>
                  <a:cubicBezTo>
                    <a:pt x="1045" y="2915"/>
                    <a:pt x="220" y="3905"/>
                    <a:pt x="275" y="4180"/>
                  </a:cubicBezTo>
                  <a:cubicBezTo>
                    <a:pt x="330" y="4455"/>
                    <a:pt x="715" y="6435"/>
                    <a:pt x="330" y="7095"/>
                  </a:cubicBezTo>
                  <a:cubicBezTo>
                    <a:pt x="1" y="7810"/>
                    <a:pt x="1210" y="9734"/>
                    <a:pt x="2475" y="9899"/>
                  </a:cubicBezTo>
                  <a:cubicBezTo>
                    <a:pt x="2519" y="9905"/>
                    <a:pt x="2563" y="9907"/>
                    <a:pt x="2608" y="9907"/>
                  </a:cubicBezTo>
                  <a:cubicBezTo>
                    <a:pt x="3927" y="9907"/>
                    <a:pt x="5835" y="7627"/>
                    <a:pt x="5995" y="7095"/>
                  </a:cubicBezTo>
                  <a:cubicBezTo>
                    <a:pt x="6160" y="6600"/>
                    <a:pt x="5335" y="5500"/>
                    <a:pt x="4950" y="5225"/>
                  </a:cubicBezTo>
                  <a:cubicBezTo>
                    <a:pt x="3960" y="3355"/>
                    <a:pt x="2860" y="1650"/>
                    <a:pt x="1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1"/>
            <p:cNvSpPr/>
            <p:nvPr/>
          </p:nvSpPr>
          <p:spPr>
            <a:xfrm>
              <a:off x="3119800" y="2107275"/>
              <a:ext cx="155400" cy="166600"/>
            </a:xfrm>
            <a:custGeom>
              <a:rect b="b" l="l" r="r" t="t"/>
              <a:pathLst>
                <a:path extrusionOk="0" h="6664" w="6216">
                  <a:moveTo>
                    <a:pt x="3331" y="0"/>
                  </a:moveTo>
                  <a:cubicBezTo>
                    <a:pt x="2705" y="0"/>
                    <a:pt x="2007" y="459"/>
                    <a:pt x="1538" y="459"/>
                  </a:cubicBezTo>
                  <a:cubicBezTo>
                    <a:pt x="1501" y="459"/>
                    <a:pt x="1465" y="456"/>
                    <a:pt x="1431" y="450"/>
                  </a:cubicBezTo>
                  <a:cubicBezTo>
                    <a:pt x="1412" y="446"/>
                    <a:pt x="1392" y="444"/>
                    <a:pt x="1373" y="444"/>
                  </a:cubicBezTo>
                  <a:cubicBezTo>
                    <a:pt x="821" y="444"/>
                    <a:pt x="1" y="1879"/>
                    <a:pt x="1" y="1879"/>
                  </a:cubicBezTo>
                  <a:cubicBezTo>
                    <a:pt x="881" y="2979"/>
                    <a:pt x="2586" y="4959"/>
                    <a:pt x="3081" y="6664"/>
                  </a:cubicBezTo>
                  <a:cubicBezTo>
                    <a:pt x="4400" y="4134"/>
                    <a:pt x="6215" y="6609"/>
                    <a:pt x="5610" y="1879"/>
                  </a:cubicBezTo>
                  <a:cubicBezTo>
                    <a:pt x="5610" y="450"/>
                    <a:pt x="4620" y="670"/>
                    <a:pt x="3905" y="175"/>
                  </a:cubicBezTo>
                  <a:cubicBezTo>
                    <a:pt x="3728" y="48"/>
                    <a:pt x="3533" y="0"/>
                    <a:pt x="33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1"/>
            <p:cNvSpPr/>
            <p:nvPr/>
          </p:nvSpPr>
          <p:spPr>
            <a:xfrm>
              <a:off x="2810475" y="4131300"/>
              <a:ext cx="42650" cy="140150"/>
            </a:xfrm>
            <a:custGeom>
              <a:rect b="b" l="l" r="r" t="t"/>
              <a:pathLst>
                <a:path extrusionOk="0" h="5606" w="1706">
                  <a:moveTo>
                    <a:pt x="1705" y="0"/>
                  </a:moveTo>
                  <a:cubicBezTo>
                    <a:pt x="0" y="440"/>
                    <a:pt x="825" y="2915"/>
                    <a:pt x="550" y="3850"/>
                  </a:cubicBezTo>
                  <a:cubicBezTo>
                    <a:pt x="275" y="4125"/>
                    <a:pt x="440" y="4840"/>
                    <a:pt x="550" y="5225"/>
                  </a:cubicBezTo>
                  <a:cubicBezTo>
                    <a:pt x="610" y="5464"/>
                    <a:pt x="800" y="5605"/>
                    <a:pt x="1005" y="5605"/>
                  </a:cubicBezTo>
                  <a:cubicBezTo>
                    <a:pt x="1177" y="5605"/>
                    <a:pt x="1360" y="5505"/>
                    <a:pt x="1485" y="5280"/>
                  </a:cubicBezTo>
                  <a:cubicBezTo>
                    <a:pt x="1595" y="4730"/>
                    <a:pt x="1595" y="4235"/>
                    <a:pt x="1485" y="3685"/>
                  </a:cubicBezTo>
                  <a:cubicBezTo>
                    <a:pt x="1485" y="3190"/>
                    <a:pt x="1430" y="2640"/>
                    <a:pt x="1265" y="2145"/>
                  </a:cubicBezTo>
                  <a:cubicBezTo>
                    <a:pt x="1045" y="1650"/>
                    <a:pt x="1705" y="825"/>
                    <a:pt x="170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1"/>
            <p:cNvSpPr/>
            <p:nvPr/>
          </p:nvSpPr>
          <p:spPr>
            <a:xfrm>
              <a:off x="2783400" y="4348525"/>
              <a:ext cx="69300" cy="44450"/>
            </a:xfrm>
            <a:custGeom>
              <a:rect b="b" l="l" r="r" t="t"/>
              <a:pathLst>
                <a:path extrusionOk="0" h="1778" w="2772">
                  <a:moveTo>
                    <a:pt x="1413" y="0"/>
                  </a:moveTo>
                  <a:cubicBezTo>
                    <a:pt x="0" y="1154"/>
                    <a:pt x="704" y="1778"/>
                    <a:pt x="1431" y="1778"/>
                  </a:cubicBezTo>
                  <a:cubicBezTo>
                    <a:pt x="2092" y="1778"/>
                    <a:pt x="2771" y="1264"/>
                    <a:pt x="1908" y="165"/>
                  </a:cubicBezTo>
                  <a:lnTo>
                    <a:pt x="1413" y="0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1"/>
            <p:cNvSpPr/>
            <p:nvPr/>
          </p:nvSpPr>
          <p:spPr>
            <a:xfrm>
              <a:off x="2781900" y="4002050"/>
              <a:ext cx="60225" cy="110050"/>
            </a:xfrm>
            <a:custGeom>
              <a:rect b="b" l="l" r="r" t="t"/>
              <a:pathLst>
                <a:path extrusionOk="0" h="4402" w="2409">
                  <a:moveTo>
                    <a:pt x="469" y="1"/>
                  </a:moveTo>
                  <a:cubicBezTo>
                    <a:pt x="233" y="1"/>
                    <a:pt x="575" y="1174"/>
                    <a:pt x="648" y="1760"/>
                  </a:cubicBezTo>
                  <a:cubicBezTo>
                    <a:pt x="540" y="2087"/>
                    <a:pt x="1" y="4401"/>
                    <a:pt x="892" y="4401"/>
                  </a:cubicBezTo>
                  <a:cubicBezTo>
                    <a:pt x="902" y="4401"/>
                    <a:pt x="912" y="4401"/>
                    <a:pt x="923" y="4400"/>
                  </a:cubicBezTo>
                  <a:cubicBezTo>
                    <a:pt x="1033" y="3795"/>
                    <a:pt x="2298" y="3520"/>
                    <a:pt x="2408" y="2860"/>
                  </a:cubicBezTo>
                  <a:cubicBezTo>
                    <a:pt x="2353" y="2585"/>
                    <a:pt x="1803" y="2805"/>
                    <a:pt x="1528" y="2475"/>
                  </a:cubicBezTo>
                  <a:cubicBezTo>
                    <a:pt x="1308" y="2145"/>
                    <a:pt x="1693" y="1705"/>
                    <a:pt x="1363" y="1101"/>
                  </a:cubicBezTo>
                  <a:cubicBezTo>
                    <a:pt x="850" y="294"/>
                    <a:pt x="587" y="1"/>
                    <a:pt x="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1"/>
            <p:cNvSpPr/>
            <p:nvPr/>
          </p:nvSpPr>
          <p:spPr>
            <a:xfrm>
              <a:off x="2777475" y="4147450"/>
              <a:ext cx="36375" cy="53725"/>
            </a:xfrm>
            <a:custGeom>
              <a:rect b="b" l="l" r="r" t="t"/>
              <a:pathLst>
                <a:path extrusionOk="0" h="2149" w="1455">
                  <a:moveTo>
                    <a:pt x="499" y="0"/>
                  </a:moveTo>
                  <a:cubicBezTo>
                    <a:pt x="444" y="0"/>
                    <a:pt x="387" y="5"/>
                    <a:pt x="330" y="14"/>
                  </a:cubicBezTo>
                  <a:cubicBezTo>
                    <a:pt x="330" y="454"/>
                    <a:pt x="0" y="2049"/>
                    <a:pt x="330" y="2104"/>
                  </a:cubicBezTo>
                  <a:cubicBezTo>
                    <a:pt x="412" y="2134"/>
                    <a:pt x="488" y="2148"/>
                    <a:pt x="558" y="2148"/>
                  </a:cubicBezTo>
                  <a:cubicBezTo>
                    <a:pt x="1256" y="2148"/>
                    <a:pt x="1455" y="788"/>
                    <a:pt x="1155" y="289"/>
                  </a:cubicBezTo>
                  <a:cubicBezTo>
                    <a:pt x="1019" y="107"/>
                    <a:pt x="769" y="0"/>
                    <a:pt x="4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1"/>
            <p:cNvSpPr/>
            <p:nvPr/>
          </p:nvSpPr>
          <p:spPr>
            <a:xfrm>
              <a:off x="2590500" y="1603800"/>
              <a:ext cx="675075" cy="300250"/>
            </a:xfrm>
            <a:custGeom>
              <a:rect b="b" l="l" r="r" t="t"/>
              <a:pathLst>
                <a:path extrusionOk="0" h="12010" w="27003">
                  <a:moveTo>
                    <a:pt x="12498" y="1"/>
                  </a:moveTo>
                  <a:cubicBezTo>
                    <a:pt x="11480" y="1"/>
                    <a:pt x="10610" y="353"/>
                    <a:pt x="10174" y="1561"/>
                  </a:cubicBezTo>
                  <a:cubicBezTo>
                    <a:pt x="10090" y="1686"/>
                    <a:pt x="9958" y="1738"/>
                    <a:pt x="9792" y="1738"/>
                  </a:cubicBezTo>
                  <a:cubicBezTo>
                    <a:pt x="9085" y="1738"/>
                    <a:pt x="7754" y="804"/>
                    <a:pt x="6819" y="626"/>
                  </a:cubicBezTo>
                  <a:cubicBezTo>
                    <a:pt x="6705" y="599"/>
                    <a:pt x="6586" y="586"/>
                    <a:pt x="6463" y="586"/>
                  </a:cubicBezTo>
                  <a:cubicBezTo>
                    <a:pt x="5345" y="586"/>
                    <a:pt x="3960" y="1642"/>
                    <a:pt x="3960" y="2386"/>
                  </a:cubicBezTo>
                  <a:cubicBezTo>
                    <a:pt x="3960" y="3231"/>
                    <a:pt x="2285" y="4482"/>
                    <a:pt x="2348" y="4482"/>
                  </a:cubicBezTo>
                  <a:cubicBezTo>
                    <a:pt x="2351" y="4482"/>
                    <a:pt x="2356" y="4480"/>
                    <a:pt x="2365" y="4475"/>
                  </a:cubicBezTo>
                  <a:cubicBezTo>
                    <a:pt x="2378" y="4469"/>
                    <a:pt x="2395" y="4465"/>
                    <a:pt x="2416" y="4465"/>
                  </a:cubicBezTo>
                  <a:cubicBezTo>
                    <a:pt x="2724" y="4465"/>
                    <a:pt x="3767" y="5217"/>
                    <a:pt x="4180" y="5630"/>
                  </a:cubicBezTo>
                  <a:cubicBezTo>
                    <a:pt x="4244" y="5694"/>
                    <a:pt x="4303" y="5722"/>
                    <a:pt x="4361" y="5722"/>
                  </a:cubicBezTo>
                  <a:cubicBezTo>
                    <a:pt x="4698" y="5722"/>
                    <a:pt x="4968" y="4765"/>
                    <a:pt x="5720" y="4530"/>
                  </a:cubicBezTo>
                  <a:cubicBezTo>
                    <a:pt x="5835" y="4494"/>
                    <a:pt x="5932" y="4478"/>
                    <a:pt x="6015" y="4478"/>
                  </a:cubicBezTo>
                  <a:cubicBezTo>
                    <a:pt x="6567" y="4478"/>
                    <a:pt x="6492" y="5193"/>
                    <a:pt x="6874" y="5575"/>
                  </a:cubicBezTo>
                  <a:cubicBezTo>
                    <a:pt x="10229" y="6730"/>
                    <a:pt x="9624" y="7610"/>
                    <a:pt x="6379" y="7940"/>
                  </a:cubicBezTo>
                  <a:cubicBezTo>
                    <a:pt x="6359" y="7938"/>
                    <a:pt x="6338" y="7938"/>
                    <a:pt x="6317" y="7938"/>
                  </a:cubicBezTo>
                  <a:cubicBezTo>
                    <a:pt x="5603" y="7938"/>
                    <a:pt x="4565" y="8820"/>
                    <a:pt x="4565" y="8820"/>
                  </a:cubicBezTo>
                  <a:cubicBezTo>
                    <a:pt x="4500" y="8927"/>
                    <a:pt x="4363" y="8967"/>
                    <a:pt x="4176" y="8967"/>
                  </a:cubicBezTo>
                  <a:cubicBezTo>
                    <a:pt x="3606" y="8967"/>
                    <a:pt x="2574" y="8591"/>
                    <a:pt x="1752" y="8591"/>
                  </a:cubicBezTo>
                  <a:cubicBezTo>
                    <a:pt x="1462" y="8591"/>
                    <a:pt x="1198" y="8638"/>
                    <a:pt x="990" y="8765"/>
                  </a:cubicBezTo>
                  <a:cubicBezTo>
                    <a:pt x="0" y="9315"/>
                    <a:pt x="1650" y="10030"/>
                    <a:pt x="2420" y="10305"/>
                  </a:cubicBezTo>
                  <a:cubicBezTo>
                    <a:pt x="2672" y="10389"/>
                    <a:pt x="3032" y="10411"/>
                    <a:pt x="3431" y="10411"/>
                  </a:cubicBezTo>
                  <a:cubicBezTo>
                    <a:pt x="3886" y="10411"/>
                    <a:pt x="4391" y="10382"/>
                    <a:pt x="4845" y="10382"/>
                  </a:cubicBezTo>
                  <a:cubicBezTo>
                    <a:pt x="5294" y="10382"/>
                    <a:pt x="5692" y="10411"/>
                    <a:pt x="5940" y="10525"/>
                  </a:cubicBezTo>
                  <a:cubicBezTo>
                    <a:pt x="6751" y="10761"/>
                    <a:pt x="7562" y="10873"/>
                    <a:pt x="8374" y="10873"/>
                  </a:cubicBezTo>
                  <a:cubicBezTo>
                    <a:pt x="8882" y="10873"/>
                    <a:pt x="9391" y="10829"/>
                    <a:pt x="9899" y="10745"/>
                  </a:cubicBezTo>
                  <a:cubicBezTo>
                    <a:pt x="9949" y="10720"/>
                    <a:pt x="9995" y="10708"/>
                    <a:pt x="10038" y="10708"/>
                  </a:cubicBezTo>
                  <a:cubicBezTo>
                    <a:pt x="10378" y="10708"/>
                    <a:pt x="10541" y="11424"/>
                    <a:pt x="10834" y="12010"/>
                  </a:cubicBezTo>
                  <a:cubicBezTo>
                    <a:pt x="11109" y="10580"/>
                    <a:pt x="11219" y="8325"/>
                    <a:pt x="13859" y="7665"/>
                  </a:cubicBezTo>
                  <a:cubicBezTo>
                    <a:pt x="14220" y="7527"/>
                    <a:pt x="14513" y="7472"/>
                    <a:pt x="14758" y="7472"/>
                  </a:cubicBezTo>
                  <a:cubicBezTo>
                    <a:pt x="15679" y="7472"/>
                    <a:pt x="15919" y="8244"/>
                    <a:pt x="16503" y="8244"/>
                  </a:cubicBezTo>
                  <a:cubicBezTo>
                    <a:pt x="16877" y="8244"/>
                    <a:pt x="17391" y="7928"/>
                    <a:pt x="18313" y="6895"/>
                  </a:cubicBezTo>
                  <a:cubicBezTo>
                    <a:pt x="18783" y="6256"/>
                    <a:pt x="19312" y="6137"/>
                    <a:pt x="19847" y="6137"/>
                  </a:cubicBezTo>
                  <a:cubicBezTo>
                    <a:pt x="20162" y="6137"/>
                    <a:pt x="20479" y="6178"/>
                    <a:pt x="20789" y="6178"/>
                  </a:cubicBezTo>
                  <a:cubicBezTo>
                    <a:pt x="21492" y="6178"/>
                    <a:pt x="22155" y="5967"/>
                    <a:pt x="22658" y="4585"/>
                  </a:cubicBezTo>
                  <a:cubicBezTo>
                    <a:pt x="23153" y="3540"/>
                    <a:pt x="27002" y="2991"/>
                    <a:pt x="26782" y="2166"/>
                  </a:cubicBezTo>
                  <a:cubicBezTo>
                    <a:pt x="26342" y="1176"/>
                    <a:pt x="24088" y="1011"/>
                    <a:pt x="23263" y="296"/>
                  </a:cubicBezTo>
                  <a:cubicBezTo>
                    <a:pt x="23001" y="87"/>
                    <a:pt x="22414" y="10"/>
                    <a:pt x="21712" y="10"/>
                  </a:cubicBezTo>
                  <a:cubicBezTo>
                    <a:pt x="20200" y="10"/>
                    <a:pt x="18159" y="366"/>
                    <a:pt x="17708" y="516"/>
                  </a:cubicBezTo>
                  <a:cubicBezTo>
                    <a:pt x="17470" y="642"/>
                    <a:pt x="17180" y="692"/>
                    <a:pt x="16854" y="692"/>
                  </a:cubicBezTo>
                  <a:cubicBezTo>
                    <a:pt x="15639" y="692"/>
                    <a:pt x="13924" y="1"/>
                    <a:pt x="1249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1"/>
            <p:cNvSpPr/>
            <p:nvPr/>
          </p:nvSpPr>
          <p:spPr>
            <a:xfrm>
              <a:off x="2030925" y="1939175"/>
              <a:ext cx="728700" cy="619175"/>
            </a:xfrm>
            <a:custGeom>
              <a:rect b="b" l="l" r="r" t="t"/>
              <a:pathLst>
                <a:path extrusionOk="0" h="24767" w="29148">
                  <a:moveTo>
                    <a:pt x="26487" y="0"/>
                  </a:moveTo>
                  <a:cubicBezTo>
                    <a:pt x="26157" y="0"/>
                    <a:pt x="25742" y="381"/>
                    <a:pt x="25188" y="1344"/>
                  </a:cubicBezTo>
                  <a:cubicBezTo>
                    <a:pt x="24913" y="2499"/>
                    <a:pt x="22218" y="2664"/>
                    <a:pt x="20623" y="3324"/>
                  </a:cubicBezTo>
                  <a:cubicBezTo>
                    <a:pt x="20041" y="3671"/>
                    <a:pt x="19570" y="3800"/>
                    <a:pt x="19163" y="3800"/>
                  </a:cubicBezTo>
                  <a:cubicBezTo>
                    <a:pt x="17979" y="3800"/>
                    <a:pt x="17336" y="2708"/>
                    <a:pt x="16056" y="2708"/>
                  </a:cubicBezTo>
                  <a:cubicBezTo>
                    <a:pt x="15824" y="2708"/>
                    <a:pt x="15570" y="2744"/>
                    <a:pt x="15289" y="2829"/>
                  </a:cubicBezTo>
                  <a:cubicBezTo>
                    <a:pt x="14920" y="3456"/>
                    <a:pt x="14255" y="3811"/>
                    <a:pt x="13574" y="3811"/>
                  </a:cubicBezTo>
                  <a:cubicBezTo>
                    <a:pt x="13240" y="3811"/>
                    <a:pt x="12902" y="3725"/>
                    <a:pt x="12594" y="3544"/>
                  </a:cubicBezTo>
                  <a:cubicBezTo>
                    <a:pt x="12370" y="3406"/>
                    <a:pt x="12188" y="3346"/>
                    <a:pt x="12040" y="3346"/>
                  </a:cubicBezTo>
                  <a:cubicBezTo>
                    <a:pt x="11246" y="3346"/>
                    <a:pt x="11408" y="5060"/>
                    <a:pt x="10944" y="5524"/>
                  </a:cubicBezTo>
                  <a:cubicBezTo>
                    <a:pt x="9954" y="6294"/>
                    <a:pt x="8745" y="6899"/>
                    <a:pt x="7535" y="7229"/>
                  </a:cubicBezTo>
                  <a:cubicBezTo>
                    <a:pt x="7116" y="7229"/>
                    <a:pt x="7245" y="9224"/>
                    <a:pt x="6024" y="9224"/>
                  </a:cubicBezTo>
                  <a:cubicBezTo>
                    <a:pt x="5962" y="9224"/>
                    <a:pt x="5898" y="9219"/>
                    <a:pt x="5830" y="9208"/>
                  </a:cubicBezTo>
                  <a:cubicBezTo>
                    <a:pt x="4565" y="8933"/>
                    <a:pt x="3410" y="8493"/>
                    <a:pt x="2310" y="7834"/>
                  </a:cubicBezTo>
                  <a:cubicBezTo>
                    <a:pt x="2310" y="8933"/>
                    <a:pt x="2145" y="10033"/>
                    <a:pt x="1595" y="10528"/>
                  </a:cubicBezTo>
                  <a:cubicBezTo>
                    <a:pt x="0" y="12068"/>
                    <a:pt x="2090" y="16798"/>
                    <a:pt x="1375" y="18227"/>
                  </a:cubicBezTo>
                  <a:cubicBezTo>
                    <a:pt x="5940" y="18997"/>
                    <a:pt x="3135" y="21527"/>
                    <a:pt x="1870" y="23672"/>
                  </a:cubicBezTo>
                  <a:cubicBezTo>
                    <a:pt x="2663" y="24359"/>
                    <a:pt x="5692" y="24767"/>
                    <a:pt x="8692" y="24767"/>
                  </a:cubicBezTo>
                  <a:cubicBezTo>
                    <a:pt x="11933" y="24767"/>
                    <a:pt x="15140" y="24291"/>
                    <a:pt x="15454" y="23177"/>
                  </a:cubicBezTo>
                  <a:cubicBezTo>
                    <a:pt x="15098" y="21804"/>
                    <a:pt x="15682" y="19444"/>
                    <a:pt x="16555" y="19444"/>
                  </a:cubicBezTo>
                  <a:cubicBezTo>
                    <a:pt x="16626" y="19444"/>
                    <a:pt x="16699" y="19459"/>
                    <a:pt x="16774" y="19492"/>
                  </a:cubicBezTo>
                  <a:cubicBezTo>
                    <a:pt x="16895" y="19539"/>
                    <a:pt x="17021" y="19560"/>
                    <a:pt x="17149" y="19560"/>
                  </a:cubicBezTo>
                  <a:cubicBezTo>
                    <a:pt x="18074" y="19560"/>
                    <a:pt x="19144" y="18489"/>
                    <a:pt x="19578" y="18392"/>
                  </a:cubicBezTo>
                  <a:cubicBezTo>
                    <a:pt x="20073" y="18282"/>
                    <a:pt x="22493" y="18612"/>
                    <a:pt x="22493" y="17183"/>
                  </a:cubicBezTo>
                  <a:cubicBezTo>
                    <a:pt x="22493" y="15808"/>
                    <a:pt x="24748" y="15093"/>
                    <a:pt x="24638" y="14103"/>
                  </a:cubicBezTo>
                  <a:cubicBezTo>
                    <a:pt x="24542" y="13241"/>
                    <a:pt x="23737" y="11920"/>
                    <a:pt x="24294" y="11920"/>
                  </a:cubicBezTo>
                  <a:cubicBezTo>
                    <a:pt x="24376" y="11920"/>
                    <a:pt x="24489" y="11949"/>
                    <a:pt x="24638" y="12013"/>
                  </a:cubicBezTo>
                  <a:cubicBezTo>
                    <a:pt x="24834" y="12084"/>
                    <a:pt x="25036" y="12117"/>
                    <a:pt x="25238" y="12117"/>
                  </a:cubicBezTo>
                  <a:cubicBezTo>
                    <a:pt x="26282" y="12117"/>
                    <a:pt x="27288" y="11248"/>
                    <a:pt x="27058" y="10418"/>
                  </a:cubicBezTo>
                  <a:cubicBezTo>
                    <a:pt x="26728" y="9428"/>
                    <a:pt x="29147" y="9153"/>
                    <a:pt x="27938" y="7724"/>
                  </a:cubicBezTo>
                  <a:cubicBezTo>
                    <a:pt x="26728" y="6349"/>
                    <a:pt x="28432" y="5029"/>
                    <a:pt x="28762" y="5029"/>
                  </a:cubicBezTo>
                  <a:cubicBezTo>
                    <a:pt x="27718" y="3817"/>
                    <a:pt x="27530" y="0"/>
                    <a:pt x="2648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1"/>
            <p:cNvSpPr/>
            <p:nvPr/>
          </p:nvSpPr>
          <p:spPr>
            <a:xfrm>
              <a:off x="2077675" y="2030625"/>
              <a:ext cx="1011175" cy="910075"/>
            </a:xfrm>
            <a:custGeom>
              <a:rect b="b" l="l" r="r" t="t"/>
              <a:pathLst>
                <a:path extrusionOk="0" h="36403" w="40447">
                  <a:moveTo>
                    <a:pt x="34003" y="0"/>
                  </a:moveTo>
                  <a:cubicBezTo>
                    <a:pt x="33037" y="0"/>
                    <a:pt x="31919" y="398"/>
                    <a:pt x="31347" y="766"/>
                  </a:cubicBezTo>
                  <a:cubicBezTo>
                    <a:pt x="30357" y="1371"/>
                    <a:pt x="27167" y="1371"/>
                    <a:pt x="26837" y="1371"/>
                  </a:cubicBezTo>
                  <a:cubicBezTo>
                    <a:pt x="26562" y="1371"/>
                    <a:pt x="24858" y="2636"/>
                    <a:pt x="26068" y="4066"/>
                  </a:cubicBezTo>
                  <a:cubicBezTo>
                    <a:pt x="27222" y="5440"/>
                    <a:pt x="24858" y="5770"/>
                    <a:pt x="25133" y="6760"/>
                  </a:cubicBezTo>
                  <a:cubicBezTo>
                    <a:pt x="25406" y="7581"/>
                    <a:pt x="24394" y="8478"/>
                    <a:pt x="23382" y="8478"/>
                  </a:cubicBezTo>
                  <a:cubicBezTo>
                    <a:pt x="23174" y="8478"/>
                    <a:pt x="22965" y="8440"/>
                    <a:pt x="22768" y="8355"/>
                  </a:cubicBezTo>
                  <a:cubicBezTo>
                    <a:pt x="22612" y="8291"/>
                    <a:pt x="22494" y="8262"/>
                    <a:pt x="22408" y="8262"/>
                  </a:cubicBezTo>
                  <a:cubicBezTo>
                    <a:pt x="21826" y="8262"/>
                    <a:pt x="22672" y="9583"/>
                    <a:pt x="22768" y="10445"/>
                  </a:cubicBezTo>
                  <a:cubicBezTo>
                    <a:pt x="22878" y="11435"/>
                    <a:pt x="20568" y="12150"/>
                    <a:pt x="20568" y="13525"/>
                  </a:cubicBezTo>
                  <a:cubicBezTo>
                    <a:pt x="20568" y="14954"/>
                    <a:pt x="18148" y="14624"/>
                    <a:pt x="17653" y="14734"/>
                  </a:cubicBezTo>
                  <a:cubicBezTo>
                    <a:pt x="17224" y="14830"/>
                    <a:pt x="16216" y="15918"/>
                    <a:pt x="15310" y="15918"/>
                  </a:cubicBezTo>
                  <a:cubicBezTo>
                    <a:pt x="15171" y="15918"/>
                    <a:pt x="15035" y="15893"/>
                    <a:pt x="14904" y="15834"/>
                  </a:cubicBezTo>
                  <a:cubicBezTo>
                    <a:pt x="14825" y="15801"/>
                    <a:pt x="14748" y="15786"/>
                    <a:pt x="14674" y="15786"/>
                  </a:cubicBezTo>
                  <a:cubicBezTo>
                    <a:pt x="13765" y="15786"/>
                    <a:pt x="13228" y="18146"/>
                    <a:pt x="13584" y="19519"/>
                  </a:cubicBezTo>
                  <a:cubicBezTo>
                    <a:pt x="13241" y="20633"/>
                    <a:pt x="10036" y="21109"/>
                    <a:pt x="6802" y="21109"/>
                  </a:cubicBezTo>
                  <a:cubicBezTo>
                    <a:pt x="3810" y="21109"/>
                    <a:pt x="793" y="20701"/>
                    <a:pt x="0" y="20014"/>
                  </a:cubicBezTo>
                  <a:lnTo>
                    <a:pt x="0" y="20014"/>
                  </a:lnTo>
                  <a:cubicBezTo>
                    <a:pt x="0" y="20454"/>
                    <a:pt x="1155" y="21389"/>
                    <a:pt x="1540" y="22544"/>
                  </a:cubicBezTo>
                  <a:cubicBezTo>
                    <a:pt x="1870" y="23698"/>
                    <a:pt x="4950" y="24303"/>
                    <a:pt x="4675" y="25073"/>
                  </a:cubicBezTo>
                  <a:cubicBezTo>
                    <a:pt x="4400" y="25843"/>
                    <a:pt x="5830" y="26558"/>
                    <a:pt x="5555" y="27548"/>
                  </a:cubicBezTo>
                  <a:cubicBezTo>
                    <a:pt x="5280" y="28483"/>
                    <a:pt x="2035" y="28648"/>
                    <a:pt x="1980" y="29473"/>
                  </a:cubicBezTo>
                  <a:cubicBezTo>
                    <a:pt x="1870" y="30243"/>
                    <a:pt x="1595" y="32498"/>
                    <a:pt x="1595" y="32498"/>
                  </a:cubicBezTo>
                  <a:cubicBezTo>
                    <a:pt x="2571" y="32498"/>
                    <a:pt x="8062" y="31685"/>
                    <a:pt x="11210" y="31685"/>
                  </a:cubicBezTo>
                  <a:cubicBezTo>
                    <a:pt x="12317" y="31685"/>
                    <a:pt x="13135" y="31786"/>
                    <a:pt x="13364" y="32058"/>
                  </a:cubicBezTo>
                  <a:cubicBezTo>
                    <a:pt x="14244" y="33048"/>
                    <a:pt x="16279" y="35962"/>
                    <a:pt x="17268" y="36402"/>
                  </a:cubicBezTo>
                  <a:cubicBezTo>
                    <a:pt x="18345" y="34974"/>
                    <a:pt x="19191" y="34618"/>
                    <a:pt x="19959" y="34618"/>
                  </a:cubicBezTo>
                  <a:cubicBezTo>
                    <a:pt x="20723" y="34618"/>
                    <a:pt x="21409" y="34971"/>
                    <a:pt x="22167" y="34971"/>
                  </a:cubicBezTo>
                  <a:cubicBezTo>
                    <a:pt x="22787" y="34971"/>
                    <a:pt x="23455" y="34734"/>
                    <a:pt x="24253" y="33872"/>
                  </a:cubicBezTo>
                  <a:cubicBezTo>
                    <a:pt x="25133" y="32718"/>
                    <a:pt x="22713" y="31508"/>
                    <a:pt x="22548" y="30573"/>
                  </a:cubicBezTo>
                  <a:cubicBezTo>
                    <a:pt x="22328" y="29693"/>
                    <a:pt x="21063" y="28318"/>
                    <a:pt x="21173" y="27383"/>
                  </a:cubicBezTo>
                  <a:cubicBezTo>
                    <a:pt x="21283" y="26503"/>
                    <a:pt x="22053" y="26008"/>
                    <a:pt x="22878" y="25018"/>
                  </a:cubicBezTo>
                  <a:cubicBezTo>
                    <a:pt x="23206" y="24597"/>
                    <a:pt x="23653" y="24495"/>
                    <a:pt x="24181" y="24495"/>
                  </a:cubicBezTo>
                  <a:cubicBezTo>
                    <a:pt x="24683" y="24495"/>
                    <a:pt x="25257" y="24587"/>
                    <a:pt x="25873" y="24587"/>
                  </a:cubicBezTo>
                  <a:cubicBezTo>
                    <a:pt x="26133" y="24587"/>
                    <a:pt x="26400" y="24570"/>
                    <a:pt x="26672" y="24523"/>
                  </a:cubicBezTo>
                  <a:cubicBezTo>
                    <a:pt x="28212" y="24193"/>
                    <a:pt x="27552" y="22214"/>
                    <a:pt x="30247" y="20234"/>
                  </a:cubicBezTo>
                  <a:cubicBezTo>
                    <a:pt x="32942" y="18254"/>
                    <a:pt x="32832" y="16549"/>
                    <a:pt x="33712" y="14954"/>
                  </a:cubicBezTo>
                  <a:cubicBezTo>
                    <a:pt x="35087" y="12755"/>
                    <a:pt x="30027" y="8355"/>
                    <a:pt x="31952" y="6870"/>
                  </a:cubicBezTo>
                  <a:cubicBezTo>
                    <a:pt x="32064" y="6758"/>
                    <a:pt x="32515" y="6728"/>
                    <a:pt x="33148" y="6728"/>
                  </a:cubicBezTo>
                  <a:cubicBezTo>
                    <a:pt x="33852" y="6728"/>
                    <a:pt x="34783" y="6765"/>
                    <a:pt x="35722" y="6765"/>
                  </a:cubicBezTo>
                  <a:cubicBezTo>
                    <a:pt x="38058" y="6765"/>
                    <a:pt x="40446" y="6537"/>
                    <a:pt x="39541" y="4945"/>
                  </a:cubicBezTo>
                  <a:cubicBezTo>
                    <a:pt x="39211" y="4451"/>
                    <a:pt x="38716" y="4066"/>
                    <a:pt x="38221" y="3846"/>
                  </a:cubicBezTo>
                  <a:cubicBezTo>
                    <a:pt x="36846" y="3571"/>
                    <a:pt x="36241" y="1041"/>
                    <a:pt x="34922" y="161"/>
                  </a:cubicBezTo>
                  <a:cubicBezTo>
                    <a:pt x="34653" y="48"/>
                    <a:pt x="34337" y="0"/>
                    <a:pt x="340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1"/>
            <p:cNvSpPr/>
            <p:nvPr/>
          </p:nvSpPr>
          <p:spPr>
            <a:xfrm>
              <a:off x="1762825" y="1420525"/>
              <a:ext cx="1055925" cy="612750"/>
            </a:xfrm>
            <a:custGeom>
              <a:rect b="b" l="l" r="r" t="t"/>
              <a:pathLst>
                <a:path extrusionOk="0" h="24510" w="42237">
                  <a:moveTo>
                    <a:pt x="37697" y="16048"/>
                  </a:moveTo>
                  <a:lnTo>
                    <a:pt x="37697" y="16048"/>
                  </a:lnTo>
                  <a:cubicBezTo>
                    <a:pt x="37688" y="16063"/>
                    <a:pt x="37679" y="16079"/>
                    <a:pt x="37672" y="16096"/>
                  </a:cubicBezTo>
                  <a:cubicBezTo>
                    <a:pt x="37682" y="16079"/>
                    <a:pt x="37690" y="16063"/>
                    <a:pt x="37697" y="16048"/>
                  </a:cubicBezTo>
                  <a:close/>
                  <a:moveTo>
                    <a:pt x="5270" y="0"/>
                  </a:moveTo>
                  <a:cubicBezTo>
                    <a:pt x="4253" y="0"/>
                    <a:pt x="3194" y="223"/>
                    <a:pt x="2090" y="753"/>
                  </a:cubicBezTo>
                  <a:cubicBezTo>
                    <a:pt x="881" y="863"/>
                    <a:pt x="221" y="4217"/>
                    <a:pt x="716" y="5592"/>
                  </a:cubicBezTo>
                  <a:cubicBezTo>
                    <a:pt x="1210" y="7022"/>
                    <a:pt x="1" y="12246"/>
                    <a:pt x="1" y="12246"/>
                  </a:cubicBezTo>
                  <a:cubicBezTo>
                    <a:pt x="240" y="12266"/>
                    <a:pt x="460" y="12275"/>
                    <a:pt x="662" y="12275"/>
                  </a:cubicBezTo>
                  <a:cubicBezTo>
                    <a:pt x="3840" y="12275"/>
                    <a:pt x="2585" y="9969"/>
                    <a:pt x="5170" y="9607"/>
                  </a:cubicBezTo>
                  <a:cubicBezTo>
                    <a:pt x="5192" y="9618"/>
                    <a:pt x="5216" y="9623"/>
                    <a:pt x="5243" y="9623"/>
                  </a:cubicBezTo>
                  <a:cubicBezTo>
                    <a:pt x="5676" y="9623"/>
                    <a:pt x="6645" y="8194"/>
                    <a:pt x="7546" y="8194"/>
                  </a:cubicBezTo>
                  <a:cubicBezTo>
                    <a:pt x="7672" y="8194"/>
                    <a:pt x="7798" y="8222"/>
                    <a:pt x="7920" y="8287"/>
                  </a:cubicBezTo>
                  <a:cubicBezTo>
                    <a:pt x="9020" y="8837"/>
                    <a:pt x="10999" y="9552"/>
                    <a:pt x="10889" y="10926"/>
                  </a:cubicBezTo>
                  <a:cubicBezTo>
                    <a:pt x="11384" y="13401"/>
                    <a:pt x="15179" y="11586"/>
                    <a:pt x="16939" y="16426"/>
                  </a:cubicBezTo>
                  <a:cubicBezTo>
                    <a:pt x="17599" y="18406"/>
                    <a:pt x="23538" y="19671"/>
                    <a:pt x="24198" y="21265"/>
                  </a:cubicBezTo>
                  <a:cubicBezTo>
                    <a:pt x="24583" y="21595"/>
                    <a:pt x="26893" y="21540"/>
                    <a:pt x="25958" y="23520"/>
                  </a:cubicBezTo>
                  <a:cubicBezTo>
                    <a:pt x="26032" y="23446"/>
                    <a:pt x="26204" y="23411"/>
                    <a:pt x="26436" y="23411"/>
                  </a:cubicBezTo>
                  <a:cubicBezTo>
                    <a:pt x="27233" y="23411"/>
                    <a:pt x="28741" y="23828"/>
                    <a:pt x="29423" y="24510"/>
                  </a:cubicBezTo>
                  <a:cubicBezTo>
                    <a:pt x="30962" y="20715"/>
                    <a:pt x="30412" y="21210"/>
                    <a:pt x="28323" y="18076"/>
                  </a:cubicBezTo>
                  <a:cubicBezTo>
                    <a:pt x="28323" y="17581"/>
                    <a:pt x="30192" y="17746"/>
                    <a:pt x="30797" y="17526"/>
                  </a:cubicBezTo>
                  <a:cubicBezTo>
                    <a:pt x="32445" y="16569"/>
                    <a:pt x="33425" y="13610"/>
                    <a:pt x="35573" y="13610"/>
                  </a:cubicBezTo>
                  <a:cubicBezTo>
                    <a:pt x="35648" y="13610"/>
                    <a:pt x="35724" y="13614"/>
                    <a:pt x="35802" y="13621"/>
                  </a:cubicBezTo>
                  <a:cubicBezTo>
                    <a:pt x="36737" y="14171"/>
                    <a:pt x="36242" y="15271"/>
                    <a:pt x="36517" y="15436"/>
                  </a:cubicBezTo>
                  <a:cubicBezTo>
                    <a:pt x="36783" y="15596"/>
                    <a:pt x="37929" y="15549"/>
                    <a:pt x="37697" y="16048"/>
                  </a:cubicBezTo>
                  <a:lnTo>
                    <a:pt x="37697" y="16048"/>
                  </a:lnTo>
                  <a:cubicBezTo>
                    <a:pt x="38285" y="15063"/>
                    <a:pt x="41966" y="15415"/>
                    <a:pt x="42236" y="14116"/>
                  </a:cubicBezTo>
                  <a:cubicBezTo>
                    <a:pt x="42181" y="13456"/>
                    <a:pt x="40421" y="13346"/>
                    <a:pt x="39981" y="12851"/>
                  </a:cubicBezTo>
                  <a:cubicBezTo>
                    <a:pt x="39551" y="12469"/>
                    <a:pt x="39661" y="11754"/>
                    <a:pt x="39120" y="11754"/>
                  </a:cubicBezTo>
                  <a:cubicBezTo>
                    <a:pt x="39038" y="11754"/>
                    <a:pt x="38942" y="11770"/>
                    <a:pt x="38827" y="11806"/>
                  </a:cubicBezTo>
                  <a:cubicBezTo>
                    <a:pt x="38088" y="12083"/>
                    <a:pt x="37814" y="13020"/>
                    <a:pt x="37485" y="13020"/>
                  </a:cubicBezTo>
                  <a:cubicBezTo>
                    <a:pt x="37422" y="13020"/>
                    <a:pt x="37357" y="12986"/>
                    <a:pt x="37287" y="12906"/>
                  </a:cubicBezTo>
                  <a:cubicBezTo>
                    <a:pt x="36822" y="12493"/>
                    <a:pt x="35825" y="11741"/>
                    <a:pt x="35522" y="11741"/>
                  </a:cubicBezTo>
                  <a:cubicBezTo>
                    <a:pt x="35503" y="11741"/>
                    <a:pt x="35486" y="11744"/>
                    <a:pt x="35472" y="11751"/>
                  </a:cubicBezTo>
                  <a:lnTo>
                    <a:pt x="35472" y="11751"/>
                  </a:lnTo>
                  <a:cubicBezTo>
                    <a:pt x="35654" y="11612"/>
                    <a:pt x="37067" y="10493"/>
                    <a:pt x="37067" y="9717"/>
                  </a:cubicBezTo>
                  <a:lnTo>
                    <a:pt x="37067" y="9717"/>
                  </a:lnTo>
                  <a:cubicBezTo>
                    <a:pt x="37067" y="9717"/>
                    <a:pt x="34895" y="11371"/>
                    <a:pt x="34412" y="11371"/>
                  </a:cubicBezTo>
                  <a:cubicBezTo>
                    <a:pt x="34397" y="11371"/>
                    <a:pt x="34384" y="11370"/>
                    <a:pt x="34372" y="11366"/>
                  </a:cubicBezTo>
                  <a:cubicBezTo>
                    <a:pt x="33574" y="11632"/>
                    <a:pt x="31990" y="13839"/>
                    <a:pt x="30996" y="13839"/>
                  </a:cubicBezTo>
                  <a:cubicBezTo>
                    <a:pt x="30550" y="13839"/>
                    <a:pt x="30223" y="13396"/>
                    <a:pt x="30137" y="12136"/>
                  </a:cubicBezTo>
                  <a:cubicBezTo>
                    <a:pt x="30096" y="12070"/>
                    <a:pt x="30021" y="12043"/>
                    <a:pt x="29920" y="12043"/>
                  </a:cubicBezTo>
                  <a:cubicBezTo>
                    <a:pt x="29404" y="12043"/>
                    <a:pt x="28199" y="12767"/>
                    <a:pt x="27282" y="12767"/>
                  </a:cubicBezTo>
                  <a:cubicBezTo>
                    <a:pt x="27186" y="12767"/>
                    <a:pt x="27092" y="12759"/>
                    <a:pt x="27003" y="12741"/>
                  </a:cubicBezTo>
                  <a:cubicBezTo>
                    <a:pt x="25903" y="12466"/>
                    <a:pt x="25848" y="10761"/>
                    <a:pt x="26013" y="9992"/>
                  </a:cubicBezTo>
                  <a:cubicBezTo>
                    <a:pt x="26233" y="9222"/>
                    <a:pt x="25023" y="7462"/>
                    <a:pt x="24528" y="6527"/>
                  </a:cubicBezTo>
                  <a:cubicBezTo>
                    <a:pt x="24233" y="6025"/>
                    <a:pt x="23477" y="5872"/>
                    <a:pt x="22764" y="5872"/>
                  </a:cubicBezTo>
                  <a:cubicBezTo>
                    <a:pt x="22150" y="5872"/>
                    <a:pt x="21567" y="5985"/>
                    <a:pt x="21338" y="6087"/>
                  </a:cubicBezTo>
                  <a:cubicBezTo>
                    <a:pt x="21264" y="6112"/>
                    <a:pt x="21121" y="6122"/>
                    <a:pt x="20926" y="6122"/>
                  </a:cubicBezTo>
                  <a:cubicBezTo>
                    <a:pt x="20166" y="6122"/>
                    <a:pt x="18618" y="5971"/>
                    <a:pt x="17287" y="5971"/>
                  </a:cubicBezTo>
                  <a:cubicBezTo>
                    <a:pt x="16695" y="5971"/>
                    <a:pt x="16146" y="6001"/>
                    <a:pt x="15729" y="6087"/>
                  </a:cubicBezTo>
                  <a:cubicBezTo>
                    <a:pt x="15649" y="6101"/>
                    <a:pt x="15571" y="6107"/>
                    <a:pt x="15495" y="6107"/>
                  </a:cubicBezTo>
                  <a:cubicBezTo>
                    <a:pt x="14057" y="6107"/>
                    <a:pt x="13328" y="3752"/>
                    <a:pt x="12649" y="3282"/>
                  </a:cubicBezTo>
                  <a:cubicBezTo>
                    <a:pt x="10514" y="1671"/>
                    <a:pt x="8054" y="0"/>
                    <a:pt x="527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1"/>
            <p:cNvSpPr/>
            <p:nvPr/>
          </p:nvSpPr>
          <p:spPr>
            <a:xfrm>
              <a:off x="2428250" y="1759900"/>
              <a:ext cx="522475" cy="305000"/>
            </a:xfrm>
            <a:custGeom>
              <a:rect b="b" l="l" r="r" t="t"/>
              <a:pathLst>
                <a:path extrusionOk="0" h="12200" w="20899">
                  <a:moveTo>
                    <a:pt x="8820" y="0"/>
                  </a:moveTo>
                  <a:cubicBezTo>
                    <a:pt x="7464" y="0"/>
                    <a:pt x="5244" y="3202"/>
                    <a:pt x="4180" y="3951"/>
                  </a:cubicBezTo>
                  <a:cubicBezTo>
                    <a:pt x="1" y="4226"/>
                    <a:pt x="2201" y="4886"/>
                    <a:pt x="3630" y="7250"/>
                  </a:cubicBezTo>
                  <a:cubicBezTo>
                    <a:pt x="4015" y="8020"/>
                    <a:pt x="2806" y="10990"/>
                    <a:pt x="2806" y="10990"/>
                  </a:cubicBezTo>
                  <a:cubicBezTo>
                    <a:pt x="2917" y="11027"/>
                    <a:pt x="3020" y="11045"/>
                    <a:pt x="3125" y="11045"/>
                  </a:cubicBezTo>
                  <a:cubicBezTo>
                    <a:pt x="3488" y="11045"/>
                    <a:pt x="3878" y="10836"/>
                    <a:pt x="4730" y="10495"/>
                  </a:cubicBezTo>
                  <a:cubicBezTo>
                    <a:pt x="6325" y="9835"/>
                    <a:pt x="9020" y="9670"/>
                    <a:pt x="9295" y="8515"/>
                  </a:cubicBezTo>
                  <a:cubicBezTo>
                    <a:pt x="9852" y="7547"/>
                    <a:pt x="10269" y="7164"/>
                    <a:pt x="10599" y="7164"/>
                  </a:cubicBezTo>
                  <a:cubicBezTo>
                    <a:pt x="11638" y="7164"/>
                    <a:pt x="11826" y="10948"/>
                    <a:pt x="12869" y="12200"/>
                  </a:cubicBezTo>
                  <a:cubicBezTo>
                    <a:pt x="13144" y="12200"/>
                    <a:pt x="16334" y="12200"/>
                    <a:pt x="17324" y="11595"/>
                  </a:cubicBezTo>
                  <a:cubicBezTo>
                    <a:pt x="17896" y="11227"/>
                    <a:pt x="19014" y="10829"/>
                    <a:pt x="19980" y="10829"/>
                  </a:cubicBezTo>
                  <a:cubicBezTo>
                    <a:pt x="20314" y="10829"/>
                    <a:pt x="20630" y="10877"/>
                    <a:pt x="20899" y="10990"/>
                  </a:cubicBezTo>
                  <a:cubicBezTo>
                    <a:pt x="20227" y="7051"/>
                    <a:pt x="19996" y="6672"/>
                    <a:pt x="19481" y="6672"/>
                  </a:cubicBezTo>
                  <a:cubicBezTo>
                    <a:pt x="19358" y="6672"/>
                    <a:pt x="19220" y="6694"/>
                    <a:pt x="19055" y="6694"/>
                  </a:cubicBezTo>
                  <a:cubicBezTo>
                    <a:pt x="18666" y="6694"/>
                    <a:pt x="18132" y="6574"/>
                    <a:pt x="17324" y="5766"/>
                  </a:cubicBezTo>
                  <a:cubicBezTo>
                    <a:pt x="17023" y="5164"/>
                    <a:pt x="16814" y="4424"/>
                    <a:pt x="16487" y="4424"/>
                  </a:cubicBezTo>
                  <a:cubicBezTo>
                    <a:pt x="16455" y="4424"/>
                    <a:pt x="16423" y="4431"/>
                    <a:pt x="16389" y="4446"/>
                  </a:cubicBezTo>
                  <a:cubicBezTo>
                    <a:pt x="15839" y="4560"/>
                    <a:pt x="15280" y="4618"/>
                    <a:pt x="14723" y="4618"/>
                  </a:cubicBezTo>
                  <a:cubicBezTo>
                    <a:pt x="13943" y="4618"/>
                    <a:pt x="13167" y="4505"/>
                    <a:pt x="12430" y="4281"/>
                  </a:cubicBezTo>
                  <a:cubicBezTo>
                    <a:pt x="12163" y="4167"/>
                    <a:pt x="11759" y="4138"/>
                    <a:pt x="11310" y="4138"/>
                  </a:cubicBezTo>
                  <a:cubicBezTo>
                    <a:pt x="10857" y="4138"/>
                    <a:pt x="10359" y="4167"/>
                    <a:pt x="9910" y="4167"/>
                  </a:cubicBezTo>
                  <a:cubicBezTo>
                    <a:pt x="9517" y="4167"/>
                    <a:pt x="9162" y="4145"/>
                    <a:pt x="8910" y="4061"/>
                  </a:cubicBezTo>
                  <a:cubicBezTo>
                    <a:pt x="8085" y="3731"/>
                    <a:pt x="6490" y="3071"/>
                    <a:pt x="7480" y="2466"/>
                  </a:cubicBezTo>
                  <a:cubicBezTo>
                    <a:pt x="7672" y="2359"/>
                    <a:pt x="7911" y="2319"/>
                    <a:pt x="8175" y="2319"/>
                  </a:cubicBezTo>
                  <a:cubicBezTo>
                    <a:pt x="9008" y="2319"/>
                    <a:pt x="10084" y="2723"/>
                    <a:pt x="10669" y="2723"/>
                  </a:cubicBezTo>
                  <a:cubicBezTo>
                    <a:pt x="10854" y="2723"/>
                    <a:pt x="10991" y="2682"/>
                    <a:pt x="11055" y="2576"/>
                  </a:cubicBezTo>
                  <a:cubicBezTo>
                    <a:pt x="11385" y="1971"/>
                    <a:pt x="10175" y="2026"/>
                    <a:pt x="9900" y="1861"/>
                  </a:cubicBezTo>
                  <a:cubicBezTo>
                    <a:pt x="9759" y="503"/>
                    <a:pt x="9357" y="0"/>
                    <a:pt x="8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1"/>
            <p:cNvSpPr/>
            <p:nvPr/>
          </p:nvSpPr>
          <p:spPr>
            <a:xfrm>
              <a:off x="1548350" y="1624000"/>
              <a:ext cx="869975" cy="544400"/>
            </a:xfrm>
            <a:custGeom>
              <a:rect b="b" l="l" r="r" t="t"/>
              <a:pathLst>
                <a:path extrusionOk="0" h="21776" w="34799">
                  <a:moveTo>
                    <a:pt x="16108" y="0"/>
                  </a:moveTo>
                  <a:cubicBezTo>
                    <a:pt x="15171" y="0"/>
                    <a:pt x="14200" y="1429"/>
                    <a:pt x="13767" y="1429"/>
                  </a:cubicBezTo>
                  <a:cubicBezTo>
                    <a:pt x="13740" y="1429"/>
                    <a:pt x="13716" y="1424"/>
                    <a:pt x="13694" y="1413"/>
                  </a:cubicBezTo>
                  <a:cubicBezTo>
                    <a:pt x="13666" y="1402"/>
                    <a:pt x="13634" y="1397"/>
                    <a:pt x="13597" y="1397"/>
                  </a:cubicBezTo>
                  <a:cubicBezTo>
                    <a:pt x="13047" y="1397"/>
                    <a:pt x="11549" y="2502"/>
                    <a:pt x="11549" y="3172"/>
                  </a:cubicBezTo>
                  <a:cubicBezTo>
                    <a:pt x="11549" y="3887"/>
                    <a:pt x="9734" y="4052"/>
                    <a:pt x="8580" y="4052"/>
                  </a:cubicBezTo>
                  <a:cubicBezTo>
                    <a:pt x="7370" y="3997"/>
                    <a:pt x="6820" y="2897"/>
                    <a:pt x="6160" y="1413"/>
                  </a:cubicBezTo>
                  <a:cubicBezTo>
                    <a:pt x="5991" y="1075"/>
                    <a:pt x="5567" y="946"/>
                    <a:pt x="5018" y="946"/>
                  </a:cubicBezTo>
                  <a:cubicBezTo>
                    <a:pt x="3244" y="946"/>
                    <a:pt x="165" y="2292"/>
                    <a:pt x="165" y="2292"/>
                  </a:cubicBezTo>
                  <a:cubicBezTo>
                    <a:pt x="220" y="4767"/>
                    <a:pt x="0" y="5922"/>
                    <a:pt x="1760" y="7682"/>
                  </a:cubicBezTo>
                  <a:cubicBezTo>
                    <a:pt x="3575" y="10212"/>
                    <a:pt x="3245" y="13951"/>
                    <a:pt x="3465" y="16096"/>
                  </a:cubicBezTo>
                  <a:cubicBezTo>
                    <a:pt x="3605" y="15537"/>
                    <a:pt x="4810" y="15057"/>
                    <a:pt x="5510" y="15057"/>
                  </a:cubicBezTo>
                  <a:cubicBezTo>
                    <a:pt x="5636" y="15057"/>
                    <a:pt x="5746" y="15073"/>
                    <a:pt x="5830" y="15106"/>
                  </a:cubicBezTo>
                  <a:cubicBezTo>
                    <a:pt x="5845" y="15111"/>
                    <a:pt x="5862" y="15114"/>
                    <a:pt x="5880" y="15114"/>
                  </a:cubicBezTo>
                  <a:cubicBezTo>
                    <a:pt x="6392" y="15114"/>
                    <a:pt x="7953" y="13118"/>
                    <a:pt x="8792" y="13118"/>
                  </a:cubicBezTo>
                  <a:cubicBezTo>
                    <a:pt x="8876" y="13118"/>
                    <a:pt x="8952" y="13138"/>
                    <a:pt x="9020" y="13181"/>
                  </a:cubicBezTo>
                  <a:cubicBezTo>
                    <a:pt x="9215" y="13332"/>
                    <a:pt x="9477" y="13384"/>
                    <a:pt x="9767" y="13384"/>
                  </a:cubicBezTo>
                  <a:cubicBezTo>
                    <a:pt x="10396" y="13384"/>
                    <a:pt x="11154" y="13141"/>
                    <a:pt x="11649" y="13141"/>
                  </a:cubicBezTo>
                  <a:cubicBezTo>
                    <a:pt x="11758" y="13141"/>
                    <a:pt x="11855" y="13152"/>
                    <a:pt x="11934" y="13181"/>
                  </a:cubicBezTo>
                  <a:cubicBezTo>
                    <a:pt x="12535" y="13431"/>
                    <a:pt x="14182" y="15047"/>
                    <a:pt x="15137" y="15047"/>
                  </a:cubicBezTo>
                  <a:cubicBezTo>
                    <a:pt x="15231" y="15047"/>
                    <a:pt x="15319" y="15031"/>
                    <a:pt x="15399" y="14996"/>
                  </a:cubicBezTo>
                  <a:cubicBezTo>
                    <a:pt x="15491" y="14950"/>
                    <a:pt x="15603" y="14929"/>
                    <a:pt x="15732" y="14929"/>
                  </a:cubicBezTo>
                  <a:cubicBezTo>
                    <a:pt x="16837" y="14929"/>
                    <a:pt x="19118" y="16460"/>
                    <a:pt x="19413" y="16756"/>
                  </a:cubicBezTo>
                  <a:cubicBezTo>
                    <a:pt x="21558" y="17471"/>
                    <a:pt x="21668" y="17801"/>
                    <a:pt x="21558" y="20386"/>
                  </a:cubicBezTo>
                  <a:cubicBezTo>
                    <a:pt x="22658" y="21046"/>
                    <a:pt x="23868" y="21485"/>
                    <a:pt x="25078" y="21760"/>
                  </a:cubicBezTo>
                  <a:cubicBezTo>
                    <a:pt x="25146" y="21771"/>
                    <a:pt x="25210" y="21776"/>
                    <a:pt x="25272" y="21776"/>
                  </a:cubicBezTo>
                  <a:cubicBezTo>
                    <a:pt x="26493" y="21776"/>
                    <a:pt x="26364" y="19781"/>
                    <a:pt x="26783" y="19781"/>
                  </a:cubicBezTo>
                  <a:cubicBezTo>
                    <a:pt x="28048" y="19451"/>
                    <a:pt x="29202" y="18846"/>
                    <a:pt x="30247" y="18076"/>
                  </a:cubicBezTo>
                  <a:cubicBezTo>
                    <a:pt x="30711" y="17612"/>
                    <a:pt x="30510" y="15898"/>
                    <a:pt x="31292" y="15898"/>
                  </a:cubicBezTo>
                  <a:cubicBezTo>
                    <a:pt x="31438" y="15898"/>
                    <a:pt x="31618" y="15958"/>
                    <a:pt x="31842" y="16096"/>
                  </a:cubicBezTo>
                  <a:cubicBezTo>
                    <a:pt x="32171" y="16301"/>
                    <a:pt x="32519" y="16394"/>
                    <a:pt x="32857" y="16394"/>
                  </a:cubicBezTo>
                  <a:cubicBezTo>
                    <a:pt x="33878" y="16394"/>
                    <a:pt x="34798" y="15548"/>
                    <a:pt x="34757" y="14391"/>
                  </a:cubicBezTo>
                  <a:cubicBezTo>
                    <a:pt x="34592" y="13071"/>
                    <a:pt x="32722" y="13456"/>
                    <a:pt x="32722" y="13071"/>
                  </a:cubicBezTo>
                  <a:cubicBezTo>
                    <a:pt x="32722" y="12741"/>
                    <a:pt x="30632" y="11092"/>
                    <a:pt x="29202" y="10872"/>
                  </a:cubicBezTo>
                  <a:cubicBezTo>
                    <a:pt x="25353" y="9992"/>
                    <a:pt x="25573" y="6637"/>
                    <a:pt x="22658" y="4767"/>
                  </a:cubicBezTo>
                  <a:cubicBezTo>
                    <a:pt x="17434" y="3667"/>
                    <a:pt x="21338" y="1853"/>
                    <a:pt x="16499" y="93"/>
                  </a:cubicBezTo>
                  <a:cubicBezTo>
                    <a:pt x="16370" y="28"/>
                    <a:pt x="16239" y="0"/>
                    <a:pt x="1610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1"/>
            <p:cNvSpPr/>
            <p:nvPr/>
          </p:nvSpPr>
          <p:spPr>
            <a:xfrm>
              <a:off x="1030025" y="1841750"/>
              <a:ext cx="1194775" cy="1001325"/>
            </a:xfrm>
            <a:custGeom>
              <a:rect b="b" l="l" r="r" t="t"/>
              <a:pathLst>
                <a:path extrusionOk="0" h="40053" w="47791">
                  <a:moveTo>
                    <a:pt x="1179" y="0"/>
                  </a:moveTo>
                  <a:cubicBezTo>
                    <a:pt x="1131" y="0"/>
                    <a:pt x="1086" y="6"/>
                    <a:pt x="1046" y="17"/>
                  </a:cubicBezTo>
                  <a:cubicBezTo>
                    <a:pt x="1541" y="1722"/>
                    <a:pt x="1" y="3536"/>
                    <a:pt x="1156" y="4966"/>
                  </a:cubicBezTo>
                  <a:cubicBezTo>
                    <a:pt x="1596" y="5736"/>
                    <a:pt x="1925" y="6561"/>
                    <a:pt x="2090" y="7441"/>
                  </a:cubicBezTo>
                  <a:cubicBezTo>
                    <a:pt x="2310" y="7441"/>
                    <a:pt x="3575" y="9916"/>
                    <a:pt x="3685" y="10026"/>
                  </a:cubicBezTo>
                  <a:cubicBezTo>
                    <a:pt x="4345" y="10301"/>
                    <a:pt x="5060" y="10631"/>
                    <a:pt x="5665" y="10961"/>
                  </a:cubicBezTo>
                  <a:cubicBezTo>
                    <a:pt x="6050" y="11566"/>
                    <a:pt x="5940" y="12336"/>
                    <a:pt x="5390" y="12720"/>
                  </a:cubicBezTo>
                  <a:cubicBezTo>
                    <a:pt x="4455" y="13545"/>
                    <a:pt x="3850" y="15470"/>
                    <a:pt x="3685" y="16570"/>
                  </a:cubicBezTo>
                  <a:cubicBezTo>
                    <a:pt x="7480" y="18110"/>
                    <a:pt x="3190" y="18165"/>
                    <a:pt x="8855" y="20200"/>
                  </a:cubicBezTo>
                  <a:cubicBezTo>
                    <a:pt x="10670" y="21245"/>
                    <a:pt x="8140" y="24104"/>
                    <a:pt x="10120" y="25149"/>
                  </a:cubicBezTo>
                  <a:cubicBezTo>
                    <a:pt x="10615" y="25754"/>
                    <a:pt x="11110" y="26414"/>
                    <a:pt x="11494" y="27074"/>
                  </a:cubicBezTo>
                  <a:cubicBezTo>
                    <a:pt x="12044" y="26909"/>
                    <a:pt x="12539" y="26579"/>
                    <a:pt x="12869" y="26139"/>
                  </a:cubicBezTo>
                  <a:cubicBezTo>
                    <a:pt x="12901" y="26137"/>
                    <a:pt x="12933" y="26136"/>
                    <a:pt x="12964" y="26136"/>
                  </a:cubicBezTo>
                  <a:cubicBezTo>
                    <a:pt x="15654" y="26136"/>
                    <a:pt x="17137" y="33015"/>
                    <a:pt x="19964" y="33178"/>
                  </a:cubicBezTo>
                  <a:cubicBezTo>
                    <a:pt x="21723" y="33178"/>
                    <a:pt x="24198" y="35433"/>
                    <a:pt x="25353" y="35653"/>
                  </a:cubicBezTo>
                  <a:cubicBezTo>
                    <a:pt x="25804" y="35743"/>
                    <a:pt x="26654" y="35815"/>
                    <a:pt x="27499" y="35815"/>
                  </a:cubicBezTo>
                  <a:cubicBezTo>
                    <a:pt x="28713" y="35815"/>
                    <a:pt x="29918" y="35667"/>
                    <a:pt x="29918" y="35213"/>
                  </a:cubicBezTo>
                  <a:cubicBezTo>
                    <a:pt x="29918" y="34889"/>
                    <a:pt x="30200" y="34682"/>
                    <a:pt x="30544" y="34682"/>
                  </a:cubicBezTo>
                  <a:cubicBezTo>
                    <a:pt x="31017" y="34682"/>
                    <a:pt x="31605" y="35074"/>
                    <a:pt x="31732" y="36093"/>
                  </a:cubicBezTo>
                  <a:cubicBezTo>
                    <a:pt x="33107" y="39613"/>
                    <a:pt x="40476" y="39283"/>
                    <a:pt x="43556" y="40053"/>
                  </a:cubicBezTo>
                  <a:cubicBezTo>
                    <a:pt x="43556" y="40053"/>
                    <a:pt x="43831" y="37798"/>
                    <a:pt x="43941" y="37028"/>
                  </a:cubicBezTo>
                  <a:cubicBezTo>
                    <a:pt x="43996" y="36203"/>
                    <a:pt x="47241" y="36038"/>
                    <a:pt x="47516" y="35103"/>
                  </a:cubicBezTo>
                  <a:cubicBezTo>
                    <a:pt x="47791" y="34113"/>
                    <a:pt x="46361" y="33398"/>
                    <a:pt x="46636" y="32628"/>
                  </a:cubicBezTo>
                  <a:cubicBezTo>
                    <a:pt x="46911" y="31858"/>
                    <a:pt x="43831" y="31253"/>
                    <a:pt x="43501" y="30044"/>
                  </a:cubicBezTo>
                  <a:cubicBezTo>
                    <a:pt x="43171" y="28889"/>
                    <a:pt x="41906" y="27954"/>
                    <a:pt x="41906" y="27514"/>
                  </a:cubicBezTo>
                  <a:cubicBezTo>
                    <a:pt x="43171" y="25369"/>
                    <a:pt x="46031" y="22894"/>
                    <a:pt x="41411" y="22124"/>
                  </a:cubicBezTo>
                  <a:cubicBezTo>
                    <a:pt x="42126" y="20695"/>
                    <a:pt x="40091" y="15910"/>
                    <a:pt x="41686" y="14425"/>
                  </a:cubicBezTo>
                  <a:cubicBezTo>
                    <a:pt x="42566" y="13545"/>
                    <a:pt x="42291" y="10576"/>
                    <a:pt x="42291" y="9476"/>
                  </a:cubicBezTo>
                  <a:cubicBezTo>
                    <a:pt x="42291" y="8541"/>
                    <a:pt x="40531" y="8486"/>
                    <a:pt x="40201" y="8101"/>
                  </a:cubicBezTo>
                  <a:cubicBezTo>
                    <a:pt x="39853" y="7802"/>
                    <a:pt x="37568" y="6288"/>
                    <a:pt x="36444" y="6288"/>
                  </a:cubicBezTo>
                  <a:cubicBezTo>
                    <a:pt x="36326" y="6288"/>
                    <a:pt x="36221" y="6305"/>
                    <a:pt x="36132" y="6341"/>
                  </a:cubicBezTo>
                  <a:cubicBezTo>
                    <a:pt x="36052" y="6376"/>
                    <a:pt x="35964" y="6392"/>
                    <a:pt x="35870" y="6392"/>
                  </a:cubicBezTo>
                  <a:cubicBezTo>
                    <a:pt x="34915" y="6392"/>
                    <a:pt x="33273" y="4776"/>
                    <a:pt x="32722" y="4526"/>
                  </a:cubicBezTo>
                  <a:cubicBezTo>
                    <a:pt x="32637" y="4495"/>
                    <a:pt x="32533" y="4483"/>
                    <a:pt x="32414" y="4483"/>
                  </a:cubicBezTo>
                  <a:cubicBezTo>
                    <a:pt x="31914" y="4483"/>
                    <a:pt x="31156" y="4705"/>
                    <a:pt x="30516" y="4705"/>
                  </a:cubicBezTo>
                  <a:cubicBezTo>
                    <a:pt x="30225" y="4705"/>
                    <a:pt x="29959" y="4659"/>
                    <a:pt x="29753" y="4526"/>
                  </a:cubicBezTo>
                  <a:cubicBezTo>
                    <a:pt x="29685" y="4483"/>
                    <a:pt x="29609" y="4463"/>
                    <a:pt x="29526" y="4463"/>
                  </a:cubicBezTo>
                  <a:cubicBezTo>
                    <a:pt x="28694" y="4463"/>
                    <a:pt x="27173" y="6459"/>
                    <a:pt x="26618" y="6459"/>
                  </a:cubicBezTo>
                  <a:cubicBezTo>
                    <a:pt x="26598" y="6459"/>
                    <a:pt x="26580" y="6456"/>
                    <a:pt x="26563" y="6451"/>
                  </a:cubicBezTo>
                  <a:cubicBezTo>
                    <a:pt x="26487" y="6417"/>
                    <a:pt x="26383" y="6402"/>
                    <a:pt x="26261" y="6402"/>
                  </a:cubicBezTo>
                  <a:cubicBezTo>
                    <a:pt x="25583" y="6402"/>
                    <a:pt x="24338" y="6882"/>
                    <a:pt x="24198" y="7441"/>
                  </a:cubicBezTo>
                  <a:cubicBezTo>
                    <a:pt x="24033" y="8046"/>
                    <a:pt x="20349" y="8376"/>
                    <a:pt x="17489" y="8706"/>
                  </a:cubicBezTo>
                  <a:cubicBezTo>
                    <a:pt x="17392" y="8710"/>
                    <a:pt x="17299" y="8711"/>
                    <a:pt x="17207" y="8711"/>
                  </a:cubicBezTo>
                  <a:cubicBezTo>
                    <a:pt x="13270" y="8711"/>
                    <a:pt x="13579" y="5305"/>
                    <a:pt x="11000" y="3316"/>
                  </a:cubicBezTo>
                  <a:cubicBezTo>
                    <a:pt x="10946" y="1077"/>
                    <a:pt x="10337" y="324"/>
                    <a:pt x="9479" y="324"/>
                  </a:cubicBezTo>
                  <a:cubicBezTo>
                    <a:pt x="8568" y="324"/>
                    <a:pt x="7375" y="1175"/>
                    <a:pt x="6270" y="1997"/>
                  </a:cubicBezTo>
                  <a:cubicBezTo>
                    <a:pt x="6153" y="2128"/>
                    <a:pt x="5992" y="2185"/>
                    <a:pt x="5799" y="2185"/>
                  </a:cubicBezTo>
                  <a:cubicBezTo>
                    <a:pt x="4598" y="2185"/>
                    <a:pt x="2149" y="0"/>
                    <a:pt x="11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1"/>
            <p:cNvSpPr/>
            <p:nvPr/>
          </p:nvSpPr>
          <p:spPr>
            <a:xfrm>
              <a:off x="1515350" y="2818300"/>
              <a:ext cx="488100" cy="562350"/>
            </a:xfrm>
            <a:custGeom>
              <a:rect b="b" l="l" r="r" t="t"/>
              <a:pathLst>
                <a:path extrusionOk="0" h="22494" w="19524">
                  <a:moveTo>
                    <a:pt x="10340" y="1"/>
                  </a:moveTo>
                  <a:lnTo>
                    <a:pt x="10340" y="1"/>
                  </a:lnTo>
                  <a:cubicBezTo>
                    <a:pt x="10395" y="1156"/>
                    <a:pt x="9955" y="3905"/>
                    <a:pt x="9460" y="3905"/>
                  </a:cubicBezTo>
                  <a:cubicBezTo>
                    <a:pt x="8974" y="3905"/>
                    <a:pt x="8489" y="6603"/>
                    <a:pt x="8211" y="6603"/>
                  </a:cubicBezTo>
                  <a:cubicBezTo>
                    <a:pt x="8205" y="6603"/>
                    <a:pt x="8200" y="6602"/>
                    <a:pt x="8195" y="6600"/>
                  </a:cubicBezTo>
                  <a:lnTo>
                    <a:pt x="8195" y="6600"/>
                  </a:lnTo>
                  <a:cubicBezTo>
                    <a:pt x="8250" y="6765"/>
                    <a:pt x="9350" y="9350"/>
                    <a:pt x="9295" y="9955"/>
                  </a:cubicBezTo>
                  <a:cubicBezTo>
                    <a:pt x="9185" y="10560"/>
                    <a:pt x="7810" y="13969"/>
                    <a:pt x="6985" y="14409"/>
                  </a:cubicBezTo>
                  <a:cubicBezTo>
                    <a:pt x="4730" y="15234"/>
                    <a:pt x="2365" y="15894"/>
                    <a:pt x="1" y="16334"/>
                  </a:cubicBezTo>
                  <a:cubicBezTo>
                    <a:pt x="56" y="16499"/>
                    <a:pt x="2695" y="21228"/>
                    <a:pt x="2970" y="22493"/>
                  </a:cubicBezTo>
                  <a:cubicBezTo>
                    <a:pt x="4386" y="21916"/>
                    <a:pt x="6102" y="21390"/>
                    <a:pt x="6831" y="21390"/>
                  </a:cubicBezTo>
                  <a:cubicBezTo>
                    <a:pt x="6866" y="21390"/>
                    <a:pt x="6899" y="21391"/>
                    <a:pt x="6930" y="21393"/>
                  </a:cubicBezTo>
                  <a:cubicBezTo>
                    <a:pt x="6966" y="21397"/>
                    <a:pt x="7001" y="21398"/>
                    <a:pt x="7035" y="21398"/>
                  </a:cubicBezTo>
                  <a:cubicBezTo>
                    <a:pt x="8195" y="21398"/>
                    <a:pt x="8217" y="19630"/>
                    <a:pt x="8965" y="19524"/>
                  </a:cubicBezTo>
                  <a:cubicBezTo>
                    <a:pt x="9735" y="19414"/>
                    <a:pt x="13804" y="17269"/>
                    <a:pt x="14354" y="15894"/>
                  </a:cubicBezTo>
                  <a:cubicBezTo>
                    <a:pt x="15179" y="12044"/>
                    <a:pt x="18039" y="11384"/>
                    <a:pt x="19304" y="7920"/>
                  </a:cubicBezTo>
                  <a:cubicBezTo>
                    <a:pt x="19524" y="7040"/>
                    <a:pt x="18149" y="5500"/>
                    <a:pt x="16829" y="5390"/>
                  </a:cubicBezTo>
                  <a:cubicBezTo>
                    <a:pt x="15014" y="5115"/>
                    <a:pt x="11109" y="1486"/>
                    <a:pt x="103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1"/>
            <p:cNvSpPr/>
            <p:nvPr/>
          </p:nvSpPr>
          <p:spPr>
            <a:xfrm>
              <a:off x="1515350" y="2809325"/>
              <a:ext cx="259875" cy="179075"/>
            </a:xfrm>
            <a:custGeom>
              <a:rect b="b" l="l" r="r" t="t"/>
              <a:pathLst>
                <a:path extrusionOk="0" h="7163" w="10395">
                  <a:moveTo>
                    <a:pt x="9163" y="1"/>
                  </a:moveTo>
                  <a:cubicBezTo>
                    <a:pt x="7168" y="1"/>
                    <a:pt x="6065" y="3291"/>
                    <a:pt x="4015" y="3384"/>
                  </a:cubicBezTo>
                  <a:cubicBezTo>
                    <a:pt x="3025" y="3494"/>
                    <a:pt x="661" y="4264"/>
                    <a:pt x="1" y="4264"/>
                  </a:cubicBezTo>
                  <a:cubicBezTo>
                    <a:pt x="1" y="4264"/>
                    <a:pt x="1266" y="6629"/>
                    <a:pt x="2035" y="6904"/>
                  </a:cubicBezTo>
                  <a:cubicBezTo>
                    <a:pt x="2145" y="6943"/>
                    <a:pt x="2275" y="6959"/>
                    <a:pt x="2421" y="6959"/>
                  </a:cubicBezTo>
                  <a:cubicBezTo>
                    <a:pt x="3026" y="6959"/>
                    <a:pt x="3893" y="6687"/>
                    <a:pt x="4589" y="6687"/>
                  </a:cubicBezTo>
                  <a:cubicBezTo>
                    <a:pt x="4904" y="6687"/>
                    <a:pt x="5184" y="6742"/>
                    <a:pt x="5390" y="6904"/>
                  </a:cubicBezTo>
                  <a:cubicBezTo>
                    <a:pt x="5621" y="7099"/>
                    <a:pt x="5967" y="7163"/>
                    <a:pt x="6338" y="7163"/>
                  </a:cubicBezTo>
                  <a:cubicBezTo>
                    <a:pt x="7025" y="7163"/>
                    <a:pt x="7800" y="6946"/>
                    <a:pt x="8101" y="6946"/>
                  </a:cubicBezTo>
                  <a:cubicBezTo>
                    <a:pt x="8141" y="6946"/>
                    <a:pt x="8173" y="6950"/>
                    <a:pt x="8195" y="6959"/>
                  </a:cubicBezTo>
                  <a:cubicBezTo>
                    <a:pt x="8200" y="6961"/>
                    <a:pt x="8205" y="6962"/>
                    <a:pt x="8211" y="6962"/>
                  </a:cubicBezTo>
                  <a:cubicBezTo>
                    <a:pt x="8489" y="6962"/>
                    <a:pt x="8974" y="4264"/>
                    <a:pt x="9460" y="4264"/>
                  </a:cubicBezTo>
                  <a:cubicBezTo>
                    <a:pt x="9955" y="4264"/>
                    <a:pt x="10395" y="1515"/>
                    <a:pt x="10340" y="360"/>
                  </a:cubicBezTo>
                  <a:cubicBezTo>
                    <a:pt x="9911" y="108"/>
                    <a:pt x="9522" y="1"/>
                    <a:pt x="916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1"/>
            <p:cNvSpPr/>
            <p:nvPr/>
          </p:nvSpPr>
          <p:spPr>
            <a:xfrm>
              <a:off x="1189525" y="617825"/>
              <a:ext cx="2505000" cy="1149775"/>
            </a:xfrm>
            <a:custGeom>
              <a:rect b="b" l="l" r="r" t="t"/>
              <a:pathLst>
                <a:path extrusionOk="0" h="45991" w="100200">
                  <a:moveTo>
                    <a:pt x="56655" y="1"/>
                  </a:moveTo>
                  <a:cubicBezTo>
                    <a:pt x="55111" y="1"/>
                    <a:pt x="53199" y="1635"/>
                    <a:pt x="52023" y="1635"/>
                  </a:cubicBezTo>
                  <a:cubicBezTo>
                    <a:pt x="51967" y="1635"/>
                    <a:pt x="51912" y="1632"/>
                    <a:pt x="51860" y="1624"/>
                  </a:cubicBezTo>
                  <a:cubicBezTo>
                    <a:pt x="51797" y="1607"/>
                    <a:pt x="51693" y="1598"/>
                    <a:pt x="51558" y="1598"/>
                  </a:cubicBezTo>
                  <a:cubicBezTo>
                    <a:pt x="50393" y="1598"/>
                    <a:pt x="46864" y="2210"/>
                    <a:pt x="46470" y="2999"/>
                  </a:cubicBezTo>
                  <a:cubicBezTo>
                    <a:pt x="46129" y="3680"/>
                    <a:pt x="44732" y="4098"/>
                    <a:pt x="43224" y="4098"/>
                  </a:cubicBezTo>
                  <a:cubicBezTo>
                    <a:pt x="42786" y="4098"/>
                    <a:pt x="42339" y="4063"/>
                    <a:pt x="41906" y="3989"/>
                  </a:cubicBezTo>
                  <a:cubicBezTo>
                    <a:pt x="41656" y="3945"/>
                    <a:pt x="41379" y="3925"/>
                    <a:pt x="41085" y="3925"/>
                  </a:cubicBezTo>
                  <a:cubicBezTo>
                    <a:pt x="39179" y="3925"/>
                    <a:pt x="36575" y="4748"/>
                    <a:pt x="36241" y="5033"/>
                  </a:cubicBezTo>
                  <a:cubicBezTo>
                    <a:pt x="35911" y="5418"/>
                    <a:pt x="36681" y="6683"/>
                    <a:pt x="36021" y="6903"/>
                  </a:cubicBezTo>
                  <a:cubicBezTo>
                    <a:pt x="35361" y="7123"/>
                    <a:pt x="37561" y="7453"/>
                    <a:pt x="38496" y="7838"/>
                  </a:cubicBezTo>
                  <a:cubicBezTo>
                    <a:pt x="39245" y="8166"/>
                    <a:pt x="38120" y="8534"/>
                    <a:pt x="36988" y="8534"/>
                  </a:cubicBezTo>
                  <a:cubicBezTo>
                    <a:pt x="36791" y="8534"/>
                    <a:pt x="36594" y="8523"/>
                    <a:pt x="36406" y="8498"/>
                  </a:cubicBezTo>
                  <a:cubicBezTo>
                    <a:pt x="36306" y="8484"/>
                    <a:pt x="36215" y="8478"/>
                    <a:pt x="36134" y="8478"/>
                  </a:cubicBezTo>
                  <a:cubicBezTo>
                    <a:pt x="35233" y="8478"/>
                    <a:pt x="35439" y="9272"/>
                    <a:pt x="35691" y="9928"/>
                  </a:cubicBezTo>
                  <a:cubicBezTo>
                    <a:pt x="35966" y="10643"/>
                    <a:pt x="34701" y="10588"/>
                    <a:pt x="33876" y="11193"/>
                  </a:cubicBezTo>
                  <a:cubicBezTo>
                    <a:pt x="32392" y="12733"/>
                    <a:pt x="40421" y="13613"/>
                    <a:pt x="35746" y="15592"/>
                  </a:cubicBezTo>
                  <a:cubicBezTo>
                    <a:pt x="34322" y="15803"/>
                    <a:pt x="33278" y="16103"/>
                    <a:pt x="32382" y="16103"/>
                  </a:cubicBezTo>
                  <a:cubicBezTo>
                    <a:pt x="31410" y="16103"/>
                    <a:pt x="30613" y="15750"/>
                    <a:pt x="29697" y="14547"/>
                  </a:cubicBezTo>
                  <a:cubicBezTo>
                    <a:pt x="29585" y="14380"/>
                    <a:pt x="29366" y="14313"/>
                    <a:pt x="29109" y="14313"/>
                  </a:cubicBezTo>
                  <a:cubicBezTo>
                    <a:pt x="28605" y="14313"/>
                    <a:pt x="27953" y="14568"/>
                    <a:pt x="27662" y="14822"/>
                  </a:cubicBezTo>
                  <a:cubicBezTo>
                    <a:pt x="27562" y="14911"/>
                    <a:pt x="27455" y="14949"/>
                    <a:pt x="27342" y="14949"/>
                  </a:cubicBezTo>
                  <a:cubicBezTo>
                    <a:pt x="26895" y="14949"/>
                    <a:pt x="26351" y="14371"/>
                    <a:pt x="25737" y="14108"/>
                  </a:cubicBezTo>
                  <a:cubicBezTo>
                    <a:pt x="25669" y="14080"/>
                    <a:pt x="25599" y="14068"/>
                    <a:pt x="25527" y="14068"/>
                  </a:cubicBezTo>
                  <a:cubicBezTo>
                    <a:pt x="24732" y="14068"/>
                    <a:pt x="23740" y="15611"/>
                    <a:pt x="22933" y="15812"/>
                  </a:cubicBezTo>
                  <a:cubicBezTo>
                    <a:pt x="22849" y="15837"/>
                    <a:pt x="22765" y="15848"/>
                    <a:pt x="22679" y="15848"/>
                  </a:cubicBezTo>
                  <a:cubicBezTo>
                    <a:pt x="21981" y="15848"/>
                    <a:pt x="21234" y="15112"/>
                    <a:pt x="20525" y="15112"/>
                  </a:cubicBezTo>
                  <a:cubicBezTo>
                    <a:pt x="20354" y="15112"/>
                    <a:pt x="20184" y="15155"/>
                    <a:pt x="20018" y="15262"/>
                  </a:cubicBezTo>
                  <a:cubicBezTo>
                    <a:pt x="19895" y="15349"/>
                    <a:pt x="19772" y="15387"/>
                    <a:pt x="19648" y="15387"/>
                  </a:cubicBezTo>
                  <a:cubicBezTo>
                    <a:pt x="18829" y="15387"/>
                    <a:pt x="18007" y="13705"/>
                    <a:pt x="17433" y="13228"/>
                  </a:cubicBezTo>
                  <a:cubicBezTo>
                    <a:pt x="16680" y="12740"/>
                    <a:pt x="16025" y="12610"/>
                    <a:pt x="15393" y="12610"/>
                  </a:cubicBezTo>
                  <a:cubicBezTo>
                    <a:pt x="14664" y="12610"/>
                    <a:pt x="13965" y="12783"/>
                    <a:pt x="13181" y="12783"/>
                  </a:cubicBezTo>
                  <a:cubicBezTo>
                    <a:pt x="12956" y="12783"/>
                    <a:pt x="12725" y="12769"/>
                    <a:pt x="12484" y="12733"/>
                  </a:cubicBezTo>
                  <a:cubicBezTo>
                    <a:pt x="12205" y="12601"/>
                    <a:pt x="11906" y="12539"/>
                    <a:pt x="11608" y="12539"/>
                  </a:cubicBezTo>
                  <a:cubicBezTo>
                    <a:pt x="10908" y="12539"/>
                    <a:pt x="10213" y="12885"/>
                    <a:pt x="9789" y="13503"/>
                  </a:cubicBezTo>
                  <a:cubicBezTo>
                    <a:pt x="9129" y="14602"/>
                    <a:pt x="7534" y="14602"/>
                    <a:pt x="6434" y="15427"/>
                  </a:cubicBezTo>
                  <a:cubicBezTo>
                    <a:pt x="5334" y="16197"/>
                    <a:pt x="6599" y="17572"/>
                    <a:pt x="5334" y="17902"/>
                  </a:cubicBezTo>
                  <a:cubicBezTo>
                    <a:pt x="5215" y="17937"/>
                    <a:pt x="5102" y="17953"/>
                    <a:pt x="4993" y="17953"/>
                  </a:cubicBezTo>
                  <a:cubicBezTo>
                    <a:pt x="3905" y="17953"/>
                    <a:pt x="3355" y="16342"/>
                    <a:pt x="2805" y="16142"/>
                  </a:cubicBezTo>
                  <a:cubicBezTo>
                    <a:pt x="2774" y="16131"/>
                    <a:pt x="2745" y="16126"/>
                    <a:pt x="2716" y="16126"/>
                  </a:cubicBezTo>
                  <a:cubicBezTo>
                    <a:pt x="2172" y="16126"/>
                    <a:pt x="1897" y="18012"/>
                    <a:pt x="1375" y="18012"/>
                  </a:cubicBezTo>
                  <a:cubicBezTo>
                    <a:pt x="825" y="18012"/>
                    <a:pt x="1265" y="20377"/>
                    <a:pt x="1100" y="20817"/>
                  </a:cubicBezTo>
                  <a:cubicBezTo>
                    <a:pt x="0" y="22852"/>
                    <a:pt x="0" y="23292"/>
                    <a:pt x="1760" y="24666"/>
                  </a:cubicBezTo>
                  <a:cubicBezTo>
                    <a:pt x="1838" y="24953"/>
                    <a:pt x="2164" y="25018"/>
                    <a:pt x="2561" y="25018"/>
                  </a:cubicBezTo>
                  <a:cubicBezTo>
                    <a:pt x="2883" y="25018"/>
                    <a:pt x="3252" y="24975"/>
                    <a:pt x="3574" y="24975"/>
                  </a:cubicBezTo>
                  <a:cubicBezTo>
                    <a:pt x="3692" y="24975"/>
                    <a:pt x="3804" y="24981"/>
                    <a:pt x="3905" y="24996"/>
                  </a:cubicBezTo>
                  <a:cubicBezTo>
                    <a:pt x="4675" y="25161"/>
                    <a:pt x="5664" y="27471"/>
                    <a:pt x="5389" y="27856"/>
                  </a:cubicBezTo>
                  <a:cubicBezTo>
                    <a:pt x="5114" y="28241"/>
                    <a:pt x="6104" y="29616"/>
                    <a:pt x="6104" y="29616"/>
                  </a:cubicBezTo>
                  <a:cubicBezTo>
                    <a:pt x="6434" y="29121"/>
                    <a:pt x="6764" y="28736"/>
                    <a:pt x="7259" y="28736"/>
                  </a:cubicBezTo>
                  <a:cubicBezTo>
                    <a:pt x="8408" y="28736"/>
                    <a:pt x="10596" y="27349"/>
                    <a:pt x="11474" y="27349"/>
                  </a:cubicBezTo>
                  <a:cubicBezTo>
                    <a:pt x="11521" y="27349"/>
                    <a:pt x="11565" y="27353"/>
                    <a:pt x="11604" y="27361"/>
                  </a:cubicBezTo>
                  <a:cubicBezTo>
                    <a:pt x="11642" y="27367"/>
                    <a:pt x="11684" y="27369"/>
                    <a:pt x="11731" y="27369"/>
                  </a:cubicBezTo>
                  <a:cubicBezTo>
                    <a:pt x="12212" y="27369"/>
                    <a:pt x="13111" y="27103"/>
                    <a:pt x="13839" y="27103"/>
                  </a:cubicBezTo>
                  <a:cubicBezTo>
                    <a:pt x="14462" y="27103"/>
                    <a:pt x="14958" y="27298"/>
                    <a:pt x="14958" y="28021"/>
                  </a:cubicBezTo>
                  <a:cubicBezTo>
                    <a:pt x="14958" y="29726"/>
                    <a:pt x="14958" y="31431"/>
                    <a:pt x="15288" y="31541"/>
                  </a:cubicBezTo>
                  <a:cubicBezTo>
                    <a:pt x="15618" y="31706"/>
                    <a:pt x="12319" y="31431"/>
                    <a:pt x="11824" y="32201"/>
                  </a:cubicBezTo>
                  <a:cubicBezTo>
                    <a:pt x="11384" y="32971"/>
                    <a:pt x="12154" y="34015"/>
                    <a:pt x="11439" y="34400"/>
                  </a:cubicBezTo>
                  <a:cubicBezTo>
                    <a:pt x="11251" y="34510"/>
                    <a:pt x="10966" y="34539"/>
                    <a:pt x="10663" y="34539"/>
                  </a:cubicBezTo>
                  <a:cubicBezTo>
                    <a:pt x="10308" y="34539"/>
                    <a:pt x="9930" y="34499"/>
                    <a:pt x="9652" y="34499"/>
                  </a:cubicBezTo>
                  <a:cubicBezTo>
                    <a:pt x="9331" y="34499"/>
                    <a:pt x="9146" y="34553"/>
                    <a:pt x="9294" y="34785"/>
                  </a:cubicBezTo>
                  <a:cubicBezTo>
                    <a:pt x="9679" y="35390"/>
                    <a:pt x="11604" y="37260"/>
                    <a:pt x="12154" y="38580"/>
                  </a:cubicBezTo>
                  <a:cubicBezTo>
                    <a:pt x="12704" y="39845"/>
                    <a:pt x="14134" y="38800"/>
                    <a:pt x="14134" y="40120"/>
                  </a:cubicBezTo>
                  <a:cubicBezTo>
                    <a:pt x="14244" y="40945"/>
                    <a:pt x="14353" y="41770"/>
                    <a:pt x="14573" y="42594"/>
                  </a:cubicBezTo>
                  <a:cubicBezTo>
                    <a:pt x="17211" y="41564"/>
                    <a:pt x="18578" y="41166"/>
                    <a:pt x="19355" y="41166"/>
                  </a:cubicBezTo>
                  <a:cubicBezTo>
                    <a:pt x="21024" y="41166"/>
                    <a:pt x="19968" y="43003"/>
                    <a:pt x="22933" y="44354"/>
                  </a:cubicBezTo>
                  <a:cubicBezTo>
                    <a:pt x="22933" y="44354"/>
                    <a:pt x="24142" y="39130"/>
                    <a:pt x="23648" y="37700"/>
                  </a:cubicBezTo>
                  <a:cubicBezTo>
                    <a:pt x="23153" y="36325"/>
                    <a:pt x="23813" y="32971"/>
                    <a:pt x="24967" y="32916"/>
                  </a:cubicBezTo>
                  <a:cubicBezTo>
                    <a:pt x="25816" y="32835"/>
                    <a:pt x="27170" y="32041"/>
                    <a:pt x="28724" y="32041"/>
                  </a:cubicBezTo>
                  <a:cubicBezTo>
                    <a:pt x="29284" y="32041"/>
                    <a:pt x="29869" y="32144"/>
                    <a:pt x="30467" y="32421"/>
                  </a:cubicBezTo>
                  <a:cubicBezTo>
                    <a:pt x="32227" y="33245"/>
                    <a:pt x="33931" y="34235"/>
                    <a:pt x="35526" y="35390"/>
                  </a:cubicBezTo>
                  <a:cubicBezTo>
                    <a:pt x="36199" y="35907"/>
                    <a:pt x="36920" y="38224"/>
                    <a:pt x="38329" y="38224"/>
                  </a:cubicBezTo>
                  <a:cubicBezTo>
                    <a:pt x="38419" y="38224"/>
                    <a:pt x="38511" y="38215"/>
                    <a:pt x="38606" y="38195"/>
                  </a:cubicBezTo>
                  <a:cubicBezTo>
                    <a:pt x="38972" y="38132"/>
                    <a:pt x="39435" y="38109"/>
                    <a:pt x="39940" y="38109"/>
                  </a:cubicBezTo>
                  <a:cubicBezTo>
                    <a:pt x="41213" y="38109"/>
                    <a:pt x="42745" y="38253"/>
                    <a:pt x="43609" y="38253"/>
                  </a:cubicBezTo>
                  <a:cubicBezTo>
                    <a:pt x="43896" y="38253"/>
                    <a:pt x="44110" y="38237"/>
                    <a:pt x="44215" y="38195"/>
                  </a:cubicBezTo>
                  <a:cubicBezTo>
                    <a:pt x="44431" y="38099"/>
                    <a:pt x="44962" y="38003"/>
                    <a:pt x="45536" y="38003"/>
                  </a:cubicBezTo>
                  <a:cubicBezTo>
                    <a:pt x="46279" y="38003"/>
                    <a:pt x="47095" y="38163"/>
                    <a:pt x="47405" y="38690"/>
                  </a:cubicBezTo>
                  <a:cubicBezTo>
                    <a:pt x="47900" y="39625"/>
                    <a:pt x="49110" y="41385"/>
                    <a:pt x="48890" y="42100"/>
                  </a:cubicBezTo>
                  <a:cubicBezTo>
                    <a:pt x="48725" y="42869"/>
                    <a:pt x="48780" y="44629"/>
                    <a:pt x="49880" y="44849"/>
                  </a:cubicBezTo>
                  <a:cubicBezTo>
                    <a:pt x="49990" y="44877"/>
                    <a:pt x="50106" y="44889"/>
                    <a:pt x="50227" y="44889"/>
                  </a:cubicBezTo>
                  <a:cubicBezTo>
                    <a:pt x="51134" y="44889"/>
                    <a:pt x="52292" y="44205"/>
                    <a:pt x="52796" y="44205"/>
                  </a:cubicBezTo>
                  <a:cubicBezTo>
                    <a:pt x="52898" y="44205"/>
                    <a:pt x="52973" y="44233"/>
                    <a:pt x="53014" y="44299"/>
                  </a:cubicBezTo>
                  <a:cubicBezTo>
                    <a:pt x="53116" y="45551"/>
                    <a:pt x="53441" y="45991"/>
                    <a:pt x="53878" y="45991"/>
                  </a:cubicBezTo>
                  <a:cubicBezTo>
                    <a:pt x="54861" y="45991"/>
                    <a:pt x="56411" y="43758"/>
                    <a:pt x="57249" y="43529"/>
                  </a:cubicBezTo>
                  <a:cubicBezTo>
                    <a:pt x="57262" y="43533"/>
                    <a:pt x="57276" y="43534"/>
                    <a:pt x="57293" y="43534"/>
                  </a:cubicBezTo>
                  <a:cubicBezTo>
                    <a:pt x="57823" y="43534"/>
                    <a:pt x="59999" y="41825"/>
                    <a:pt x="59999" y="41825"/>
                  </a:cubicBezTo>
                  <a:cubicBezTo>
                    <a:pt x="60568" y="40458"/>
                    <a:pt x="61308" y="40035"/>
                    <a:pt x="62093" y="40035"/>
                  </a:cubicBezTo>
                  <a:cubicBezTo>
                    <a:pt x="63373" y="40035"/>
                    <a:pt x="64774" y="41157"/>
                    <a:pt x="65760" y="41157"/>
                  </a:cubicBezTo>
                  <a:cubicBezTo>
                    <a:pt x="65923" y="41157"/>
                    <a:pt x="66075" y="41126"/>
                    <a:pt x="66213" y="41055"/>
                  </a:cubicBezTo>
                  <a:cubicBezTo>
                    <a:pt x="66654" y="39813"/>
                    <a:pt x="67532" y="39454"/>
                    <a:pt x="68558" y="39454"/>
                  </a:cubicBezTo>
                  <a:cubicBezTo>
                    <a:pt x="69967" y="39454"/>
                    <a:pt x="71656" y="40132"/>
                    <a:pt x="72874" y="40132"/>
                  </a:cubicBezTo>
                  <a:cubicBezTo>
                    <a:pt x="73205" y="40132"/>
                    <a:pt x="73501" y="40082"/>
                    <a:pt x="73747" y="39955"/>
                  </a:cubicBezTo>
                  <a:cubicBezTo>
                    <a:pt x="74728" y="39669"/>
                    <a:pt x="75732" y="39529"/>
                    <a:pt x="76730" y="39529"/>
                  </a:cubicBezTo>
                  <a:cubicBezTo>
                    <a:pt x="78812" y="39529"/>
                    <a:pt x="80872" y="40140"/>
                    <a:pt x="82656" y="41330"/>
                  </a:cubicBezTo>
                  <a:cubicBezTo>
                    <a:pt x="85626" y="37150"/>
                    <a:pt x="83041" y="38745"/>
                    <a:pt x="82821" y="35390"/>
                  </a:cubicBezTo>
                  <a:cubicBezTo>
                    <a:pt x="83316" y="34510"/>
                    <a:pt x="82491" y="34290"/>
                    <a:pt x="82491" y="33795"/>
                  </a:cubicBezTo>
                  <a:cubicBezTo>
                    <a:pt x="82491" y="33300"/>
                    <a:pt x="85021" y="32916"/>
                    <a:pt x="86121" y="32696"/>
                  </a:cubicBezTo>
                  <a:cubicBezTo>
                    <a:pt x="86290" y="32653"/>
                    <a:pt x="86443" y="32636"/>
                    <a:pt x="86583" y="32636"/>
                  </a:cubicBezTo>
                  <a:cubicBezTo>
                    <a:pt x="87264" y="32636"/>
                    <a:pt x="87659" y="33049"/>
                    <a:pt x="88320" y="33049"/>
                  </a:cubicBezTo>
                  <a:cubicBezTo>
                    <a:pt x="88407" y="33049"/>
                    <a:pt x="88498" y="33042"/>
                    <a:pt x="88596" y="33025"/>
                  </a:cubicBezTo>
                  <a:cubicBezTo>
                    <a:pt x="89586" y="32806"/>
                    <a:pt x="88376" y="31706"/>
                    <a:pt x="88431" y="30661"/>
                  </a:cubicBezTo>
                  <a:cubicBezTo>
                    <a:pt x="88486" y="29616"/>
                    <a:pt x="89861" y="27086"/>
                    <a:pt x="90411" y="27031"/>
                  </a:cubicBezTo>
                  <a:cubicBezTo>
                    <a:pt x="90433" y="27029"/>
                    <a:pt x="90455" y="27028"/>
                    <a:pt x="90479" y="27028"/>
                  </a:cubicBezTo>
                  <a:cubicBezTo>
                    <a:pt x="91020" y="27028"/>
                    <a:pt x="91960" y="27584"/>
                    <a:pt x="92827" y="27584"/>
                  </a:cubicBezTo>
                  <a:cubicBezTo>
                    <a:pt x="92865" y="27584"/>
                    <a:pt x="92903" y="27583"/>
                    <a:pt x="92940" y="27581"/>
                  </a:cubicBezTo>
                  <a:cubicBezTo>
                    <a:pt x="93482" y="27732"/>
                    <a:pt x="93911" y="27803"/>
                    <a:pt x="94255" y="27803"/>
                  </a:cubicBezTo>
                  <a:cubicBezTo>
                    <a:pt x="95793" y="27803"/>
                    <a:pt x="95631" y="26364"/>
                    <a:pt x="96350" y="24116"/>
                  </a:cubicBezTo>
                  <a:cubicBezTo>
                    <a:pt x="96955" y="22687"/>
                    <a:pt x="98990" y="21972"/>
                    <a:pt x="99595" y="21257"/>
                  </a:cubicBezTo>
                  <a:cubicBezTo>
                    <a:pt x="100199" y="20487"/>
                    <a:pt x="99815" y="19332"/>
                    <a:pt x="99595" y="18837"/>
                  </a:cubicBezTo>
                  <a:cubicBezTo>
                    <a:pt x="99562" y="18741"/>
                    <a:pt x="99497" y="18701"/>
                    <a:pt x="99403" y="18701"/>
                  </a:cubicBezTo>
                  <a:cubicBezTo>
                    <a:pt x="99016" y="18701"/>
                    <a:pt x="98149" y="19386"/>
                    <a:pt x="97175" y="19607"/>
                  </a:cubicBezTo>
                  <a:cubicBezTo>
                    <a:pt x="96979" y="19643"/>
                    <a:pt x="96800" y="19659"/>
                    <a:pt x="96636" y="19659"/>
                  </a:cubicBezTo>
                  <a:cubicBezTo>
                    <a:pt x="94776" y="19659"/>
                    <a:pt x="94815" y="17532"/>
                    <a:pt x="92995" y="17077"/>
                  </a:cubicBezTo>
                  <a:cubicBezTo>
                    <a:pt x="92170" y="16802"/>
                    <a:pt x="91840" y="15757"/>
                    <a:pt x="91400" y="15262"/>
                  </a:cubicBezTo>
                  <a:cubicBezTo>
                    <a:pt x="91066" y="14999"/>
                    <a:pt x="90752" y="14900"/>
                    <a:pt x="90444" y="14900"/>
                  </a:cubicBezTo>
                  <a:cubicBezTo>
                    <a:pt x="89492" y="14900"/>
                    <a:pt x="88593" y="15845"/>
                    <a:pt x="87300" y="15845"/>
                  </a:cubicBezTo>
                  <a:cubicBezTo>
                    <a:pt x="87084" y="15845"/>
                    <a:pt x="86856" y="15819"/>
                    <a:pt x="86616" y="15757"/>
                  </a:cubicBezTo>
                  <a:cubicBezTo>
                    <a:pt x="85241" y="15647"/>
                    <a:pt x="85351" y="14162"/>
                    <a:pt x="84636" y="13888"/>
                  </a:cubicBezTo>
                  <a:cubicBezTo>
                    <a:pt x="84583" y="13872"/>
                    <a:pt x="84532" y="13865"/>
                    <a:pt x="84483" y="13865"/>
                  </a:cubicBezTo>
                  <a:cubicBezTo>
                    <a:pt x="83819" y="13865"/>
                    <a:pt x="83491" y="15164"/>
                    <a:pt x="82876" y="15317"/>
                  </a:cubicBezTo>
                  <a:cubicBezTo>
                    <a:pt x="82779" y="15353"/>
                    <a:pt x="82695" y="15370"/>
                    <a:pt x="82622" y="15370"/>
                  </a:cubicBezTo>
                  <a:cubicBezTo>
                    <a:pt x="82242" y="15370"/>
                    <a:pt x="82179" y="14910"/>
                    <a:pt x="82271" y="14217"/>
                  </a:cubicBezTo>
                  <a:cubicBezTo>
                    <a:pt x="81776" y="11908"/>
                    <a:pt x="76442" y="6518"/>
                    <a:pt x="74297" y="5528"/>
                  </a:cubicBezTo>
                  <a:cubicBezTo>
                    <a:pt x="73857" y="5308"/>
                    <a:pt x="74792" y="4429"/>
                    <a:pt x="74627" y="3989"/>
                  </a:cubicBezTo>
                  <a:cubicBezTo>
                    <a:pt x="74603" y="3890"/>
                    <a:pt x="74503" y="3852"/>
                    <a:pt x="74356" y="3852"/>
                  </a:cubicBezTo>
                  <a:cubicBezTo>
                    <a:pt x="73867" y="3852"/>
                    <a:pt x="72847" y="4266"/>
                    <a:pt x="72236" y="4266"/>
                  </a:cubicBezTo>
                  <a:cubicBezTo>
                    <a:pt x="72207" y="4266"/>
                    <a:pt x="72179" y="4265"/>
                    <a:pt x="72152" y="4264"/>
                  </a:cubicBezTo>
                  <a:cubicBezTo>
                    <a:pt x="72124" y="4259"/>
                    <a:pt x="72096" y="4257"/>
                    <a:pt x="72070" y="4257"/>
                  </a:cubicBezTo>
                  <a:cubicBezTo>
                    <a:pt x="71454" y="4257"/>
                    <a:pt x="71457" y="5420"/>
                    <a:pt x="70665" y="5420"/>
                  </a:cubicBezTo>
                  <a:cubicBezTo>
                    <a:pt x="70648" y="5420"/>
                    <a:pt x="70631" y="5420"/>
                    <a:pt x="70613" y="5418"/>
                  </a:cubicBezTo>
                  <a:cubicBezTo>
                    <a:pt x="70505" y="5397"/>
                    <a:pt x="70398" y="5387"/>
                    <a:pt x="70292" y="5387"/>
                  </a:cubicBezTo>
                  <a:cubicBezTo>
                    <a:pt x="69581" y="5387"/>
                    <a:pt x="68913" y="5848"/>
                    <a:pt x="68578" y="6518"/>
                  </a:cubicBezTo>
                  <a:cubicBezTo>
                    <a:pt x="68289" y="7010"/>
                    <a:pt x="67878" y="7152"/>
                    <a:pt x="67473" y="7152"/>
                  </a:cubicBezTo>
                  <a:cubicBezTo>
                    <a:pt x="67108" y="7152"/>
                    <a:pt x="66749" y="7036"/>
                    <a:pt x="66488" y="6958"/>
                  </a:cubicBezTo>
                  <a:cubicBezTo>
                    <a:pt x="65938" y="6738"/>
                    <a:pt x="67313" y="5693"/>
                    <a:pt x="66213" y="4978"/>
                  </a:cubicBezTo>
                  <a:cubicBezTo>
                    <a:pt x="65947" y="4796"/>
                    <a:pt x="65720" y="4728"/>
                    <a:pt x="65520" y="4728"/>
                  </a:cubicBezTo>
                  <a:cubicBezTo>
                    <a:pt x="64937" y="4728"/>
                    <a:pt x="64588" y="5308"/>
                    <a:pt x="64178" y="5308"/>
                  </a:cubicBezTo>
                  <a:cubicBezTo>
                    <a:pt x="63628" y="5308"/>
                    <a:pt x="63133" y="3989"/>
                    <a:pt x="62638" y="3934"/>
                  </a:cubicBezTo>
                  <a:cubicBezTo>
                    <a:pt x="62612" y="3928"/>
                    <a:pt x="62582" y="3925"/>
                    <a:pt x="62551" y="3925"/>
                  </a:cubicBezTo>
                  <a:cubicBezTo>
                    <a:pt x="62170" y="3925"/>
                    <a:pt x="61454" y="4320"/>
                    <a:pt x="61072" y="4320"/>
                  </a:cubicBezTo>
                  <a:cubicBezTo>
                    <a:pt x="60896" y="4320"/>
                    <a:pt x="60791" y="4235"/>
                    <a:pt x="60824" y="3989"/>
                  </a:cubicBezTo>
                  <a:cubicBezTo>
                    <a:pt x="60989" y="3109"/>
                    <a:pt x="60494" y="2669"/>
                    <a:pt x="60219" y="1514"/>
                  </a:cubicBezTo>
                  <a:cubicBezTo>
                    <a:pt x="59944" y="359"/>
                    <a:pt x="58129" y="964"/>
                    <a:pt x="57909" y="524"/>
                  </a:cubicBezTo>
                  <a:cubicBezTo>
                    <a:pt x="57543" y="146"/>
                    <a:pt x="57115" y="1"/>
                    <a:pt x="566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1"/>
            <p:cNvSpPr/>
            <p:nvPr/>
          </p:nvSpPr>
          <p:spPr>
            <a:xfrm>
              <a:off x="425100" y="2373350"/>
              <a:ext cx="1324000" cy="1045800"/>
            </a:xfrm>
            <a:custGeom>
              <a:rect b="b" l="l" r="r" t="t"/>
              <a:pathLst>
                <a:path extrusionOk="0" h="41832" w="52960">
                  <a:moveTo>
                    <a:pt x="13437" y="0"/>
                  </a:moveTo>
                  <a:cubicBezTo>
                    <a:pt x="13262" y="0"/>
                    <a:pt x="13091" y="12"/>
                    <a:pt x="12924" y="36"/>
                  </a:cubicBezTo>
                  <a:cubicBezTo>
                    <a:pt x="12099" y="640"/>
                    <a:pt x="7754" y="750"/>
                    <a:pt x="7204" y="1520"/>
                  </a:cubicBezTo>
                  <a:cubicBezTo>
                    <a:pt x="7644" y="2565"/>
                    <a:pt x="11384" y="4490"/>
                    <a:pt x="8084" y="5645"/>
                  </a:cubicBezTo>
                  <a:cubicBezTo>
                    <a:pt x="7259" y="6030"/>
                    <a:pt x="6490" y="6140"/>
                    <a:pt x="6050" y="6910"/>
                  </a:cubicBezTo>
                  <a:cubicBezTo>
                    <a:pt x="5787" y="7347"/>
                    <a:pt x="5200" y="7537"/>
                    <a:pt x="4673" y="7537"/>
                  </a:cubicBezTo>
                  <a:cubicBezTo>
                    <a:pt x="4207" y="7537"/>
                    <a:pt x="3788" y="7388"/>
                    <a:pt x="3685" y="7130"/>
                  </a:cubicBezTo>
                  <a:cubicBezTo>
                    <a:pt x="3608" y="6937"/>
                    <a:pt x="3369" y="6873"/>
                    <a:pt x="3086" y="6873"/>
                  </a:cubicBezTo>
                  <a:cubicBezTo>
                    <a:pt x="2561" y="6873"/>
                    <a:pt x="1886" y="7094"/>
                    <a:pt x="1815" y="7130"/>
                  </a:cubicBezTo>
                  <a:cubicBezTo>
                    <a:pt x="2035" y="8010"/>
                    <a:pt x="0" y="11474"/>
                    <a:pt x="0" y="11474"/>
                  </a:cubicBezTo>
                  <a:cubicBezTo>
                    <a:pt x="334" y="11319"/>
                    <a:pt x="658" y="11247"/>
                    <a:pt x="972" y="11247"/>
                  </a:cubicBezTo>
                  <a:cubicBezTo>
                    <a:pt x="4544" y="11247"/>
                    <a:pt x="6928" y="20518"/>
                    <a:pt x="9404" y="21428"/>
                  </a:cubicBezTo>
                  <a:cubicBezTo>
                    <a:pt x="11329" y="22693"/>
                    <a:pt x="12429" y="26708"/>
                    <a:pt x="12319" y="28303"/>
                  </a:cubicBezTo>
                  <a:cubicBezTo>
                    <a:pt x="12209" y="29897"/>
                    <a:pt x="14904" y="31107"/>
                    <a:pt x="15839" y="32592"/>
                  </a:cubicBezTo>
                  <a:cubicBezTo>
                    <a:pt x="18038" y="35672"/>
                    <a:pt x="19963" y="37927"/>
                    <a:pt x="20183" y="41831"/>
                  </a:cubicBezTo>
                  <a:cubicBezTo>
                    <a:pt x="21173" y="41391"/>
                    <a:pt x="21888" y="38696"/>
                    <a:pt x="22603" y="38202"/>
                  </a:cubicBezTo>
                  <a:cubicBezTo>
                    <a:pt x="22708" y="38178"/>
                    <a:pt x="22850" y="38167"/>
                    <a:pt x="23023" y="38167"/>
                  </a:cubicBezTo>
                  <a:cubicBezTo>
                    <a:pt x="24852" y="38167"/>
                    <a:pt x="30146" y="39394"/>
                    <a:pt x="31402" y="39796"/>
                  </a:cubicBezTo>
                  <a:cubicBezTo>
                    <a:pt x="31424" y="39803"/>
                    <a:pt x="31448" y="39806"/>
                    <a:pt x="31473" y="39806"/>
                  </a:cubicBezTo>
                  <a:cubicBezTo>
                    <a:pt x="32063" y="39806"/>
                    <a:pt x="33371" y="37976"/>
                    <a:pt x="34427" y="36552"/>
                  </a:cubicBezTo>
                  <a:cubicBezTo>
                    <a:pt x="37616" y="33857"/>
                    <a:pt x="47405" y="34242"/>
                    <a:pt x="50595" y="32152"/>
                  </a:cubicBezTo>
                  <a:cubicBezTo>
                    <a:pt x="51420" y="31712"/>
                    <a:pt x="52795" y="28358"/>
                    <a:pt x="52850" y="27753"/>
                  </a:cubicBezTo>
                  <a:cubicBezTo>
                    <a:pt x="52960" y="27148"/>
                    <a:pt x="51805" y="24563"/>
                    <a:pt x="51750" y="24398"/>
                  </a:cubicBezTo>
                  <a:cubicBezTo>
                    <a:pt x="51726" y="24380"/>
                    <a:pt x="51683" y="24373"/>
                    <a:pt x="51625" y="24373"/>
                  </a:cubicBezTo>
                  <a:cubicBezTo>
                    <a:pt x="51313" y="24373"/>
                    <a:pt x="50557" y="24591"/>
                    <a:pt x="49878" y="24591"/>
                  </a:cubicBezTo>
                  <a:cubicBezTo>
                    <a:pt x="49519" y="24591"/>
                    <a:pt x="49183" y="24530"/>
                    <a:pt x="48945" y="24343"/>
                  </a:cubicBezTo>
                  <a:cubicBezTo>
                    <a:pt x="48730" y="24174"/>
                    <a:pt x="48435" y="24117"/>
                    <a:pt x="48104" y="24117"/>
                  </a:cubicBezTo>
                  <a:cubicBezTo>
                    <a:pt x="47395" y="24117"/>
                    <a:pt x="46526" y="24381"/>
                    <a:pt x="45956" y="24381"/>
                  </a:cubicBezTo>
                  <a:cubicBezTo>
                    <a:pt x="45838" y="24381"/>
                    <a:pt x="45734" y="24370"/>
                    <a:pt x="45645" y="24343"/>
                  </a:cubicBezTo>
                  <a:cubicBezTo>
                    <a:pt x="44876" y="24068"/>
                    <a:pt x="43556" y="21703"/>
                    <a:pt x="43556" y="21703"/>
                  </a:cubicBezTo>
                  <a:cubicBezTo>
                    <a:pt x="42896" y="21703"/>
                    <a:pt x="40641" y="16534"/>
                    <a:pt x="39981" y="16534"/>
                  </a:cubicBezTo>
                  <a:cubicBezTo>
                    <a:pt x="39321" y="16534"/>
                    <a:pt x="38056" y="13729"/>
                    <a:pt x="37726" y="13289"/>
                  </a:cubicBezTo>
                  <a:cubicBezTo>
                    <a:pt x="35581" y="9989"/>
                    <a:pt x="34977" y="9110"/>
                    <a:pt x="31347" y="7515"/>
                  </a:cubicBezTo>
                  <a:cubicBezTo>
                    <a:pt x="31347" y="7515"/>
                    <a:pt x="28872" y="7735"/>
                    <a:pt x="26342" y="7735"/>
                  </a:cubicBezTo>
                  <a:cubicBezTo>
                    <a:pt x="23758" y="7735"/>
                    <a:pt x="24308" y="6855"/>
                    <a:pt x="24143" y="6360"/>
                  </a:cubicBezTo>
                  <a:cubicBezTo>
                    <a:pt x="21892" y="4475"/>
                    <a:pt x="16901" y="0"/>
                    <a:pt x="134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1"/>
            <p:cNvSpPr/>
            <p:nvPr/>
          </p:nvSpPr>
          <p:spPr>
            <a:xfrm>
              <a:off x="929675" y="3226625"/>
              <a:ext cx="659950" cy="369425"/>
            </a:xfrm>
            <a:custGeom>
              <a:rect b="b" l="l" r="r" t="t"/>
              <a:pathLst>
                <a:path extrusionOk="0" h="14777" w="26398">
                  <a:moveTo>
                    <a:pt x="23373" y="1"/>
                  </a:moveTo>
                  <a:cubicBezTo>
                    <a:pt x="20843" y="331"/>
                    <a:pt x="15728" y="606"/>
                    <a:pt x="14244" y="2421"/>
                  </a:cubicBezTo>
                  <a:cubicBezTo>
                    <a:pt x="13188" y="3845"/>
                    <a:pt x="11880" y="5675"/>
                    <a:pt x="11338" y="5675"/>
                  </a:cubicBezTo>
                  <a:cubicBezTo>
                    <a:pt x="11315" y="5675"/>
                    <a:pt x="11294" y="5672"/>
                    <a:pt x="11274" y="5665"/>
                  </a:cubicBezTo>
                  <a:cubicBezTo>
                    <a:pt x="10018" y="5263"/>
                    <a:pt x="4678" y="4036"/>
                    <a:pt x="2841" y="4036"/>
                  </a:cubicBezTo>
                  <a:cubicBezTo>
                    <a:pt x="2667" y="4036"/>
                    <a:pt x="2525" y="4047"/>
                    <a:pt x="2420" y="4071"/>
                  </a:cubicBezTo>
                  <a:cubicBezTo>
                    <a:pt x="1760" y="4565"/>
                    <a:pt x="990" y="7260"/>
                    <a:pt x="0" y="7700"/>
                  </a:cubicBezTo>
                  <a:cubicBezTo>
                    <a:pt x="981" y="12726"/>
                    <a:pt x="1931" y="14777"/>
                    <a:pt x="4769" y="14777"/>
                  </a:cubicBezTo>
                  <a:cubicBezTo>
                    <a:pt x="5750" y="14777"/>
                    <a:pt x="6957" y="14532"/>
                    <a:pt x="8469" y="14079"/>
                  </a:cubicBezTo>
                  <a:cubicBezTo>
                    <a:pt x="8595" y="14097"/>
                    <a:pt x="8729" y="14106"/>
                    <a:pt x="8867" y="14106"/>
                  </a:cubicBezTo>
                  <a:cubicBezTo>
                    <a:pt x="10422" y="14106"/>
                    <a:pt x="12670" y="13049"/>
                    <a:pt x="13529" y="12595"/>
                  </a:cubicBezTo>
                  <a:cubicBezTo>
                    <a:pt x="14409" y="12155"/>
                    <a:pt x="17433" y="10835"/>
                    <a:pt x="18918" y="10835"/>
                  </a:cubicBezTo>
                  <a:cubicBezTo>
                    <a:pt x="22273" y="10285"/>
                    <a:pt x="23648" y="7095"/>
                    <a:pt x="26397" y="6160"/>
                  </a:cubicBezTo>
                  <a:cubicBezTo>
                    <a:pt x="26122" y="4950"/>
                    <a:pt x="23483" y="166"/>
                    <a:pt x="2337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1"/>
            <p:cNvSpPr/>
            <p:nvPr/>
          </p:nvSpPr>
          <p:spPr>
            <a:xfrm>
              <a:off x="1097400" y="1682825"/>
              <a:ext cx="320375" cy="265225"/>
            </a:xfrm>
            <a:custGeom>
              <a:rect b="b" l="l" r="r" t="t"/>
              <a:pathLst>
                <a:path extrusionOk="0" h="10609" w="12815">
                  <a:moveTo>
                    <a:pt x="4433" y="1"/>
                  </a:moveTo>
                  <a:cubicBezTo>
                    <a:pt x="3899" y="1"/>
                    <a:pt x="3373" y="489"/>
                    <a:pt x="3410" y="489"/>
                  </a:cubicBezTo>
                  <a:cubicBezTo>
                    <a:pt x="4353" y="1956"/>
                    <a:pt x="4242" y="2393"/>
                    <a:pt x="3682" y="2393"/>
                  </a:cubicBezTo>
                  <a:cubicBezTo>
                    <a:pt x="2859" y="2393"/>
                    <a:pt x="1063" y="1447"/>
                    <a:pt x="227" y="1447"/>
                  </a:cubicBezTo>
                  <a:cubicBezTo>
                    <a:pt x="140" y="1447"/>
                    <a:pt x="64" y="1457"/>
                    <a:pt x="0" y="1479"/>
                  </a:cubicBezTo>
                  <a:cubicBezTo>
                    <a:pt x="0" y="1479"/>
                    <a:pt x="110" y="2524"/>
                    <a:pt x="440" y="2689"/>
                  </a:cubicBezTo>
                  <a:cubicBezTo>
                    <a:pt x="770" y="2909"/>
                    <a:pt x="1265" y="2689"/>
                    <a:pt x="1265" y="3019"/>
                  </a:cubicBezTo>
                  <a:cubicBezTo>
                    <a:pt x="1375" y="3679"/>
                    <a:pt x="1650" y="4284"/>
                    <a:pt x="2035" y="4834"/>
                  </a:cubicBezTo>
                  <a:cubicBezTo>
                    <a:pt x="2365" y="5274"/>
                    <a:pt x="1870" y="6154"/>
                    <a:pt x="2200" y="6319"/>
                  </a:cubicBezTo>
                  <a:cubicBezTo>
                    <a:pt x="2530" y="6484"/>
                    <a:pt x="3960" y="7639"/>
                    <a:pt x="3575" y="8354"/>
                  </a:cubicBezTo>
                  <a:cubicBezTo>
                    <a:pt x="3575" y="8354"/>
                    <a:pt x="5563" y="6697"/>
                    <a:pt x="6858" y="6697"/>
                  </a:cubicBezTo>
                  <a:cubicBezTo>
                    <a:pt x="7146" y="6697"/>
                    <a:pt x="7400" y="6779"/>
                    <a:pt x="7590" y="6979"/>
                  </a:cubicBezTo>
                  <a:cubicBezTo>
                    <a:pt x="8854" y="8794"/>
                    <a:pt x="7370" y="9234"/>
                    <a:pt x="9129" y="10608"/>
                  </a:cubicBezTo>
                  <a:cubicBezTo>
                    <a:pt x="9129" y="10608"/>
                    <a:pt x="9844" y="8079"/>
                    <a:pt x="10669" y="7694"/>
                  </a:cubicBezTo>
                  <a:cubicBezTo>
                    <a:pt x="11549" y="7309"/>
                    <a:pt x="11714" y="5274"/>
                    <a:pt x="12319" y="5054"/>
                  </a:cubicBezTo>
                  <a:cubicBezTo>
                    <a:pt x="12814" y="4504"/>
                    <a:pt x="10339" y="1589"/>
                    <a:pt x="9679" y="489"/>
                  </a:cubicBezTo>
                  <a:cubicBezTo>
                    <a:pt x="9019" y="489"/>
                    <a:pt x="7651" y="1663"/>
                    <a:pt x="6535" y="1663"/>
                  </a:cubicBezTo>
                  <a:cubicBezTo>
                    <a:pt x="5976" y="1663"/>
                    <a:pt x="5481" y="1369"/>
                    <a:pt x="5170" y="489"/>
                  </a:cubicBezTo>
                  <a:cubicBezTo>
                    <a:pt x="4968" y="123"/>
                    <a:pt x="4699" y="1"/>
                    <a:pt x="443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1"/>
            <p:cNvSpPr/>
            <p:nvPr/>
          </p:nvSpPr>
          <p:spPr>
            <a:xfrm>
              <a:off x="783925" y="1566825"/>
              <a:ext cx="421475" cy="177900"/>
            </a:xfrm>
            <a:custGeom>
              <a:rect b="b" l="l" r="r" t="t"/>
              <a:pathLst>
                <a:path extrusionOk="0" h="7116" w="16859">
                  <a:moveTo>
                    <a:pt x="629" y="0"/>
                  </a:moveTo>
                  <a:cubicBezTo>
                    <a:pt x="243" y="0"/>
                    <a:pt x="1" y="15"/>
                    <a:pt x="1" y="15"/>
                  </a:cubicBezTo>
                  <a:cubicBezTo>
                    <a:pt x="386" y="455"/>
                    <a:pt x="881" y="730"/>
                    <a:pt x="1431" y="950"/>
                  </a:cubicBezTo>
                  <a:cubicBezTo>
                    <a:pt x="2035" y="950"/>
                    <a:pt x="3520" y="5184"/>
                    <a:pt x="3520" y="5789"/>
                  </a:cubicBezTo>
                  <a:cubicBezTo>
                    <a:pt x="3520" y="5789"/>
                    <a:pt x="4669" y="5960"/>
                    <a:pt x="5647" y="5960"/>
                  </a:cubicBezTo>
                  <a:cubicBezTo>
                    <a:pt x="6136" y="5960"/>
                    <a:pt x="6582" y="5918"/>
                    <a:pt x="6820" y="5789"/>
                  </a:cubicBezTo>
                  <a:cubicBezTo>
                    <a:pt x="6946" y="5706"/>
                    <a:pt x="7089" y="5668"/>
                    <a:pt x="7241" y="5668"/>
                  </a:cubicBezTo>
                  <a:cubicBezTo>
                    <a:pt x="7888" y="5668"/>
                    <a:pt x="8687" y="6352"/>
                    <a:pt x="8910" y="7109"/>
                  </a:cubicBezTo>
                  <a:cubicBezTo>
                    <a:pt x="9000" y="7113"/>
                    <a:pt x="9090" y="7115"/>
                    <a:pt x="9181" y="7115"/>
                  </a:cubicBezTo>
                  <a:cubicBezTo>
                    <a:pt x="10354" y="7115"/>
                    <a:pt x="11518" y="6783"/>
                    <a:pt x="12539" y="6119"/>
                  </a:cubicBezTo>
                  <a:cubicBezTo>
                    <a:pt x="12600" y="6097"/>
                    <a:pt x="12673" y="6087"/>
                    <a:pt x="12757" y="6087"/>
                  </a:cubicBezTo>
                  <a:cubicBezTo>
                    <a:pt x="13569" y="6087"/>
                    <a:pt x="15371" y="7033"/>
                    <a:pt x="16193" y="7033"/>
                  </a:cubicBezTo>
                  <a:cubicBezTo>
                    <a:pt x="16752" y="7033"/>
                    <a:pt x="16858" y="6596"/>
                    <a:pt x="15894" y="5129"/>
                  </a:cubicBezTo>
                  <a:cubicBezTo>
                    <a:pt x="14629" y="1555"/>
                    <a:pt x="10835" y="2325"/>
                    <a:pt x="8030" y="1170"/>
                  </a:cubicBezTo>
                  <a:cubicBezTo>
                    <a:pt x="7790" y="1033"/>
                    <a:pt x="7512" y="1002"/>
                    <a:pt x="7192" y="1002"/>
                  </a:cubicBezTo>
                  <a:cubicBezTo>
                    <a:pt x="6940" y="1002"/>
                    <a:pt x="6661" y="1021"/>
                    <a:pt x="6354" y="1021"/>
                  </a:cubicBezTo>
                  <a:cubicBezTo>
                    <a:pt x="5801" y="1021"/>
                    <a:pt x="5154" y="960"/>
                    <a:pt x="4400" y="620"/>
                  </a:cubicBezTo>
                  <a:cubicBezTo>
                    <a:pt x="3207" y="81"/>
                    <a:pt x="1528" y="0"/>
                    <a:pt x="62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1"/>
            <p:cNvSpPr/>
            <p:nvPr/>
          </p:nvSpPr>
          <p:spPr>
            <a:xfrm>
              <a:off x="1003900" y="1719800"/>
              <a:ext cx="193875" cy="176600"/>
            </a:xfrm>
            <a:custGeom>
              <a:rect b="b" l="l" r="r" t="t"/>
              <a:pathLst>
                <a:path extrusionOk="0" h="7064" w="7755">
                  <a:moveTo>
                    <a:pt x="3740" y="0"/>
                  </a:moveTo>
                  <a:cubicBezTo>
                    <a:pt x="2770" y="664"/>
                    <a:pt x="1563" y="996"/>
                    <a:pt x="383" y="996"/>
                  </a:cubicBezTo>
                  <a:cubicBezTo>
                    <a:pt x="292" y="996"/>
                    <a:pt x="201" y="994"/>
                    <a:pt x="111" y="990"/>
                  </a:cubicBezTo>
                  <a:lnTo>
                    <a:pt x="111" y="990"/>
                  </a:lnTo>
                  <a:cubicBezTo>
                    <a:pt x="1" y="2750"/>
                    <a:pt x="991" y="3685"/>
                    <a:pt x="2091" y="4895"/>
                  </a:cubicBezTo>
                  <a:cubicBezTo>
                    <a:pt x="2131" y="4884"/>
                    <a:pt x="2176" y="4878"/>
                    <a:pt x="2224" y="4878"/>
                  </a:cubicBezTo>
                  <a:cubicBezTo>
                    <a:pt x="3194" y="4878"/>
                    <a:pt x="5643" y="7063"/>
                    <a:pt x="6844" y="7063"/>
                  </a:cubicBezTo>
                  <a:cubicBezTo>
                    <a:pt x="7037" y="7063"/>
                    <a:pt x="7198" y="7006"/>
                    <a:pt x="7315" y="6875"/>
                  </a:cubicBezTo>
                  <a:cubicBezTo>
                    <a:pt x="7755" y="6160"/>
                    <a:pt x="6270" y="5005"/>
                    <a:pt x="5995" y="4840"/>
                  </a:cubicBezTo>
                  <a:cubicBezTo>
                    <a:pt x="5720" y="4730"/>
                    <a:pt x="6160" y="3850"/>
                    <a:pt x="5830" y="3355"/>
                  </a:cubicBezTo>
                  <a:cubicBezTo>
                    <a:pt x="5390" y="2860"/>
                    <a:pt x="5170" y="2255"/>
                    <a:pt x="5060" y="1595"/>
                  </a:cubicBezTo>
                  <a:cubicBezTo>
                    <a:pt x="5060" y="1265"/>
                    <a:pt x="4565" y="1430"/>
                    <a:pt x="4235" y="1265"/>
                  </a:cubicBezTo>
                  <a:cubicBezTo>
                    <a:pt x="3905" y="1045"/>
                    <a:pt x="3740" y="0"/>
                    <a:pt x="374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1"/>
            <p:cNvSpPr/>
            <p:nvPr/>
          </p:nvSpPr>
          <p:spPr>
            <a:xfrm>
              <a:off x="238125" y="1677350"/>
              <a:ext cx="844175" cy="420550"/>
            </a:xfrm>
            <a:custGeom>
              <a:rect b="b" l="l" r="r" t="t"/>
              <a:pathLst>
                <a:path extrusionOk="0" h="16822" w="33767">
                  <a:moveTo>
                    <a:pt x="9914" y="0"/>
                  </a:moveTo>
                  <a:cubicBezTo>
                    <a:pt x="9313" y="0"/>
                    <a:pt x="8333" y="345"/>
                    <a:pt x="7290" y="345"/>
                  </a:cubicBezTo>
                  <a:cubicBezTo>
                    <a:pt x="6953" y="345"/>
                    <a:pt x="6609" y="309"/>
                    <a:pt x="6269" y="213"/>
                  </a:cubicBezTo>
                  <a:cubicBezTo>
                    <a:pt x="6109" y="168"/>
                    <a:pt x="5927" y="148"/>
                    <a:pt x="5727" y="148"/>
                  </a:cubicBezTo>
                  <a:cubicBezTo>
                    <a:pt x="3727" y="148"/>
                    <a:pt x="0" y="2193"/>
                    <a:pt x="0" y="2193"/>
                  </a:cubicBezTo>
                  <a:lnTo>
                    <a:pt x="0" y="14237"/>
                  </a:lnTo>
                  <a:cubicBezTo>
                    <a:pt x="0" y="14237"/>
                    <a:pt x="880" y="15282"/>
                    <a:pt x="1595" y="15282"/>
                  </a:cubicBezTo>
                  <a:cubicBezTo>
                    <a:pt x="2310" y="15282"/>
                    <a:pt x="3740" y="16822"/>
                    <a:pt x="4894" y="16822"/>
                  </a:cubicBezTo>
                  <a:cubicBezTo>
                    <a:pt x="6005" y="16822"/>
                    <a:pt x="7717" y="15016"/>
                    <a:pt x="8459" y="15016"/>
                  </a:cubicBezTo>
                  <a:cubicBezTo>
                    <a:pt x="8526" y="15016"/>
                    <a:pt x="8584" y="15030"/>
                    <a:pt x="8634" y="15062"/>
                  </a:cubicBezTo>
                  <a:cubicBezTo>
                    <a:pt x="8740" y="15124"/>
                    <a:pt x="8883" y="15147"/>
                    <a:pt x="9052" y="15147"/>
                  </a:cubicBezTo>
                  <a:cubicBezTo>
                    <a:pt x="9589" y="15147"/>
                    <a:pt x="10388" y="14911"/>
                    <a:pt x="11109" y="14911"/>
                  </a:cubicBezTo>
                  <a:cubicBezTo>
                    <a:pt x="11576" y="14911"/>
                    <a:pt x="12010" y="15010"/>
                    <a:pt x="12319" y="15337"/>
                  </a:cubicBezTo>
                  <a:cubicBezTo>
                    <a:pt x="13309" y="14622"/>
                    <a:pt x="16938" y="15337"/>
                    <a:pt x="18038" y="14512"/>
                  </a:cubicBezTo>
                  <a:cubicBezTo>
                    <a:pt x="18077" y="14479"/>
                    <a:pt x="18133" y="14465"/>
                    <a:pt x="18202" y="14465"/>
                  </a:cubicBezTo>
                  <a:cubicBezTo>
                    <a:pt x="18622" y="14465"/>
                    <a:pt x="19542" y="14983"/>
                    <a:pt x="20340" y="14983"/>
                  </a:cubicBezTo>
                  <a:cubicBezTo>
                    <a:pt x="20516" y="14983"/>
                    <a:pt x="20686" y="14958"/>
                    <a:pt x="20843" y="14897"/>
                  </a:cubicBezTo>
                  <a:cubicBezTo>
                    <a:pt x="21778" y="14512"/>
                    <a:pt x="25077" y="14457"/>
                    <a:pt x="28927" y="12972"/>
                  </a:cubicBezTo>
                  <a:cubicBezTo>
                    <a:pt x="29136" y="12936"/>
                    <a:pt x="29351" y="12920"/>
                    <a:pt x="29568" y="12920"/>
                  </a:cubicBezTo>
                  <a:cubicBezTo>
                    <a:pt x="31005" y="12920"/>
                    <a:pt x="32572" y="13628"/>
                    <a:pt x="33766" y="13962"/>
                  </a:cubicBezTo>
                  <a:cubicBezTo>
                    <a:pt x="33601" y="13082"/>
                    <a:pt x="33272" y="12312"/>
                    <a:pt x="32832" y="11542"/>
                  </a:cubicBezTo>
                  <a:cubicBezTo>
                    <a:pt x="31677" y="10112"/>
                    <a:pt x="33217" y="8298"/>
                    <a:pt x="32667" y="6593"/>
                  </a:cubicBezTo>
                  <a:cubicBezTo>
                    <a:pt x="31842" y="5493"/>
                    <a:pt x="30632" y="4558"/>
                    <a:pt x="30797" y="2963"/>
                  </a:cubicBezTo>
                  <a:cubicBezTo>
                    <a:pt x="30751" y="2087"/>
                    <a:pt x="29776" y="1210"/>
                    <a:pt x="29008" y="1210"/>
                  </a:cubicBezTo>
                  <a:cubicBezTo>
                    <a:pt x="28861" y="1210"/>
                    <a:pt x="28721" y="1242"/>
                    <a:pt x="28597" y="1313"/>
                  </a:cubicBezTo>
                  <a:cubicBezTo>
                    <a:pt x="28340" y="1478"/>
                    <a:pt x="27894" y="1533"/>
                    <a:pt x="27414" y="1533"/>
                  </a:cubicBezTo>
                  <a:cubicBezTo>
                    <a:pt x="26452" y="1533"/>
                    <a:pt x="25352" y="1313"/>
                    <a:pt x="25352" y="1313"/>
                  </a:cubicBezTo>
                  <a:cubicBezTo>
                    <a:pt x="25352" y="1918"/>
                    <a:pt x="21503" y="2413"/>
                    <a:pt x="20403" y="2578"/>
                  </a:cubicBezTo>
                  <a:cubicBezTo>
                    <a:pt x="19993" y="2643"/>
                    <a:pt x="19561" y="2673"/>
                    <a:pt x="19114" y="2673"/>
                  </a:cubicBezTo>
                  <a:cubicBezTo>
                    <a:pt x="16150" y="2673"/>
                    <a:pt x="12545" y="1353"/>
                    <a:pt x="10394" y="158"/>
                  </a:cubicBezTo>
                  <a:cubicBezTo>
                    <a:pt x="10290" y="43"/>
                    <a:pt x="10125" y="0"/>
                    <a:pt x="99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1"/>
            <p:cNvSpPr/>
            <p:nvPr/>
          </p:nvSpPr>
          <p:spPr>
            <a:xfrm>
              <a:off x="515825" y="2003025"/>
              <a:ext cx="446850" cy="343725"/>
            </a:xfrm>
            <a:custGeom>
              <a:rect b="b" l="l" r="r" t="t"/>
              <a:pathLst>
                <a:path extrusionOk="0" h="13749" w="17874">
                  <a:moveTo>
                    <a:pt x="17874" y="0"/>
                  </a:moveTo>
                  <a:cubicBezTo>
                    <a:pt x="14024" y="1430"/>
                    <a:pt x="10670" y="1540"/>
                    <a:pt x="9735" y="1925"/>
                  </a:cubicBezTo>
                  <a:cubicBezTo>
                    <a:pt x="9596" y="1986"/>
                    <a:pt x="9440" y="2011"/>
                    <a:pt x="9275" y="2011"/>
                  </a:cubicBezTo>
                  <a:cubicBezTo>
                    <a:pt x="8498" y="2011"/>
                    <a:pt x="7514" y="1454"/>
                    <a:pt x="7073" y="1454"/>
                  </a:cubicBezTo>
                  <a:cubicBezTo>
                    <a:pt x="7016" y="1454"/>
                    <a:pt x="6967" y="1464"/>
                    <a:pt x="6930" y="1485"/>
                  </a:cubicBezTo>
                  <a:cubicBezTo>
                    <a:pt x="5830" y="2255"/>
                    <a:pt x="2201" y="1540"/>
                    <a:pt x="1211" y="2255"/>
                  </a:cubicBezTo>
                  <a:cubicBezTo>
                    <a:pt x="1871" y="3300"/>
                    <a:pt x="1046" y="7039"/>
                    <a:pt x="441" y="7314"/>
                  </a:cubicBezTo>
                  <a:cubicBezTo>
                    <a:pt x="441" y="7314"/>
                    <a:pt x="1706" y="7314"/>
                    <a:pt x="1981" y="7644"/>
                  </a:cubicBezTo>
                  <a:cubicBezTo>
                    <a:pt x="2201" y="7974"/>
                    <a:pt x="2861" y="8854"/>
                    <a:pt x="1981" y="9294"/>
                  </a:cubicBezTo>
                  <a:cubicBezTo>
                    <a:pt x="826" y="9899"/>
                    <a:pt x="936" y="11659"/>
                    <a:pt x="1" y="11934"/>
                  </a:cubicBezTo>
                  <a:cubicBezTo>
                    <a:pt x="1" y="11934"/>
                    <a:pt x="1981" y="13474"/>
                    <a:pt x="2421" y="13749"/>
                  </a:cubicBezTo>
                  <a:cubicBezTo>
                    <a:pt x="4840" y="13199"/>
                    <a:pt x="10780" y="9789"/>
                    <a:pt x="12924" y="8469"/>
                  </a:cubicBezTo>
                  <a:cubicBezTo>
                    <a:pt x="14629" y="7259"/>
                    <a:pt x="13254" y="3465"/>
                    <a:pt x="14904" y="2585"/>
                  </a:cubicBezTo>
                  <a:cubicBezTo>
                    <a:pt x="15674" y="2475"/>
                    <a:pt x="17324" y="385"/>
                    <a:pt x="1787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1"/>
            <p:cNvSpPr/>
            <p:nvPr/>
          </p:nvSpPr>
          <p:spPr>
            <a:xfrm>
              <a:off x="713825" y="1999400"/>
              <a:ext cx="603575" cy="568700"/>
            </a:xfrm>
            <a:custGeom>
              <a:rect b="b" l="l" r="r" t="t"/>
              <a:pathLst>
                <a:path extrusionOk="0" h="22748" w="24143">
                  <a:moveTo>
                    <a:pt x="10584" y="0"/>
                  </a:moveTo>
                  <a:cubicBezTo>
                    <a:pt x="9583" y="0"/>
                    <a:pt x="9652" y="940"/>
                    <a:pt x="6984" y="2730"/>
                  </a:cubicBezTo>
                  <a:cubicBezTo>
                    <a:pt x="6214" y="2785"/>
                    <a:pt x="6159" y="4270"/>
                    <a:pt x="6104" y="5095"/>
                  </a:cubicBezTo>
                  <a:cubicBezTo>
                    <a:pt x="6434" y="8724"/>
                    <a:pt x="3080" y="9769"/>
                    <a:pt x="0" y="11474"/>
                  </a:cubicBezTo>
                  <a:cubicBezTo>
                    <a:pt x="495" y="11914"/>
                    <a:pt x="1210" y="14389"/>
                    <a:pt x="1375" y="14994"/>
                  </a:cubicBezTo>
                  <a:cubicBezTo>
                    <a:pt x="1526" y="14974"/>
                    <a:pt x="1680" y="14965"/>
                    <a:pt x="1838" y="14965"/>
                  </a:cubicBezTo>
                  <a:cubicBezTo>
                    <a:pt x="5303" y="14965"/>
                    <a:pt x="10334" y="19427"/>
                    <a:pt x="12649" y="21373"/>
                  </a:cubicBezTo>
                  <a:cubicBezTo>
                    <a:pt x="12759" y="21813"/>
                    <a:pt x="12209" y="22748"/>
                    <a:pt x="14793" y="22748"/>
                  </a:cubicBezTo>
                  <a:cubicBezTo>
                    <a:pt x="17378" y="22748"/>
                    <a:pt x="19798" y="22528"/>
                    <a:pt x="19798" y="22528"/>
                  </a:cubicBezTo>
                  <a:cubicBezTo>
                    <a:pt x="19559" y="21954"/>
                    <a:pt x="22062" y="20674"/>
                    <a:pt x="23552" y="20674"/>
                  </a:cubicBezTo>
                  <a:cubicBezTo>
                    <a:pt x="23776" y="20674"/>
                    <a:pt x="23977" y="20703"/>
                    <a:pt x="24142" y="20768"/>
                  </a:cubicBezTo>
                  <a:cubicBezTo>
                    <a:pt x="23758" y="20108"/>
                    <a:pt x="23263" y="19448"/>
                    <a:pt x="22768" y="18898"/>
                  </a:cubicBezTo>
                  <a:cubicBezTo>
                    <a:pt x="20788" y="17853"/>
                    <a:pt x="23318" y="14994"/>
                    <a:pt x="21503" y="13894"/>
                  </a:cubicBezTo>
                  <a:cubicBezTo>
                    <a:pt x="19853" y="13179"/>
                    <a:pt x="18148" y="12959"/>
                    <a:pt x="17983" y="11144"/>
                  </a:cubicBezTo>
                  <a:cubicBezTo>
                    <a:pt x="15948" y="9879"/>
                    <a:pt x="16003" y="10814"/>
                    <a:pt x="16938" y="8229"/>
                  </a:cubicBezTo>
                  <a:cubicBezTo>
                    <a:pt x="17048" y="7019"/>
                    <a:pt x="19248" y="5920"/>
                    <a:pt x="18313" y="4655"/>
                  </a:cubicBezTo>
                  <a:cubicBezTo>
                    <a:pt x="17653" y="4325"/>
                    <a:pt x="16993" y="3995"/>
                    <a:pt x="16333" y="3720"/>
                  </a:cubicBezTo>
                  <a:cubicBezTo>
                    <a:pt x="16223" y="3610"/>
                    <a:pt x="14958" y="1135"/>
                    <a:pt x="14683" y="1135"/>
                  </a:cubicBezTo>
                  <a:cubicBezTo>
                    <a:pt x="12264" y="371"/>
                    <a:pt x="11213" y="0"/>
                    <a:pt x="1058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1"/>
            <p:cNvSpPr/>
            <p:nvPr/>
          </p:nvSpPr>
          <p:spPr>
            <a:xfrm>
              <a:off x="489700" y="2185875"/>
              <a:ext cx="97650" cy="117775"/>
            </a:xfrm>
            <a:custGeom>
              <a:rect b="b" l="l" r="r" t="t"/>
              <a:pathLst>
                <a:path extrusionOk="0" h="4711" w="3906">
                  <a:moveTo>
                    <a:pt x="1486" y="0"/>
                  </a:moveTo>
                  <a:cubicBezTo>
                    <a:pt x="881" y="330"/>
                    <a:pt x="441" y="3300"/>
                    <a:pt x="1" y="4455"/>
                  </a:cubicBezTo>
                  <a:cubicBezTo>
                    <a:pt x="296" y="4634"/>
                    <a:pt x="539" y="4711"/>
                    <a:pt x="745" y="4711"/>
                  </a:cubicBezTo>
                  <a:cubicBezTo>
                    <a:pt x="1803" y="4711"/>
                    <a:pt x="1874" y="2671"/>
                    <a:pt x="3026" y="1980"/>
                  </a:cubicBezTo>
                  <a:cubicBezTo>
                    <a:pt x="3906" y="1540"/>
                    <a:pt x="3246" y="660"/>
                    <a:pt x="3026" y="330"/>
                  </a:cubicBezTo>
                  <a:cubicBezTo>
                    <a:pt x="2751" y="0"/>
                    <a:pt x="148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1"/>
            <p:cNvSpPr/>
            <p:nvPr/>
          </p:nvSpPr>
          <p:spPr>
            <a:xfrm>
              <a:off x="470475" y="2284850"/>
              <a:ext cx="277725" cy="276475"/>
            </a:xfrm>
            <a:custGeom>
              <a:rect b="b" l="l" r="r" t="t"/>
              <a:pathLst>
                <a:path extrusionOk="0" h="11059" w="11109">
                  <a:moveTo>
                    <a:pt x="9734" y="1"/>
                  </a:moveTo>
                  <a:cubicBezTo>
                    <a:pt x="8515" y="425"/>
                    <a:pt x="5149" y="2484"/>
                    <a:pt x="4317" y="2484"/>
                  </a:cubicBezTo>
                  <a:cubicBezTo>
                    <a:pt x="4286" y="2484"/>
                    <a:pt x="4258" y="2482"/>
                    <a:pt x="4235" y="2476"/>
                  </a:cubicBezTo>
                  <a:cubicBezTo>
                    <a:pt x="3795" y="2201"/>
                    <a:pt x="1815" y="661"/>
                    <a:pt x="1815" y="661"/>
                  </a:cubicBezTo>
                  <a:lnTo>
                    <a:pt x="1815" y="661"/>
                  </a:lnTo>
                  <a:cubicBezTo>
                    <a:pt x="2035" y="3026"/>
                    <a:pt x="880" y="8360"/>
                    <a:pt x="0" y="10670"/>
                  </a:cubicBezTo>
                  <a:cubicBezTo>
                    <a:pt x="72" y="10634"/>
                    <a:pt x="750" y="10388"/>
                    <a:pt x="1275" y="10388"/>
                  </a:cubicBezTo>
                  <a:cubicBezTo>
                    <a:pt x="1556" y="10388"/>
                    <a:pt x="1793" y="10459"/>
                    <a:pt x="1870" y="10670"/>
                  </a:cubicBezTo>
                  <a:cubicBezTo>
                    <a:pt x="1971" y="10922"/>
                    <a:pt x="2371" y="11058"/>
                    <a:pt x="2824" y="11058"/>
                  </a:cubicBezTo>
                  <a:cubicBezTo>
                    <a:pt x="3359" y="11058"/>
                    <a:pt x="3966" y="10867"/>
                    <a:pt x="4235" y="10450"/>
                  </a:cubicBezTo>
                  <a:cubicBezTo>
                    <a:pt x="4675" y="9680"/>
                    <a:pt x="5444" y="9515"/>
                    <a:pt x="6269" y="9185"/>
                  </a:cubicBezTo>
                  <a:cubicBezTo>
                    <a:pt x="9569" y="8030"/>
                    <a:pt x="5829" y="6105"/>
                    <a:pt x="5444" y="5060"/>
                  </a:cubicBezTo>
                  <a:cubicBezTo>
                    <a:pt x="5939" y="4290"/>
                    <a:pt x="10284" y="4180"/>
                    <a:pt x="11109" y="3521"/>
                  </a:cubicBezTo>
                  <a:cubicBezTo>
                    <a:pt x="10889" y="2916"/>
                    <a:pt x="10174" y="441"/>
                    <a:pt x="973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1"/>
            <p:cNvSpPr/>
            <p:nvPr/>
          </p:nvSpPr>
          <p:spPr>
            <a:xfrm>
              <a:off x="416850" y="2295850"/>
              <a:ext cx="104500" cy="255750"/>
            </a:xfrm>
            <a:custGeom>
              <a:rect b="b" l="l" r="r" t="t"/>
              <a:pathLst>
                <a:path extrusionOk="0" h="10230" w="4180">
                  <a:moveTo>
                    <a:pt x="2915" y="1"/>
                  </a:moveTo>
                  <a:cubicBezTo>
                    <a:pt x="2200" y="551"/>
                    <a:pt x="770" y="4455"/>
                    <a:pt x="330" y="5445"/>
                  </a:cubicBezTo>
                  <a:cubicBezTo>
                    <a:pt x="0" y="6050"/>
                    <a:pt x="1925" y="9350"/>
                    <a:pt x="2145" y="10230"/>
                  </a:cubicBezTo>
                  <a:cubicBezTo>
                    <a:pt x="3025" y="7920"/>
                    <a:pt x="4180" y="2586"/>
                    <a:pt x="3960" y="221"/>
                  </a:cubicBezTo>
                  <a:lnTo>
                    <a:pt x="3960" y="221"/>
                  </a:lnTo>
                  <a:cubicBezTo>
                    <a:pt x="3892" y="231"/>
                    <a:pt x="3825" y="235"/>
                    <a:pt x="3760" y="235"/>
                  </a:cubicBezTo>
                  <a:cubicBezTo>
                    <a:pt x="3458" y="235"/>
                    <a:pt x="3186" y="137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6" name="Google Shape;1786;p41"/>
          <p:cNvSpPr/>
          <p:nvPr/>
        </p:nvSpPr>
        <p:spPr>
          <a:xfrm>
            <a:off x="6055475" y="1496100"/>
            <a:ext cx="801000" cy="801000"/>
          </a:xfrm>
          <a:prstGeom prst="ellipse">
            <a:avLst/>
          </a:prstGeom>
          <a:noFill/>
          <a:ln cap="flat" cmpd="sng" w="9525">
            <a:solidFill>
              <a:schemeClr val="dk1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" name="Google Shape;1787;p41"/>
          <p:cNvSpPr/>
          <p:nvPr/>
        </p:nvSpPr>
        <p:spPr>
          <a:xfrm>
            <a:off x="7579500" y="1496100"/>
            <a:ext cx="801000" cy="801000"/>
          </a:xfrm>
          <a:prstGeom prst="ellipse">
            <a:avLst/>
          </a:prstGeom>
          <a:noFill/>
          <a:ln cap="flat" cmpd="sng" w="9525">
            <a:solidFill>
              <a:schemeClr val="dk1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" name="Google Shape;1788;p41"/>
          <p:cNvSpPr txBox="1"/>
          <p:nvPr>
            <p:ph idx="4294967295" type="subTitle"/>
          </p:nvPr>
        </p:nvSpPr>
        <p:spPr>
          <a:xfrm>
            <a:off x="5846525" y="2372625"/>
            <a:ext cx="1218900" cy="42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Japanese</a:t>
            </a:r>
            <a:endParaRPr/>
          </a:p>
        </p:txBody>
      </p:sp>
      <p:sp>
        <p:nvSpPr>
          <p:cNvPr id="1789" name="Google Shape;1789;p41"/>
          <p:cNvSpPr txBox="1"/>
          <p:nvPr>
            <p:ph idx="4294967295" type="subTitle"/>
          </p:nvPr>
        </p:nvSpPr>
        <p:spPr>
          <a:xfrm>
            <a:off x="7370550" y="2372625"/>
            <a:ext cx="1218900" cy="42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Korean</a:t>
            </a:r>
            <a:endParaRPr/>
          </a:p>
        </p:txBody>
      </p:sp>
      <p:sp>
        <p:nvSpPr>
          <p:cNvPr id="1790" name="Google Shape;1790;p41"/>
          <p:cNvSpPr/>
          <p:nvPr/>
        </p:nvSpPr>
        <p:spPr>
          <a:xfrm>
            <a:off x="6055475" y="3155250"/>
            <a:ext cx="801000" cy="801000"/>
          </a:xfrm>
          <a:prstGeom prst="ellipse">
            <a:avLst/>
          </a:prstGeom>
          <a:noFill/>
          <a:ln cap="flat" cmpd="sng" w="9525">
            <a:solidFill>
              <a:schemeClr val="dk1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1" name="Google Shape;1791;p41"/>
          <p:cNvSpPr/>
          <p:nvPr/>
        </p:nvSpPr>
        <p:spPr>
          <a:xfrm>
            <a:off x="7579500" y="3155250"/>
            <a:ext cx="801000" cy="801000"/>
          </a:xfrm>
          <a:prstGeom prst="ellipse">
            <a:avLst/>
          </a:prstGeom>
          <a:noFill/>
          <a:ln cap="flat" cmpd="sng" w="9525">
            <a:solidFill>
              <a:schemeClr val="dk1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" name="Google Shape;1792;p41"/>
          <p:cNvSpPr txBox="1"/>
          <p:nvPr>
            <p:ph idx="4294967295" type="subTitle"/>
          </p:nvPr>
        </p:nvSpPr>
        <p:spPr>
          <a:xfrm>
            <a:off x="5846525" y="4031775"/>
            <a:ext cx="1218900" cy="42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Chinese</a:t>
            </a:r>
            <a:endParaRPr/>
          </a:p>
        </p:txBody>
      </p:sp>
      <p:sp>
        <p:nvSpPr>
          <p:cNvPr id="1793" name="Google Shape;1793;p41"/>
          <p:cNvSpPr txBox="1"/>
          <p:nvPr>
            <p:ph idx="4294967295" type="subTitle"/>
          </p:nvPr>
        </p:nvSpPr>
        <p:spPr>
          <a:xfrm>
            <a:off x="7370550" y="4031775"/>
            <a:ext cx="1218900" cy="42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Indian</a:t>
            </a:r>
            <a:endParaRPr/>
          </a:p>
        </p:txBody>
      </p:sp>
      <p:sp>
        <p:nvSpPr>
          <p:cNvPr id="1794" name="Google Shape;1794;p41"/>
          <p:cNvSpPr/>
          <p:nvPr/>
        </p:nvSpPr>
        <p:spPr>
          <a:xfrm>
            <a:off x="6026975" y="1452275"/>
            <a:ext cx="858000" cy="858000"/>
          </a:xfrm>
          <a:prstGeom prst="blockArc">
            <a:avLst>
              <a:gd fmla="val 2409139" name="adj1"/>
              <a:gd fmla="val 471773" name="adj2"/>
              <a:gd fmla="val 5581" name="adj3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" name="Google Shape;1795;p41"/>
          <p:cNvSpPr/>
          <p:nvPr/>
        </p:nvSpPr>
        <p:spPr>
          <a:xfrm>
            <a:off x="7551000" y="1452275"/>
            <a:ext cx="858000" cy="858000"/>
          </a:xfrm>
          <a:prstGeom prst="blockArc">
            <a:avLst>
              <a:gd fmla="val 6861575" name="adj1"/>
              <a:gd fmla="val 471773" name="adj2"/>
              <a:gd fmla="val 5581" name="adj3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" name="Google Shape;1796;p41"/>
          <p:cNvSpPr/>
          <p:nvPr/>
        </p:nvSpPr>
        <p:spPr>
          <a:xfrm>
            <a:off x="6026975" y="3126750"/>
            <a:ext cx="858000" cy="858000"/>
          </a:xfrm>
          <a:prstGeom prst="blockArc">
            <a:avLst>
              <a:gd fmla="val 3315992" name="adj1"/>
              <a:gd fmla="val 471773" name="adj2"/>
              <a:gd fmla="val 5581" name="adj3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7" name="Google Shape;1797;p41"/>
          <p:cNvSpPr/>
          <p:nvPr/>
        </p:nvSpPr>
        <p:spPr>
          <a:xfrm>
            <a:off x="7551000" y="3126750"/>
            <a:ext cx="858000" cy="858000"/>
          </a:xfrm>
          <a:prstGeom prst="blockArc">
            <a:avLst>
              <a:gd fmla="val 8981754" name="adj1"/>
              <a:gd fmla="val 471773" name="adj2"/>
              <a:gd fmla="val 5581" name="adj3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8" name="Google Shape;1798;p41"/>
          <p:cNvSpPr txBox="1"/>
          <p:nvPr>
            <p:ph idx="4294967295" type="subTitle"/>
          </p:nvPr>
        </p:nvSpPr>
        <p:spPr>
          <a:xfrm>
            <a:off x="5846525" y="1695300"/>
            <a:ext cx="1218900" cy="42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Poiret One"/>
                <a:ea typeface="Poiret One"/>
                <a:cs typeface="Poiret One"/>
                <a:sym typeface="Poiret One"/>
              </a:rPr>
              <a:t>90%</a:t>
            </a:r>
            <a:endParaRPr>
              <a:latin typeface="Poiret One"/>
              <a:ea typeface="Poiret One"/>
              <a:cs typeface="Poiret One"/>
              <a:sym typeface="Poiret One"/>
            </a:endParaRPr>
          </a:p>
        </p:txBody>
      </p:sp>
      <p:sp>
        <p:nvSpPr>
          <p:cNvPr id="1799" name="Google Shape;1799;p41"/>
          <p:cNvSpPr txBox="1"/>
          <p:nvPr>
            <p:ph idx="4294967295" type="subTitle"/>
          </p:nvPr>
        </p:nvSpPr>
        <p:spPr>
          <a:xfrm>
            <a:off x="7370550" y="1695300"/>
            <a:ext cx="1218900" cy="42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Poiret One"/>
                <a:ea typeface="Poiret One"/>
                <a:cs typeface="Poiret One"/>
                <a:sym typeface="Poiret One"/>
              </a:rPr>
              <a:t>75%</a:t>
            </a:r>
            <a:endParaRPr>
              <a:latin typeface="Poiret One"/>
              <a:ea typeface="Poiret One"/>
              <a:cs typeface="Poiret One"/>
              <a:sym typeface="Poiret One"/>
            </a:endParaRPr>
          </a:p>
        </p:txBody>
      </p:sp>
      <p:sp>
        <p:nvSpPr>
          <p:cNvPr id="1800" name="Google Shape;1800;p41"/>
          <p:cNvSpPr txBox="1"/>
          <p:nvPr>
            <p:ph idx="4294967295" type="subTitle"/>
          </p:nvPr>
        </p:nvSpPr>
        <p:spPr>
          <a:xfrm>
            <a:off x="5846525" y="3341550"/>
            <a:ext cx="1218900" cy="42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Poiret One"/>
                <a:ea typeface="Poiret One"/>
                <a:cs typeface="Poiret One"/>
                <a:sym typeface="Poiret One"/>
              </a:rPr>
              <a:t>80%</a:t>
            </a:r>
            <a:endParaRPr>
              <a:latin typeface="Poiret One"/>
              <a:ea typeface="Poiret One"/>
              <a:cs typeface="Poiret One"/>
              <a:sym typeface="Poiret One"/>
            </a:endParaRPr>
          </a:p>
        </p:txBody>
      </p:sp>
      <p:sp>
        <p:nvSpPr>
          <p:cNvPr id="1801" name="Google Shape;1801;p41"/>
          <p:cNvSpPr txBox="1"/>
          <p:nvPr>
            <p:ph idx="4294967295" type="subTitle"/>
          </p:nvPr>
        </p:nvSpPr>
        <p:spPr>
          <a:xfrm>
            <a:off x="7370550" y="3341550"/>
            <a:ext cx="1218900" cy="42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Poiret One"/>
                <a:ea typeface="Poiret One"/>
                <a:cs typeface="Poiret One"/>
                <a:sym typeface="Poiret One"/>
              </a:rPr>
              <a:t>60%</a:t>
            </a:r>
            <a:endParaRPr>
              <a:latin typeface="Poiret One"/>
              <a:ea typeface="Poiret One"/>
              <a:cs typeface="Poiret One"/>
              <a:sym typeface="Poiret One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05" name="Shape 1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6" name="Google Shape;1806;p42"/>
          <p:cNvSpPr txBox="1"/>
          <p:nvPr>
            <p:ph idx="15"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RECOMMENDATIONS</a:t>
            </a:r>
            <a:endParaRPr/>
          </a:p>
        </p:txBody>
      </p:sp>
      <p:sp>
        <p:nvSpPr>
          <p:cNvPr id="1807" name="Google Shape;1807;p42"/>
          <p:cNvSpPr txBox="1"/>
          <p:nvPr>
            <p:ph type="ctrTitle"/>
          </p:nvPr>
        </p:nvSpPr>
        <p:spPr>
          <a:xfrm>
            <a:off x="1107544" y="1550975"/>
            <a:ext cx="19065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808" name="Google Shape;1808;p42"/>
          <p:cNvSpPr txBox="1"/>
          <p:nvPr>
            <p:ph idx="1" type="subTitle"/>
          </p:nvPr>
        </p:nvSpPr>
        <p:spPr>
          <a:xfrm>
            <a:off x="1107544" y="2069460"/>
            <a:ext cx="1906500" cy="83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1809" name="Google Shape;1809;p42"/>
          <p:cNvSpPr txBox="1"/>
          <p:nvPr>
            <p:ph idx="2" type="ctrTitle"/>
          </p:nvPr>
        </p:nvSpPr>
        <p:spPr>
          <a:xfrm>
            <a:off x="3979372" y="1550975"/>
            <a:ext cx="11793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810" name="Google Shape;1810;p42"/>
          <p:cNvSpPr txBox="1"/>
          <p:nvPr>
            <p:ph idx="3" type="subTitle"/>
          </p:nvPr>
        </p:nvSpPr>
        <p:spPr>
          <a:xfrm>
            <a:off x="3501775" y="2069450"/>
            <a:ext cx="2134500" cy="83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811" name="Google Shape;1811;p42"/>
          <p:cNvSpPr txBox="1"/>
          <p:nvPr>
            <p:ph idx="4" type="ctrTitle"/>
          </p:nvPr>
        </p:nvSpPr>
        <p:spPr>
          <a:xfrm>
            <a:off x="6344232" y="1550975"/>
            <a:ext cx="14970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812" name="Google Shape;1812;p42"/>
          <p:cNvSpPr txBox="1"/>
          <p:nvPr>
            <p:ph idx="5" type="subTitle"/>
          </p:nvPr>
        </p:nvSpPr>
        <p:spPr>
          <a:xfrm>
            <a:off x="6051800" y="2069450"/>
            <a:ext cx="2082000" cy="83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1813" name="Google Shape;1813;p42"/>
          <p:cNvSpPr txBox="1"/>
          <p:nvPr>
            <p:ph idx="6" type="ctrTitle"/>
          </p:nvPr>
        </p:nvSpPr>
        <p:spPr>
          <a:xfrm>
            <a:off x="1107544" y="3252112"/>
            <a:ext cx="19065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1814" name="Google Shape;1814;p42"/>
          <p:cNvSpPr txBox="1"/>
          <p:nvPr>
            <p:ph idx="7" type="subTitle"/>
          </p:nvPr>
        </p:nvSpPr>
        <p:spPr>
          <a:xfrm>
            <a:off x="1107544" y="3765275"/>
            <a:ext cx="19065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and has several rings</a:t>
            </a:r>
            <a:endParaRPr/>
          </a:p>
        </p:txBody>
      </p:sp>
      <p:sp>
        <p:nvSpPr>
          <p:cNvPr id="1815" name="Google Shape;1815;p42"/>
          <p:cNvSpPr txBox="1"/>
          <p:nvPr>
            <p:ph idx="8" type="ctrTitle"/>
          </p:nvPr>
        </p:nvSpPr>
        <p:spPr>
          <a:xfrm>
            <a:off x="3615772" y="3252112"/>
            <a:ext cx="19065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816" name="Google Shape;1816;p42"/>
          <p:cNvSpPr txBox="1"/>
          <p:nvPr>
            <p:ph idx="9" type="subTitle"/>
          </p:nvPr>
        </p:nvSpPr>
        <p:spPr>
          <a:xfrm>
            <a:off x="3501713" y="3765275"/>
            <a:ext cx="21345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1817" name="Google Shape;1817;p42"/>
          <p:cNvSpPr txBox="1"/>
          <p:nvPr>
            <p:ph idx="13" type="ctrTitle"/>
          </p:nvPr>
        </p:nvSpPr>
        <p:spPr>
          <a:xfrm>
            <a:off x="6139482" y="3252112"/>
            <a:ext cx="1906500" cy="44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818" name="Google Shape;1818;p42"/>
          <p:cNvSpPr txBox="1"/>
          <p:nvPr>
            <p:ph idx="14" type="subTitle"/>
          </p:nvPr>
        </p:nvSpPr>
        <p:spPr>
          <a:xfrm>
            <a:off x="6139482" y="3765275"/>
            <a:ext cx="19065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1819" name="Google Shape;1819;p42"/>
          <p:cNvSpPr/>
          <p:nvPr/>
        </p:nvSpPr>
        <p:spPr>
          <a:xfrm rot="5400000">
            <a:off x="2031770" y="1945607"/>
            <a:ext cx="58049" cy="49689"/>
          </a:xfrm>
          <a:custGeom>
            <a:rect b="b" l="l" r="r" t="t"/>
            <a:pathLst>
              <a:path extrusionOk="0" h="1587" w="1854">
                <a:moveTo>
                  <a:pt x="1060" y="1"/>
                </a:moveTo>
                <a:cubicBezTo>
                  <a:pt x="358" y="1"/>
                  <a:pt x="1" y="861"/>
                  <a:pt x="504" y="1351"/>
                </a:cubicBezTo>
                <a:cubicBezTo>
                  <a:pt x="667" y="1514"/>
                  <a:pt x="865" y="1586"/>
                  <a:pt x="1060" y="1586"/>
                </a:cubicBezTo>
                <a:cubicBezTo>
                  <a:pt x="1466" y="1586"/>
                  <a:pt x="1854" y="1269"/>
                  <a:pt x="1854" y="795"/>
                </a:cubicBezTo>
                <a:cubicBezTo>
                  <a:pt x="1854" y="358"/>
                  <a:pt x="1496" y="1"/>
                  <a:pt x="1060" y="1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0" name="Google Shape;1820;p42"/>
          <p:cNvSpPr/>
          <p:nvPr/>
        </p:nvSpPr>
        <p:spPr>
          <a:xfrm rot="5400000">
            <a:off x="4539998" y="1945607"/>
            <a:ext cx="58049" cy="49689"/>
          </a:xfrm>
          <a:custGeom>
            <a:rect b="b" l="l" r="r" t="t"/>
            <a:pathLst>
              <a:path extrusionOk="0" h="1587" w="1854">
                <a:moveTo>
                  <a:pt x="1060" y="1"/>
                </a:moveTo>
                <a:cubicBezTo>
                  <a:pt x="358" y="1"/>
                  <a:pt x="1" y="861"/>
                  <a:pt x="504" y="1351"/>
                </a:cubicBezTo>
                <a:cubicBezTo>
                  <a:pt x="667" y="1514"/>
                  <a:pt x="865" y="1586"/>
                  <a:pt x="1060" y="1586"/>
                </a:cubicBezTo>
                <a:cubicBezTo>
                  <a:pt x="1466" y="1586"/>
                  <a:pt x="1854" y="1269"/>
                  <a:pt x="1854" y="795"/>
                </a:cubicBezTo>
                <a:cubicBezTo>
                  <a:pt x="1854" y="358"/>
                  <a:pt x="1496" y="1"/>
                  <a:pt x="1060" y="1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1" name="Google Shape;1821;p42"/>
          <p:cNvSpPr/>
          <p:nvPr/>
        </p:nvSpPr>
        <p:spPr>
          <a:xfrm rot="5400000">
            <a:off x="7063708" y="1945607"/>
            <a:ext cx="58049" cy="49689"/>
          </a:xfrm>
          <a:custGeom>
            <a:rect b="b" l="l" r="r" t="t"/>
            <a:pathLst>
              <a:path extrusionOk="0" h="1587" w="1854">
                <a:moveTo>
                  <a:pt x="1060" y="1"/>
                </a:moveTo>
                <a:cubicBezTo>
                  <a:pt x="358" y="1"/>
                  <a:pt x="1" y="861"/>
                  <a:pt x="504" y="1351"/>
                </a:cubicBezTo>
                <a:cubicBezTo>
                  <a:pt x="667" y="1514"/>
                  <a:pt x="865" y="1586"/>
                  <a:pt x="1060" y="1586"/>
                </a:cubicBezTo>
                <a:cubicBezTo>
                  <a:pt x="1466" y="1586"/>
                  <a:pt x="1854" y="1269"/>
                  <a:pt x="1854" y="795"/>
                </a:cubicBezTo>
                <a:cubicBezTo>
                  <a:pt x="1854" y="358"/>
                  <a:pt x="1496" y="1"/>
                  <a:pt x="1060" y="1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2" name="Google Shape;1822;p42"/>
          <p:cNvSpPr/>
          <p:nvPr/>
        </p:nvSpPr>
        <p:spPr>
          <a:xfrm rot="5400000">
            <a:off x="2031770" y="3650582"/>
            <a:ext cx="58049" cy="49689"/>
          </a:xfrm>
          <a:custGeom>
            <a:rect b="b" l="l" r="r" t="t"/>
            <a:pathLst>
              <a:path extrusionOk="0" h="1587" w="1854">
                <a:moveTo>
                  <a:pt x="1060" y="1"/>
                </a:moveTo>
                <a:cubicBezTo>
                  <a:pt x="358" y="1"/>
                  <a:pt x="1" y="861"/>
                  <a:pt x="504" y="1351"/>
                </a:cubicBezTo>
                <a:cubicBezTo>
                  <a:pt x="667" y="1514"/>
                  <a:pt x="865" y="1586"/>
                  <a:pt x="1060" y="1586"/>
                </a:cubicBezTo>
                <a:cubicBezTo>
                  <a:pt x="1466" y="1586"/>
                  <a:pt x="1854" y="1269"/>
                  <a:pt x="1854" y="795"/>
                </a:cubicBezTo>
                <a:cubicBezTo>
                  <a:pt x="1854" y="358"/>
                  <a:pt x="1496" y="1"/>
                  <a:pt x="1060" y="1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3" name="Google Shape;1823;p42"/>
          <p:cNvSpPr/>
          <p:nvPr/>
        </p:nvSpPr>
        <p:spPr>
          <a:xfrm rot="5400000">
            <a:off x="4539998" y="3650582"/>
            <a:ext cx="58049" cy="49689"/>
          </a:xfrm>
          <a:custGeom>
            <a:rect b="b" l="l" r="r" t="t"/>
            <a:pathLst>
              <a:path extrusionOk="0" h="1587" w="1854">
                <a:moveTo>
                  <a:pt x="1060" y="1"/>
                </a:moveTo>
                <a:cubicBezTo>
                  <a:pt x="358" y="1"/>
                  <a:pt x="1" y="861"/>
                  <a:pt x="504" y="1351"/>
                </a:cubicBezTo>
                <a:cubicBezTo>
                  <a:pt x="667" y="1514"/>
                  <a:pt x="865" y="1586"/>
                  <a:pt x="1060" y="1586"/>
                </a:cubicBezTo>
                <a:cubicBezTo>
                  <a:pt x="1466" y="1586"/>
                  <a:pt x="1854" y="1269"/>
                  <a:pt x="1854" y="795"/>
                </a:cubicBezTo>
                <a:cubicBezTo>
                  <a:pt x="1854" y="358"/>
                  <a:pt x="1496" y="1"/>
                  <a:pt x="1060" y="1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4" name="Google Shape;1824;p42"/>
          <p:cNvSpPr/>
          <p:nvPr/>
        </p:nvSpPr>
        <p:spPr>
          <a:xfrm rot="5400000">
            <a:off x="7063708" y="3650582"/>
            <a:ext cx="58049" cy="49689"/>
          </a:xfrm>
          <a:custGeom>
            <a:rect b="b" l="l" r="r" t="t"/>
            <a:pathLst>
              <a:path extrusionOk="0" h="1587" w="1854">
                <a:moveTo>
                  <a:pt x="1060" y="1"/>
                </a:moveTo>
                <a:cubicBezTo>
                  <a:pt x="358" y="1"/>
                  <a:pt x="1" y="861"/>
                  <a:pt x="504" y="1351"/>
                </a:cubicBezTo>
                <a:cubicBezTo>
                  <a:pt x="667" y="1514"/>
                  <a:pt x="865" y="1586"/>
                  <a:pt x="1060" y="1586"/>
                </a:cubicBezTo>
                <a:cubicBezTo>
                  <a:pt x="1466" y="1586"/>
                  <a:pt x="1854" y="1269"/>
                  <a:pt x="1854" y="795"/>
                </a:cubicBezTo>
                <a:cubicBezTo>
                  <a:pt x="1854" y="358"/>
                  <a:pt x="1496" y="1"/>
                  <a:pt x="1060" y="1"/>
                </a:cubicBezTo>
                <a:close/>
              </a:path>
            </a:pathLst>
          </a:custGeom>
          <a:solidFill>
            <a:srgbClr val="F5CDB2">
              <a:alpha val="65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28" name="Shape 1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9" name="Google Shape;1829;p43"/>
          <p:cNvSpPr txBox="1"/>
          <p:nvPr>
            <p:ph idx="1" type="subTitle"/>
          </p:nvPr>
        </p:nvSpPr>
        <p:spPr>
          <a:xfrm>
            <a:off x="5927850" y="1292275"/>
            <a:ext cx="24579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Insert your multimedia content here</a:t>
            </a:r>
            <a:endParaRPr/>
          </a:p>
        </p:txBody>
      </p:sp>
      <p:cxnSp>
        <p:nvCxnSpPr>
          <p:cNvPr id="1830" name="Google Shape;1830;p43"/>
          <p:cNvCxnSpPr/>
          <p:nvPr/>
        </p:nvCxnSpPr>
        <p:spPr>
          <a:xfrm>
            <a:off x="4600775" y="-113625"/>
            <a:ext cx="2429100" cy="56328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31" name="Google Shape;1831;p43"/>
          <p:cNvCxnSpPr/>
          <p:nvPr/>
        </p:nvCxnSpPr>
        <p:spPr>
          <a:xfrm>
            <a:off x="5277050" y="-266025"/>
            <a:ext cx="809700" cy="5648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1832" name="Google Shape;1832;p43"/>
          <p:cNvPicPr preferRelativeResize="0"/>
          <p:nvPr/>
        </p:nvPicPr>
        <p:blipFill rotWithShape="1">
          <a:blip r:embed="rId3">
            <a:alphaModFix/>
          </a:blip>
          <a:srcRect b="6467" l="0" r="0" t="8091"/>
          <a:stretch/>
        </p:blipFill>
        <p:spPr>
          <a:xfrm>
            <a:off x="725250" y="1664849"/>
            <a:ext cx="3557448" cy="2873399"/>
          </a:xfrm>
          <a:prstGeom prst="rect">
            <a:avLst/>
          </a:prstGeom>
          <a:noFill/>
          <a:ln>
            <a:noFill/>
          </a:ln>
        </p:spPr>
      </p:pic>
      <p:sp>
        <p:nvSpPr>
          <p:cNvPr id="1833" name="Google Shape;1833;p43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SNEAK PEEK</a:t>
            </a:r>
            <a:endParaRPr/>
          </a:p>
        </p:txBody>
      </p:sp>
      <p:pic>
        <p:nvPicPr>
          <p:cNvPr id="1834" name="Google Shape;1834;p43"/>
          <p:cNvPicPr preferRelativeResize="0"/>
          <p:nvPr/>
        </p:nvPicPr>
        <p:blipFill rotWithShape="1">
          <a:blip r:embed="rId4">
            <a:alphaModFix/>
          </a:blip>
          <a:srcRect b="1511" l="650" r="856" t="955"/>
          <a:stretch/>
        </p:blipFill>
        <p:spPr>
          <a:xfrm>
            <a:off x="5062550" y="2176475"/>
            <a:ext cx="3300300" cy="2304900"/>
          </a:xfrm>
          <a:prstGeom prst="roundRect">
            <a:avLst>
              <a:gd fmla="val 4751" name="adj"/>
            </a:avLst>
          </a:prstGeom>
          <a:noFill/>
          <a:ln>
            <a:noFill/>
          </a:ln>
        </p:spPr>
      </p:pic>
      <p:pic>
        <p:nvPicPr>
          <p:cNvPr id="1835" name="Google Shape;1835;p43"/>
          <p:cNvPicPr preferRelativeResize="0"/>
          <p:nvPr/>
        </p:nvPicPr>
        <p:blipFill rotWithShape="1">
          <a:blip r:embed="rId5">
            <a:alphaModFix/>
          </a:blip>
          <a:srcRect b="0" l="4767" r="4767" t="0"/>
          <a:stretch/>
        </p:blipFill>
        <p:spPr>
          <a:xfrm flipH="1">
            <a:off x="5353007" y="2316156"/>
            <a:ext cx="2766438" cy="2039605"/>
          </a:xfrm>
          <a:prstGeom prst="rect">
            <a:avLst/>
          </a:prstGeom>
          <a:noFill/>
          <a:ln>
            <a:noFill/>
          </a:ln>
        </p:spPr>
      </p:pic>
      <p:sp>
        <p:nvSpPr>
          <p:cNvPr id="1836" name="Google Shape;1836;p43"/>
          <p:cNvSpPr/>
          <p:nvPr/>
        </p:nvSpPr>
        <p:spPr>
          <a:xfrm>
            <a:off x="6507216" y="3131070"/>
            <a:ext cx="417997" cy="417033"/>
          </a:xfrm>
          <a:custGeom>
            <a:rect b="b" l="l" r="r" t="t"/>
            <a:pathLst>
              <a:path extrusionOk="0" h="14845" w="14878">
                <a:moveTo>
                  <a:pt x="4303" y="2636"/>
                </a:moveTo>
                <a:lnTo>
                  <a:pt x="12576" y="7440"/>
                </a:lnTo>
                <a:lnTo>
                  <a:pt x="4303" y="12210"/>
                </a:lnTo>
                <a:lnTo>
                  <a:pt x="4303" y="2636"/>
                </a:lnTo>
                <a:close/>
                <a:moveTo>
                  <a:pt x="7439" y="1"/>
                </a:moveTo>
                <a:cubicBezTo>
                  <a:pt x="3336" y="1"/>
                  <a:pt x="0" y="3303"/>
                  <a:pt x="0" y="7406"/>
                </a:cubicBezTo>
                <a:cubicBezTo>
                  <a:pt x="0" y="11542"/>
                  <a:pt x="3336" y="14845"/>
                  <a:pt x="7439" y="14845"/>
                </a:cubicBezTo>
                <a:cubicBezTo>
                  <a:pt x="11542" y="14845"/>
                  <a:pt x="14877" y="11542"/>
                  <a:pt x="14877" y="7406"/>
                </a:cubicBezTo>
                <a:cubicBezTo>
                  <a:pt x="14877" y="3303"/>
                  <a:pt x="11542" y="1"/>
                  <a:pt x="743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7" name="Google Shape;1837;p43"/>
          <p:cNvSpPr/>
          <p:nvPr/>
        </p:nvSpPr>
        <p:spPr>
          <a:xfrm>
            <a:off x="5353010" y="4209458"/>
            <a:ext cx="2703046" cy="15078"/>
          </a:xfrm>
          <a:custGeom>
            <a:rect b="b" l="l" r="r" t="t"/>
            <a:pathLst>
              <a:path extrusionOk="0" h="835" w="148173">
                <a:moveTo>
                  <a:pt x="434" y="0"/>
                </a:moveTo>
                <a:cubicBezTo>
                  <a:pt x="201" y="0"/>
                  <a:pt x="0" y="167"/>
                  <a:pt x="0" y="401"/>
                </a:cubicBezTo>
                <a:cubicBezTo>
                  <a:pt x="0" y="634"/>
                  <a:pt x="201" y="834"/>
                  <a:pt x="434" y="834"/>
                </a:cubicBezTo>
                <a:lnTo>
                  <a:pt x="147739" y="834"/>
                </a:lnTo>
                <a:cubicBezTo>
                  <a:pt x="147973" y="834"/>
                  <a:pt x="148173" y="634"/>
                  <a:pt x="148173" y="401"/>
                </a:cubicBezTo>
                <a:cubicBezTo>
                  <a:pt x="148173" y="167"/>
                  <a:pt x="147973" y="0"/>
                  <a:pt x="147739" y="0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8" name="Google Shape;1838;p43"/>
          <p:cNvSpPr/>
          <p:nvPr/>
        </p:nvSpPr>
        <p:spPr>
          <a:xfrm>
            <a:off x="5353010" y="4209458"/>
            <a:ext cx="1294944" cy="15078"/>
          </a:xfrm>
          <a:custGeom>
            <a:rect b="b" l="l" r="r" t="t"/>
            <a:pathLst>
              <a:path extrusionOk="0" h="835" w="70985">
                <a:moveTo>
                  <a:pt x="434" y="0"/>
                </a:moveTo>
                <a:cubicBezTo>
                  <a:pt x="201" y="0"/>
                  <a:pt x="0" y="167"/>
                  <a:pt x="0" y="401"/>
                </a:cubicBezTo>
                <a:cubicBezTo>
                  <a:pt x="0" y="634"/>
                  <a:pt x="201" y="834"/>
                  <a:pt x="434" y="834"/>
                </a:cubicBezTo>
                <a:lnTo>
                  <a:pt x="70984" y="834"/>
                </a:lnTo>
                <a:lnTo>
                  <a:pt x="709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9" name="Google Shape;1839;p43"/>
          <p:cNvSpPr/>
          <p:nvPr/>
        </p:nvSpPr>
        <p:spPr>
          <a:xfrm>
            <a:off x="6636336" y="4194996"/>
            <a:ext cx="44439" cy="43988"/>
          </a:xfrm>
          <a:custGeom>
            <a:rect b="b" l="l" r="r" t="t"/>
            <a:pathLst>
              <a:path extrusionOk="0" h="2436" w="2436">
                <a:moveTo>
                  <a:pt x="1235" y="1"/>
                </a:moveTo>
                <a:cubicBezTo>
                  <a:pt x="568" y="1"/>
                  <a:pt x="1" y="535"/>
                  <a:pt x="1" y="1202"/>
                </a:cubicBezTo>
                <a:cubicBezTo>
                  <a:pt x="1" y="1902"/>
                  <a:pt x="568" y="2436"/>
                  <a:pt x="1235" y="2436"/>
                </a:cubicBezTo>
                <a:cubicBezTo>
                  <a:pt x="1902" y="2436"/>
                  <a:pt x="2436" y="1902"/>
                  <a:pt x="2436" y="1202"/>
                </a:cubicBezTo>
                <a:cubicBezTo>
                  <a:pt x="2436" y="535"/>
                  <a:pt x="1902" y="1"/>
                  <a:pt x="123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40" name="Google Shape;1840;p43"/>
          <p:cNvPicPr preferRelativeResize="0"/>
          <p:nvPr/>
        </p:nvPicPr>
        <p:blipFill rotWithShape="1">
          <a:blip r:embed="rId6">
            <a:alphaModFix/>
          </a:blip>
          <a:srcRect b="31116" l="0" r="0" t="31120"/>
          <a:stretch/>
        </p:blipFill>
        <p:spPr>
          <a:xfrm>
            <a:off x="867350" y="1806864"/>
            <a:ext cx="3273243" cy="1851544"/>
          </a:xfrm>
          <a:prstGeom prst="rect">
            <a:avLst/>
          </a:prstGeom>
          <a:noFill/>
          <a:ln>
            <a:noFill/>
          </a:ln>
        </p:spPr>
      </p:pic>
      <p:sp>
        <p:nvSpPr>
          <p:cNvPr id="1841" name="Google Shape;1841;p43"/>
          <p:cNvSpPr/>
          <p:nvPr/>
        </p:nvSpPr>
        <p:spPr>
          <a:xfrm>
            <a:off x="2260222" y="2641843"/>
            <a:ext cx="487515" cy="486396"/>
          </a:xfrm>
          <a:custGeom>
            <a:rect b="b" l="l" r="r" t="t"/>
            <a:pathLst>
              <a:path extrusionOk="0" h="14845" w="14878">
                <a:moveTo>
                  <a:pt x="4303" y="2636"/>
                </a:moveTo>
                <a:lnTo>
                  <a:pt x="12576" y="7440"/>
                </a:lnTo>
                <a:lnTo>
                  <a:pt x="4303" y="12210"/>
                </a:lnTo>
                <a:lnTo>
                  <a:pt x="4303" y="2636"/>
                </a:lnTo>
                <a:close/>
                <a:moveTo>
                  <a:pt x="7439" y="1"/>
                </a:moveTo>
                <a:cubicBezTo>
                  <a:pt x="3336" y="1"/>
                  <a:pt x="0" y="3303"/>
                  <a:pt x="0" y="7406"/>
                </a:cubicBezTo>
                <a:cubicBezTo>
                  <a:pt x="0" y="11542"/>
                  <a:pt x="3336" y="14845"/>
                  <a:pt x="7439" y="14845"/>
                </a:cubicBezTo>
                <a:cubicBezTo>
                  <a:pt x="11542" y="14845"/>
                  <a:pt x="14877" y="11542"/>
                  <a:pt x="14877" y="7406"/>
                </a:cubicBezTo>
                <a:cubicBezTo>
                  <a:pt x="14877" y="3303"/>
                  <a:pt x="11542" y="1"/>
                  <a:pt x="743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" name="Google Shape;1842;p43"/>
          <p:cNvSpPr/>
          <p:nvPr/>
        </p:nvSpPr>
        <p:spPr>
          <a:xfrm>
            <a:off x="914055" y="3479056"/>
            <a:ext cx="3152751" cy="17585"/>
          </a:xfrm>
          <a:custGeom>
            <a:rect b="b" l="l" r="r" t="t"/>
            <a:pathLst>
              <a:path extrusionOk="0" h="835" w="148173">
                <a:moveTo>
                  <a:pt x="434" y="0"/>
                </a:moveTo>
                <a:cubicBezTo>
                  <a:pt x="201" y="0"/>
                  <a:pt x="0" y="167"/>
                  <a:pt x="0" y="401"/>
                </a:cubicBezTo>
                <a:cubicBezTo>
                  <a:pt x="0" y="634"/>
                  <a:pt x="201" y="834"/>
                  <a:pt x="434" y="834"/>
                </a:cubicBezTo>
                <a:lnTo>
                  <a:pt x="147739" y="834"/>
                </a:lnTo>
                <a:cubicBezTo>
                  <a:pt x="147973" y="834"/>
                  <a:pt x="148173" y="634"/>
                  <a:pt x="148173" y="401"/>
                </a:cubicBezTo>
                <a:cubicBezTo>
                  <a:pt x="148173" y="167"/>
                  <a:pt x="147973" y="0"/>
                  <a:pt x="147739" y="0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" name="Google Shape;1843;p43"/>
          <p:cNvSpPr/>
          <p:nvPr/>
        </p:nvSpPr>
        <p:spPr>
          <a:xfrm>
            <a:off x="914055" y="3479056"/>
            <a:ext cx="1510383" cy="17585"/>
          </a:xfrm>
          <a:custGeom>
            <a:rect b="b" l="l" r="r" t="t"/>
            <a:pathLst>
              <a:path extrusionOk="0" h="835" w="70985">
                <a:moveTo>
                  <a:pt x="434" y="0"/>
                </a:moveTo>
                <a:cubicBezTo>
                  <a:pt x="201" y="0"/>
                  <a:pt x="0" y="167"/>
                  <a:pt x="0" y="401"/>
                </a:cubicBezTo>
                <a:cubicBezTo>
                  <a:pt x="0" y="634"/>
                  <a:pt x="201" y="834"/>
                  <a:pt x="434" y="834"/>
                </a:cubicBezTo>
                <a:lnTo>
                  <a:pt x="70984" y="834"/>
                </a:lnTo>
                <a:lnTo>
                  <a:pt x="709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" name="Google Shape;1844;p43"/>
          <p:cNvSpPr/>
          <p:nvPr/>
        </p:nvSpPr>
        <p:spPr>
          <a:xfrm>
            <a:off x="2410816" y="3462189"/>
            <a:ext cx="51832" cy="51302"/>
          </a:xfrm>
          <a:custGeom>
            <a:rect b="b" l="l" r="r" t="t"/>
            <a:pathLst>
              <a:path extrusionOk="0" h="2436" w="2436">
                <a:moveTo>
                  <a:pt x="1235" y="1"/>
                </a:moveTo>
                <a:cubicBezTo>
                  <a:pt x="568" y="1"/>
                  <a:pt x="1" y="535"/>
                  <a:pt x="1" y="1202"/>
                </a:cubicBezTo>
                <a:cubicBezTo>
                  <a:pt x="1" y="1902"/>
                  <a:pt x="568" y="2436"/>
                  <a:pt x="1235" y="2436"/>
                </a:cubicBezTo>
                <a:cubicBezTo>
                  <a:pt x="1902" y="2436"/>
                  <a:pt x="2436" y="1902"/>
                  <a:pt x="2436" y="1202"/>
                </a:cubicBezTo>
                <a:cubicBezTo>
                  <a:pt x="2436" y="535"/>
                  <a:pt x="1902" y="1"/>
                  <a:pt x="123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48" name="Shape 1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9" name="Google Shape;1849;p44"/>
          <p:cNvSpPr txBox="1"/>
          <p:nvPr>
            <p:ph type="title"/>
          </p:nvPr>
        </p:nvSpPr>
        <p:spPr>
          <a:xfrm>
            <a:off x="1207225" y="1839025"/>
            <a:ext cx="67296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/>
              <a:t>5,000,000</a:t>
            </a:r>
            <a:endParaRPr sz="7200"/>
          </a:p>
        </p:txBody>
      </p:sp>
      <p:sp>
        <p:nvSpPr>
          <p:cNvPr id="1850" name="Google Shape;1850;p44"/>
          <p:cNvSpPr txBox="1"/>
          <p:nvPr>
            <p:ph idx="1" type="subTitle"/>
          </p:nvPr>
        </p:nvSpPr>
        <p:spPr>
          <a:xfrm>
            <a:off x="2742725" y="2922375"/>
            <a:ext cx="3654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Amount of people in Spain that enjoy Asian food regularly</a:t>
            </a:r>
            <a:endParaRPr sz="1800"/>
          </a:p>
        </p:txBody>
      </p:sp>
      <p:grpSp>
        <p:nvGrpSpPr>
          <p:cNvPr id="1851" name="Google Shape;1851;p44"/>
          <p:cNvGrpSpPr/>
          <p:nvPr/>
        </p:nvGrpSpPr>
        <p:grpSpPr>
          <a:xfrm rot="5400000">
            <a:off x="4542975" y="2194180"/>
            <a:ext cx="58051" cy="1358521"/>
            <a:chOff x="550455" y="1794369"/>
            <a:chExt cx="27314" cy="639214"/>
          </a:xfrm>
        </p:grpSpPr>
        <p:sp>
          <p:nvSpPr>
            <p:cNvPr id="1852" name="Google Shape;1852;p44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4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4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4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4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4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61" name="Shape 1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2" name="Google Shape;1862;p45"/>
          <p:cNvSpPr txBox="1"/>
          <p:nvPr>
            <p:ph type="title"/>
          </p:nvPr>
        </p:nvSpPr>
        <p:spPr>
          <a:xfrm>
            <a:off x="390800" y="772225"/>
            <a:ext cx="54393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38.7K</a:t>
            </a:r>
            <a:endParaRPr/>
          </a:p>
        </p:txBody>
      </p:sp>
      <p:sp>
        <p:nvSpPr>
          <p:cNvPr id="1863" name="Google Shape;1863;p45"/>
          <p:cNvSpPr txBox="1"/>
          <p:nvPr>
            <p:ph idx="1" type="subTitle"/>
          </p:nvPr>
        </p:nvSpPr>
        <p:spPr>
          <a:xfrm>
            <a:off x="1435775" y="1855563"/>
            <a:ext cx="3349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People have successfully completed the workshop since we started</a:t>
            </a:r>
            <a:endParaRPr/>
          </a:p>
        </p:txBody>
      </p:sp>
      <p:sp>
        <p:nvSpPr>
          <p:cNvPr id="1864" name="Google Shape;1864;p45"/>
          <p:cNvSpPr txBox="1"/>
          <p:nvPr>
            <p:ph idx="2" type="title"/>
          </p:nvPr>
        </p:nvSpPr>
        <p:spPr>
          <a:xfrm>
            <a:off x="5574950" y="3067975"/>
            <a:ext cx="1910100" cy="91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80%</a:t>
            </a:r>
            <a:endParaRPr/>
          </a:p>
        </p:txBody>
      </p:sp>
      <p:sp>
        <p:nvSpPr>
          <p:cNvPr id="1865" name="Google Shape;1865;p45"/>
          <p:cNvSpPr txBox="1"/>
          <p:nvPr>
            <p:ph idx="3" type="subTitle"/>
          </p:nvPr>
        </p:nvSpPr>
        <p:spPr>
          <a:xfrm>
            <a:off x="5435900" y="4036533"/>
            <a:ext cx="218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Passed with top grades</a:t>
            </a:r>
            <a:endParaRPr/>
          </a:p>
        </p:txBody>
      </p:sp>
      <p:grpSp>
        <p:nvGrpSpPr>
          <p:cNvPr id="1866" name="Google Shape;1866;p45"/>
          <p:cNvGrpSpPr/>
          <p:nvPr/>
        </p:nvGrpSpPr>
        <p:grpSpPr>
          <a:xfrm rot="5400000">
            <a:off x="3081432" y="1147280"/>
            <a:ext cx="58051" cy="1358521"/>
            <a:chOff x="550455" y="1794369"/>
            <a:chExt cx="27314" cy="639214"/>
          </a:xfrm>
        </p:grpSpPr>
        <p:sp>
          <p:nvSpPr>
            <p:cNvPr id="1867" name="Google Shape;1867;p45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5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5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5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5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5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3" name="Google Shape;1873;p45"/>
          <p:cNvGrpSpPr/>
          <p:nvPr/>
        </p:nvGrpSpPr>
        <p:grpSpPr>
          <a:xfrm rot="5400000">
            <a:off x="6500969" y="3328230"/>
            <a:ext cx="58051" cy="1358521"/>
            <a:chOff x="550455" y="1794369"/>
            <a:chExt cx="27314" cy="639214"/>
          </a:xfrm>
        </p:grpSpPr>
        <p:sp>
          <p:nvSpPr>
            <p:cNvPr id="1874" name="Google Shape;1874;p45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5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5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5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5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5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880" name="Google Shape;1880;p45"/>
          <p:cNvCxnSpPr/>
          <p:nvPr/>
        </p:nvCxnSpPr>
        <p:spPr>
          <a:xfrm flipH="1" rot="10800000">
            <a:off x="-276025" y="29325"/>
            <a:ext cx="9915600" cy="56292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84" name="Shape 1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885" name="Google Shape;1885;p46"/>
          <p:cNvCxnSpPr/>
          <p:nvPr/>
        </p:nvCxnSpPr>
        <p:spPr>
          <a:xfrm flipH="1" rot="10800000">
            <a:off x="3152975" y="-237675"/>
            <a:ext cx="2886000" cy="18195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86" name="Google Shape;1886;p46"/>
          <p:cNvSpPr txBox="1"/>
          <p:nvPr>
            <p:ph type="ctrTitle"/>
          </p:nvPr>
        </p:nvSpPr>
        <p:spPr>
          <a:xfrm flipH="1">
            <a:off x="4625100" y="421850"/>
            <a:ext cx="3798900" cy="121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/>
              <a:t>THANKS</a:t>
            </a:r>
            <a:endParaRPr sz="5200"/>
          </a:p>
        </p:txBody>
      </p:sp>
      <p:sp>
        <p:nvSpPr>
          <p:cNvPr id="1887" name="Google Shape;1887;p46"/>
          <p:cNvSpPr txBox="1"/>
          <p:nvPr>
            <p:ph idx="1" type="subTitle"/>
          </p:nvPr>
        </p:nvSpPr>
        <p:spPr>
          <a:xfrm flipH="1">
            <a:off x="4421926" y="1581825"/>
            <a:ext cx="4205400" cy="121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Do you have any questions?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youremail@freepik.com 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+91  620 421 838 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yourcompany.com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888" name="Google Shape;1888;p46"/>
          <p:cNvSpPr txBox="1"/>
          <p:nvPr/>
        </p:nvSpPr>
        <p:spPr>
          <a:xfrm>
            <a:off x="5246250" y="4378450"/>
            <a:ext cx="25566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chemeClr val="dk1"/>
                </a:solidFill>
                <a:latin typeface="Overpass Light"/>
                <a:ea typeface="Overpass Light"/>
                <a:cs typeface="Overpass Light"/>
                <a:sym typeface="Overpass Light"/>
              </a:rPr>
              <a:t>Please keep this slide for attribution.</a:t>
            </a:r>
            <a:endParaRPr sz="1100">
              <a:solidFill>
                <a:schemeClr val="dk1"/>
              </a:solidFill>
              <a:latin typeface="Overpass Light"/>
              <a:ea typeface="Overpass Light"/>
              <a:cs typeface="Overpass Light"/>
              <a:sym typeface="Overpass Light"/>
            </a:endParaRPr>
          </a:p>
        </p:txBody>
      </p:sp>
      <p:grpSp>
        <p:nvGrpSpPr>
          <p:cNvPr id="1889" name="Google Shape;1889;p46"/>
          <p:cNvGrpSpPr/>
          <p:nvPr/>
        </p:nvGrpSpPr>
        <p:grpSpPr>
          <a:xfrm rot="5400000">
            <a:off x="1386420" y="2814671"/>
            <a:ext cx="2175887" cy="2758071"/>
            <a:chOff x="304776" y="1055181"/>
            <a:chExt cx="1378977" cy="1747937"/>
          </a:xfrm>
        </p:grpSpPr>
        <p:sp>
          <p:nvSpPr>
            <p:cNvPr id="1890" name="Google Shape;1890;p46"/>
            <p:cNvSpPr/>
            <p:nvPr/>
          </p:nvSpPr>
          <p:spPr>
            <a:xfrm>
              <a:off x="304776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6"/>
            <p:cNvSpPr/>
            <p:nvPr/>
          </p:nvSpPr>
          <p:spPr>
            <a:xfrm>
              <a:off x="427616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6"/>
            <p:cNvSpPr/>
            <p:nvPr/>
          </p:nvSpPr>
          <p:spPr>
            <a:xfrm>
              <a:off x="550455" y="105518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6"/>
            <p:cNvSpPr/>
            <p:nvPr/>
          </p:nvSpPr>
          <p:spPr>
            <a:xfrm>
              <a:off x="673501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6"/>
            <p:cNvSpPr/>
            <p:nvPr/>
          </p:nvSpPr>
          <p:spPr>
            <a:xfrm>
              <a:off x="796341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6"/>
            <p:cNvSpPr/>
            <p:nvPr/>
          </p:nvSpPr>
          <p:spPr>
            <a:xfrm>
              <a:off x="919180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6"/>
            <p:cNvSpPr/>
            <p:nvPr/>
          </p:nvSpPr>
          <p:spPr>
            <a:xfrm>
              <a:off x="1042226" y="10551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8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6"/>
            <p:cNvSpPr/>
            <p:nvPr/>
          </p:nvSpPr>
          <p:spPr>
            <a:xfrm>
              <a:off x="1165066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6"/>
            <p:cNvSpPr/>
            <p:nvPr/>
          </p:nvSpPr>
          <p:spPr>
            <a:xfrm>
              <a:off x="1287905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6"/>
            <p:cNvSpPr/>
            <p:nvPr/>
          </p:nvSpPr>
          <p:spPr>
            <a:xfrm>
              <a:off x="1410745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8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6"/>
            <p:cNvSpPr/>
            <p:nvPr/>
          </p:nvSpPr>
          <p:spPr>
            <a:xfrm>
              <a:off x="1533599" y="105518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72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2" y="1508"/>
                    <a:pt x="859" y="1580"/>
                    <a:pt x="1053" y="1580"/>
                  </a:cubicBezTo>
                  <a:cubicBezTo>
                    <a:pt x="1459" y="1580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7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6"/>
            <p:cNvSpPr/>
            <p:nvPr/>
          </p:nvSpPr>
          <p:spPr>
            <a:xfrm>
              <a:off x="1656630" y="10551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6"/>
            <p:cNvSpPr/>
            <p:nvPr/>
          </p:nvSpPr>
          <p:spPr>
            <a:xfrm>
              <a:off x="304776" y="1178403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6"/>
            <p:cNvSpPr/>
            <p:nvPr/>
          </p:nvSpPr>
          <p:spPr>
            <a:xfrm>
              <a:off x="427616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6"/>
            <p:cNvSpPr/>
            <p:nvPr/>
          </p:nvSpPr>
          <p:spPr>
            <a:xfrm>
              <a:off x="550455" y="1178403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6"/>
            <p:cNvSpPr/>
            <p:nvPr/>
          </p:nvSpPr>
          <p:spPr>
            <a:xfrm>
              <a:off x="673501" y="1178403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6"/>
            <p:cNvSpPr/>
            <p:nvPr/>
          </p:nvSpPr>
          <p:spPr>
            <a:xfrm>
              <a:off x="796341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6"/>
            <p:cNvSpPr/>
            <p:nvPr/>
          </p:nvSpPr>
          <p:spPr>
            <a:xfrm>
              <a:off x="919180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6"/>
            <p:cNvSpPr/>
            <p:nvPr/>
          </p:nvSpPr>
          <p:spPr>
            <a:xfrm>
              <a:off x="1042226" y="1178403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6"/>
            <p:cNvSpPr/>
            <p:nvPr/>
          </p:nvSpPr>
          <p:spPr>
            <a:xfrm>
              <a:off x="1165066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6"/>
            <p:cNvSpPr/>
            <p:nvPr/>
          </p:nvSpPr>
          <p:spPr>
            <a:xfrm>
              <a:off x="1287905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6"/>
            <p:cNvSpPr/>
            <p:nvPr/>
          </p:nvSpPr>
          <p:spPr>
            <a:xfrm>
              <a:off x="1410745" y="1178403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6"/>
            <p:cNvSpPr/>
            <p:nvPr/>
          </p:nvSpPr>
          <p:spPr>
            <a:xfrm>
              <a:off x="1533644" y="1178403"/>
              <a:ext cx="27270" cy="23174"/>
            </a:xfrm>
            <a:custGeom>
              <a:rect b="b" l="l" r="r" t="t"/>
              <a:pathLst>
                <a:path extrusionOk="0" h="1573" w="1851">
                  <a:moveTo>
                    <a:pt x="1053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59" y="1500"/>
                    <a:pt x="856" y="1573"/>
                    <a:pt x="1050" y="1573"/>
                  </a:cubicBezTo>
                  <a:cubicBezTo>
                    <a:pt x="1457" y="1573"/>
                    <a:pt x="1850" y="1256"/>
                    <a:pt x="1850" y="782"/>
                  </a:cubicBezTo>
                  <a:cubicBezTo>
                    <a:pt x="1850" y="358"/>
                    <a:pt x="1493" y="1"/>
                    <a:pt x="1069" y="1"/>
                  </a:cubicBezTo>
                  <a:cubicBezTo>
                    <a:pt x="1064" y="1"/>
                    <a:pt x="1058" y="1"/>
                    <a:pt x="105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6"/>
            <p:cNvSpPr/>
            <p:nvPr/>
          </p:nvSpPr>
          <p:spPr>
            <a:xfrm>
              <a:off x="1656630" y="1178403"/>
              <a:ext cx="27123" cy="2324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6"/>
            <p:cNvSpPr/>
            <p:nvPr/>
          </p:nvSpPr>
          <p:spPr>
            <a:xfrm>
              <a:off x="304776" y="1301626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82" y="1"/>
                  </a:moveTo>
                  <a:cubicBezTo>
                    <a:pt x="1074" y="1"/>
                    <a:pt x="1067" y="1"/>
                    <a:pt x="1059" y="1"/>
                  </a:cubicBezTo>
                  <a:cubicBezTo>
                    <a:pt x="358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8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6"/>
            <p:cNvSpPr/>
            <p:nvPr/>
          </p:nvSpPr>
          <p:spPr>
            <a:xfrm>
              <a:off x="427616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6"/>
            <p:cNvSpPr/>
            <p:nvPr/>
          </p:nvSpPr>
          <p:spPr>
            <a:xfrm>
              <a:off x="550455" y="1301626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60" y="1574"/>
                    <a:pt x="1054" y="1574"/>
                  </a:cubicBezTo>
                  <a:cubicBezTo>
                    <a:pt x="1460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6"/>
            <p:cNvSpPr/>
            <p:nvPr/>
          </p:nvSpPr>
          <p:spPr>
            <a:xfrm>
              <a:off x="673545" y="1301626"/>
              <a:ext cx="27064" cy="23189"/>
            </a:xfrm>
            <a:custGeom>
              <a:rect b="b" l="l" r="r" t="t"/>
              <a:pathLst>
                <a:path extrusionOk="0" h="1574" w="1837">
                  <a:moveTo>
                    <a:pt x="1066" y="1"/>
                  </a:moveTo>
                  <a:cubicBezTo>
                    <a:pt x="1059" y="1"/>
                    <a:pt x="1051" y="1"/>
                    <a:pt x="1043" y="1"/>
                  </a:cubicBezTo>
                  <a:cubicBezTo>
                    <a:pt x="1037" y="1"/>
                    <a:pt x="1032" y="1"/>
                    <a:pt x="1027" y="1"/>
                  </a:cubicBezTo>
                  <a:cubicBezTo>
                    <a:pt x="336" y="1"/>
                    <a:pt x="1" y="852"/>
                    <a:pt x="487" y="1338"/>
                  </a:cubicBezTo>
                  <a:cubicBezTo>
                    <a:pt x="650" y="1501"/>
                    <a:pt x="849" y="1574"/>
                    <a:pt x="1043" y="1574"/>
                  </a:cubicBezTo>
                  <a:cubicBezTo>
                    <a:pt x="1450" y="1574"/>
                    <a:pt x="1837" y="1257"/>
                    <a:pt x="1837" y="782"/>
                  </a:cubicBezTo>
                  <a:cubicBezTo>
                    <a:pt x="1837" y="353"/>
                    <a:pt x="1492" y="1"/>
                    <a:pt x="106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6"/>
            <p:cNvSpPr/>
            <p:nvPr/>
          </p:nvSpPr>
          <p:spPr>
            <a:xfrm>
              <a:off x="796341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0" y="848"/>
                    <a:pt x="503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8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6"/>
            <p:cNvSpPr/>
            <p:nvPr/>
          </p:nvSpPr>
          <p:spPr>
            <a:xfrm>
              <a:off x="919180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6"/>
            <p:cNvSpPr/>
            <p:nvPr/>
          </p:nvSpPr>
          <p:spPr>
            <a:xfrm>
              <a:off x="1042226" y="1301626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1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48" y="1501"/>
                    <a:pt x="846" y="1574"/>
                    <a:pt x="1040" y="1574"/>
                  </a:cubicBezTo>
                  <a:cubicBezTo>
                    <a:pt x="1446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6"/>
            <p:cNvSpPr/>
            <p:nvPr/>
          </p:nvSpPr>
          <p:spPr>
            <a:xfrm>
              <a:off x="1165066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5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6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6"/>
            <p:cNvSpPr/>
            <p:nvPr/>
          </p:nvSpPr>
          <p:spPr>
            <a:xfrm>
              <a:off x="1287905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7" y="1"/>
                    <a:pt x="1059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6"/>
            <p:cNvSpPr/>
            <p:nvPr/>
          </p:nvSpPr>
          <p:spPr>
            <a:xfrm>
              <a:off x="1410745" y="1301626"/>
              <a:ext cx="27123" cy="23189"/>
            </a:xfrm>
            <a:custGeom>
              <a:rect b="b" l="l" r="r" t="t"/>
              <a:pathLst>
                <a:path extrusionOk="0" h="1574" w="1841">
                  <a:moveTo>
                    <a:pt x="1083" y="1"/>
                  </a:moveTo>
                  <a:cubicBezTo>
                    <a:pt x="1075" y="1"/>
                    <a:pt x="1068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2" y="1501"/>
                    <a:pt x="858" y="1574"/>
                    <a:pt x="1051" y="1574"/>
                  </a:cubicBezTo>
                  <a:cubicBezTo>
                    <a:pt x="1453" y="1574"/>
                    <a:pt x="1841" y="1257"/>
                    <a:pt x="1841" y="782"/>
                  </a:cubicBezTo>
                  <a:cubicBezTo>
                    <a:pt x="1841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6"/>
            <p:cNvSpPr/>
            <p:nvPr/>
          </p:nvSpPr>
          <p:spPr>
            <a:xfrm>
              <a:off x="1533599" y="1301641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59" y="0"/>
                  </a:moveTo>
                  <a:cubicBezTo>
                    <a:pt x="357" y="0"/>
                    <a:pt x="0" y="847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6"/>
            <p:cNvSpPr/>
            <p:nvPr/>
          </p:nvSpPr>
          <p:spPr>
            <a:xfrm>
              <a:off x="1656689" y="1301626"/>
              <a:ext cx="27064" cy="23189"/>
            </a:xfrm>
            <a:custGeom>
              <a:rect b="b" l="l" r="r" t="t"/>
              <a:pathLst>
                <a:path extrusionOk="0" h="1574" w="1837">
                  <a:moveTo>
                    <a:pt x="1078" y="1"/>
                  </a:moveTo>
                  <a:cubicBezTo>
                    <a:pt x="1071" y="1"/>
                    <a:pt x="1063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ubicBezTo>
                    <a:pt x="336" y="1"/>
                    <a:pt x="0" y="852"/>
                    <a:pt x="486" y="1338"/>
                  </a:cubicBezTo>
                  <a:cubicBezTo>
                    <a:pt x="649" y="1501"/>
                    <a:pt x="848" y="1574"/>
                    <a:pt x="1043" y="1574"/>
                  </a:cubicBezTo>
                  <a:cubicBezTo>
                    <a:pt x="1449" y="1574"/>
                    <a:pt x="1836" y="1257"/>
                    <a:pt x="1836" y="782"/>
                  </a:cubicBezTo>
                  <a:cubicBezTo>
                    <a:pt x="1836" y="353"/>
                    <a:pt x="1492" y="1"/>
                    <a:pt x="1078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6"/>
            <p:cNvSpPr/>
            <p:nvPr/>
          </p:nvSpPr>
          <p:spPr>
            <a:xfrm>
              <a:off x="304776" y="1424672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6"/>
            <p:cNvSpPr/>
            <p:nvPr/>
          </p:nvSpPr>
          <p:spPr>
            <a:xfrm>
              <a:off x="427616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6"/>
            <p:cNvSpPr/>
            <p:nvPr/>
          </p:nvSpPr>
          <p:spPr>
            <a:xfrm>
              <a:off x="550455" y="1424672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6"/>
            <p:cNvSpPr/>
            <p:nvPr/>
          </p:nvSpPr>
          <p:spPr>
            <a:xfrm>
              <a:off x="673310" y="1424672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6"/>
            <p:cNvSpPr/>
            <p:nvPr/>
          </p:nvSpPr>
          <p:spPr>
            <a:xfrm>
              <a:off x="796341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6"/>
            <p:cNvSpPr/>
            <p:nvPr/>
          </p:nvSpPr>
          <p:spPr>
            <a:xfrm>
              <a:off x="919180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6"/>
            <p:cNvSpPr/>
            <p:nvPr/>
          </p:nvSpPr>
          <p:spPr>
            <a:xfrm>
              <a:off x="1042226" y="1424672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6"/>
            <p:cNvSpPr/>
            <p:nvPr/>
          </p:nvSpPr>
          <p:spPr>
            <a:xfrm>
              <a:off x="1165066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6"/>
            <p:cNvSpPr/>
            <p:nvPr/>
          </p:nvSpPr>
          <p:spPr>
            <a:xfrm>
              <a:off x="1287905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6"/>
            <p:cNvSpPr/>
            <p:nvPr/>
          </p:nvSpPr>
          <p:spPr>
            <a:xfrm>
              <a:off x="1410745" y="1424672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6"/>
            <p:cNvSpPr/>
            <p:nvPr/>
          </p:nvSpPr>
          <p:spPr>
            <a:xfrm>
              <a:off x="1533599" y="1424672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6"/>
            <p:cNvSpPr/>
            <p:nvPr/>
          </p:nvSpPr>
          <p:spPr>
            <a:xfrm>
              <a:off x="1656630" y="1424672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61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6"/>
            <p:cNvSpPr/>
            <p:nvPr/>
          </p:nvSpPr>
          <p:spPr>
            <a:xfrm>
              <a:off x="304776" y="1547909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6"/>
            <p:cNvSpPr/>
            <p:nvPr/>
          </p:nvSpPr>
          <p:spPr>
            <a:xfrm>
              <a:off x="427616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6"/>
            <p:cNvSpPr/>
            <p:nvPr/>
          </p:nvSpPr>
          <p:spPr>
            <a:xfrm>
              <a:off x="550455" y="1547909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4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6"/>
            <p:cNvSpPr/>
            <p:nvPr/>
          </p:nvSpPr>
          <p:spPr>
            <a:xfrm>
              <a:off x="673310" y="1547909"/>
              <a:ext cx="27299" cy="23366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6"/>
            <p:cNvSpPr/>
            <p:nvPr/>
          </p:nvSpPr>
          <p:spPr>
            <a:xfrm>
              <a:off x="796341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6"/>
            <p:cNvSpPr/>
            <p:nvPr/>
          </p:nvSpPr>
          <p:spPr>
            <a:xfrm>
              <a:off x="919180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6"/>
            <p:cNvSpPr/>
            <p:nvPr/>
          </p:nvSpPr>
          <p:spPr>
            <a:xfrm>
              <a:off x="1042226" y="1547909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6"/>
            <p:cNvSpPr/>
            <p:nvPr/>
          </p:nvSpPr>
          <p:spPr>
            <a:xfrm>
              <a:off x="1165066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6"/>
            <p:cNvSpPr/>
            <p:nvPr/>
          </p:nvSpPr>
          <p:spPr>
            <a:xfrm>
              <a:off x="1287905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6"/>
            <p:cNvSpPr/>
            <p:nvPr/>
          </p:nvSpPr>
          <p:spPr>
            <a:xfrm>
              <a:off x="1410745" y="1547909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6"/>
            <p:cNvSpPr/>
            <p:nvPr/>
          </p:nvSpPr>
          <p:spPr>
            <a:xfrm>
              <a:off x="1533599" y="1547909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4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6"/>
            <p:cNvSpPr/>
            <p:nvPr/>
          </p:nvSpPr>
          <p:spPr>
            <a:xfrm>
              <a:off x="1656630" y="1547909"/>
              <a:ext cx="27123" cy="23366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6"/>
            <p:cNvSpPr/>
            <p:nvPr/>
          </p:nvSpPr>
          <p:spPr>
            <a:xfrm>
              <a:off x="304776" y="167114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6"/>
            <p:cNvSpPr/>
            <p:nvPr/>
          </p:nvSpPr>
          <p:spPr>
            <a:xfrm>
              <a:off x="427616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6"/>
            <p:cNvSpPr/>
            <p:nvPr/>
          </p:nvSpPr>
          <p:spPr>
            <a:xfrm>
              <a:off x="550455" y="1671147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79"/>
                    <a:pt x="1058" y="1579"/>
                  </a:cubicBezTo>
                  <a:cubicBezTo>
                    <a:pt x="1465" y="1579"/>
                    <a:pt x="1854" y="1265"/>
                    <a:pt x="1854" y="781"/>
                  </a:cubicBezTo>
                  <a:cubicBezTo>
                    <a:pt x="1854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6"/>
            <p:cNvSpPr/>
            <p:nvPr/>
          </p:nvSpPr>
          <p:spPr>
            <a:xfrm>
              <a:off x="673310" y="1671147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6"/>
            <p:cNvSpPr/>
            <p:nvPr/>
          </p:nvSpPr>
          <p:spPr>
            <a:xfrm>
              <a:off x="796341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6"/>
            <p:cNvSpPr/>
            <p:nvPr/>
          </p:nvSpPr>
          <p:spPr>
            <a:xfrm>
              <a:off x="919180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6"/>
            <p:cNvSpPr/>
            <p:nvPr/>
          </p:nvSpPr>
          <p:spPr>
            <a:xfrm>
              <a:off x="1042226" y="167114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6"/>
            <p:cNvSpPr/>
            <p:nvPr/>
          </p:nvSpPr>
          <p:spPr>
            <a:xfrm>
              <a:off x="1165066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6"/>
            <p:cNvSpPr/>
            <p:nvPr/>
          </p:nvSpPr>
          <p:spPr>
            <a:xfrm>
              <a:off x="1287905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6"/>
            <p:cNvSpPr/>
            <p:nvPr/>
          </p:nvSpPr>
          <p:spPr>
            <a:xfrm>
              <a:off x="1410745" y="167114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6"/>
            <p:cNvSpPr/>
            <p:nvPr/>
          </p:nvSpPr>
          <p:spPr>
            <a:xfrm>
              <a:off x="1533599" y="1671147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79"/>
                    <a:pt x="1057" y="1579"/>
                  </a:cubicBezTo>
                  <a:cubicBezTo>
                    <a:pt x="1464" y="1579"/>
                    <a:pt x="1853" y="1265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6"/>
            <p:cNvSpPr/>
            <p:nvPr/>
          </p:nvSpPr>
          <p:spPr>
            <a:xfrm>
              <a:off x="1656630" y="1671147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79"/>
                    <a:pt x="1044" y="1579"/>
                  </a:cubicBezTo>
                  <a:cubicBezTo>
                    <a:pt x="1452" y="1579"/>
                    <a:pt x="1840" y="1265"/>
                    <a:pt x="1840" y="781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6"/>
            <p:cNvSpPr/>
            <p:nvPr/>
          </p:nvSpPr>
          <p:spPr>
            <a:xfrm>
              <a:off x="304776" y="1794369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6"/>
            <p:cNvSpPr/>
            <p:nvPr/>
          </p:nvSpPr>
          <p:spPr>
            <a:xfrm>
              <a:off x="427616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6"/>
            <p:cNvSpPr/>
            <p:nvPr/>
          </p:nvSpPr>
          <p:spPr>
            <a:xfrm>
              <a:off x="550455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7" y="1500"/>
                    <a:pt x="865" y="1573"/>
                    <a:pt x="1060" y="1573"/>
                  </a:cubicBezTo>
                  <a:cubicBezTo>
                    <a:pt x="1466" y="1573"/>
                    <a:pt x="1854" y="1256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6"/>
            <p:cNvSpPr/>
            <p:nvPr/>
          </p:nvSpPr>
          <p:spPr>
            <a:xfrm>
              <a:off x="673354" y="1794369"/>
              <a:ext cx="27255" cy="23174"/>
            </a:xfrm>
            <a:custGeom>
              <a:rect b="b" l="l" r="r" t="t"/>
              <a:pathLst>
                <a:path extrusionOk="0" h="1573" w="1850">
                  <a:moveTo>
                    <a:pt x="1040" y="1"/>
                  </a:moveTo>
                  <a:cubicBezTo>
                    <a:pt x="349" y="1"/>
                    <a:pt x="1" y="851"/>
                    <a:pt x="500" y="1337"/>
                  </a:cubicBezTo>
                  <a:cubicBezTo>
                    <a:pt x="663" y="1500"/>
                    <a:pt x="862" y="1573"/>
                    <a:pt x="1056" y="1573"/>
                  </a:cubicBezTo>
                  <a:cubicBezTo>
                    <a:pt x="1463" y="1573"/>
                    <a:pt x="1850" y="1256"/>
                    <a:pt x="1850" y="782"/>
                  </a:cubicBezTo>
                  <a:cubicBezTo>
                    <a:pt x="1850" y="345"/>
                    <a:pt x="1493" y="1"/>
                    <a:pt x="1056" y="1"/>
                  </a:cubicBezTo>
                  <a:cubicBezTo>
                    <a:pt x="1050" y="1"/>
                    <a:pt x="1045" y="1"/>
                    <a:pt x="104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6"/>
            <p:cNvSpPr/>
            <p:nvPr/>
          </p:nvSpPr>
          <p:spPr>
            <a:xfrm>
              <a:off x="796341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6"/>
            <p:cNvSpPr/>
            <p:nvPr/>
          </p:nvSpPr>
          <p:spPr>
            <a:xfrm>
              <a:off x="919180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6"/>
            <p:cNvSpPr/>
            <p:nvPr/>
          </p:nvSpPr>
          <p:spPr>
            <a:xfrm>
              <a:off x="1042226" y="1794369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1"/>
                  </a:moveTo>
                  <a:cubicBezTo>
                    <a:pt x="344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6"/>
            <p:cNvSpPr/>
            <p:nvPr/>
          </p:nvSpPr>
          <p:spPr>
            <a:xfrm>
              <a:off x="1165066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1"/>
                  </a:move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6"/>
            <p:cNvSpPr/>
            <p:nvPr/>
          </p:nvSpPr>
          <p:spPr>
            <a:xfrm>
              <a:off x="1287905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6"/>
            <p:cNvSpPr/>
            <p:nvPr/>
          </p:nvSpPr>
          <p:spPr>
            <a:xfrm>
              <a:off x="1410745" y="1794369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1"/>
                  </a:move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6"/>
            <p:cNvSpPr/>
            <p:nvPr/>
          </p:nvSpPr>
          <p:spPr>
            <a:xfrm>
              <a:off x="1533599" y="1794369"/>
              <a:ext cx="27314" cy="23174"/>
            </a:xfrm>
            <a:custGeom>
              <a:rect b="b" l="l" r="r" t="t"/>
              <a:pathLst>
                <a:path extrusionOk="0" h="1573" w="1854">
                  <a:moveTo>
                    <a:pt x="1059" y="1"/>
                  </a:moveTo>
                  <a:cubicBezTo>
                    <a:pt x="357" y="1"/>
                    <a:pt x="0" y="848"/>
                    <a:pt x="503" y="1337"/>
                  </a:cubicBezTo>
                  <a:cubicBezTo>
                    <a:pt x="666" y="1500"/>
                    <a:pt x="865" y="1573"/>
                    <a:pt x="1059" y="1573"/>
                  </a:cubicBezTo>
                  <a:cubicBezTo>
                    <a:pt x="1466" y="1573"/>
                    <a:pt x="1853" y="1256"/>
                    <a:pt x="1853" y="782"/>
                  </a:cubicBezTo>
                  <a:cubicBezTo>
                    <a:pt x="1853" y="345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6"/>
            <p:cNvSpPr/>
            <p:nvPr/>
          </p:nvSpPr>
          <p:spPr>
            <a:xfrm>
              <a:off x="1656689" y="1794369"/>
              <a:ext cx="27064" cy="23174"/>
            </a:xfrm>
            <a:custGeom>
              <a:rect b="b" l="l" r="r" t="t"/>
              <a:pathLst>
                <a:path extrusionOk="0" h="1573" w="1837">
                  <a:moveTo>
                    <a:pt x="1039" y="1"/>
                  </a:moveTo>
                  <a:cubicBezTo>
                    <a:pt x="336" y="1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2"/>
                  </a:cubicBezTo>
                  <a:cubicBezTo>
                    <a:pt x="1836" y="345"/>
                    <a:pt x="1479" y="1"/>
                    <a:pt x="1055" y="1"/>
                  </a:cubicBezTo>
                  <a:cubicBezTo>
                    <a:pt x="1050" y="1"/>
                    <a:pt x="1045" y="1"/>
                    <a:pt x="103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6"/>
            <p:cNvSpPr/>
            <p:nvPr/>
          </p:nvSpPr>
          <p:spPr>
            <a:xfrm>
              <a:off x="304776" y="191760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6"/>
            <p:cNvSpPr/>
            <p:nvPr/>
          </p:nvSpPr>
          <p:spPr>
            <a:xfrm>
              <a:off x="427616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6"/>
            <p:cNvSpPr/>
            <p:nvPr/>
          </p:nvSpPr>
          <p:spPr>
            <a:xfrm>
              <a:off x="550455" y="1917592"/>
              <a:ext cx="27314" cy="23189"/>
            </a:xfrm>
            <a:custGeom>
              <a:rect b="b" l="l" r="r" t="t"/>
              <a:pathLst>
                <a:path extrusionOk="0" h="1574" w="1854">
                  <a:moveTo>
                    <a:pt x="1083" y="1"/>
                  </a:moveTo>
                  <a:cubicBezTo>
                    <a:pt x="1075" y="1"/>
                    <a:pt x="1067" y="1"/>
                    <a:pt x="1060" y="1"/>
                  </a:cubicBezTo>
                  <a:cubicBezTo>
                    <a:pt x="358" y="1"/>
                    <a:pt x="1" y="848"/>
                    <a:pt x="504" y="1338"/>
                  </a:cubicBezTo>
                  <a:cubicBezTo>
                    <a:pt x="667" y="1501"/>
                    <a:pt x="865" y="1574"/>
                    <a:pt x="1060" y="1574"/>
                  </a:cubicBezTo>
                  <a:cubicBezTo>
                    <a:pt x="1466" y="1574"/>
                    <a:pt x="1854" y="1257"/>
                    <a:pt x="1854" y="782"/>
                  </a:cubicBezTo>
                  <a:cubicBezTo>
                    <a:pt x="1854" y="353"/>
                    <a:pt x="1509" y="1"/>
                    <a:pt x="1083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6"/>
            <p:cNvSpPr/>
            <p:nvPr/>
          </p:nvSpPr>
          <p:spPr>
            <a:xfrm>
              <a:off x="673501" y="1917592"/>
              <a:ext cx="27108" cy="23189"/>
            </a:xfrm>
            <a:custGeom>
              <a:rect b="b" l="l" r="r" t="t"/>
              <a:pathLst>
                <a:path extrusionOk="0" h="1574" w="1840">
                  <a:moveTo>
                    <a:pt x="1069" y="1"/>
                  </a:moveTo>
                  <a:cubicBezTo>
                    <a:pt x="1062" y="1"/>
                    <a:pt x="1054" y="1"/>
                    <a:pt x="1046" y="1"/>
                  </a:cubicBezTo>
                  <a:cubicBezTo>
                    <a:pt x="344" y="1"/>
                    <a:pt x="0" y="848"/>
                    <a:pt x="490" y="1338"/>
                  </a:cubicBezTo>
                  <a:cubicBezTo>
                    <a:pt x="653" y="1501"/>
                    <a:pt x="852" y="1574"/>
                    <a:pt x="1046" y="1574"/>
                  </a:cubicBezTo>
                  <a:cubicBezTo>
                    <a:pt x="1453" y="1574"/>
                    <a:pt x="1840" y="1257"/>
                    <a:pt x="1840" y="782"/>
                  </a:cubicBezTo>
                  <a:cubicBezTo>
                    <a:pt x="1840" y="353"/>
                    <a:pt x="1495" y="1"/>
                    <a:pt x="106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6"/>
            <p:cNvSpPr/>
            <p:nvPr/>
          </p:nvSpPr>
          <p:spPr>
            <a:xfrm>
              <a:off x="796341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6"/>
            <p:cNvSpPr/>
            <p:nvPr/>
          </p:nvSpPr>
          <p:spPr>
            <a:xfrm>
              <a:off x="919180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6"/>
            <p:cNvSpPr/>
            <p:nvPr/>
          </p:nvSpPr>
          <p:spPr>
            <a:xfrm>
              <a:off x="1042226" y="1917607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6"/>
            <p:cNvSpPr/>
            <p:nvPr/>
          </p:nvSpPr>
          <p:spPr>
            <a:xfrm>
              <a:off x="1165066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6"/>
            <p:cNvSpPr/>
            <p:nvPr/>
          </p:nvSpPr>
          <p:spPr>
            <a:xfrm>
              <a:off x="1287905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6"/>
            <p:cNvSpPr/>
            <p:nvPr/>
          </p:nvSpPr>
          <p:spPr>
            <a:xfrm>
              <a:off x="1410745" y="1917607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6"/>
            <p:cNvSpPr/>
            <p:nvPr/>
          </p:nvSpPr>
          <p:spPr>
            <a:xfrm>
              <a:off x="1533658" y="1917607"/>
              <a:ext cx="27255" cy="23174"/>
            </a:xfrm>
            <a:custGeom>
              <a:rect b="b" l="l" r="r" t="t"/>
              <a:pathLst>
                <a:path extrusionOk="0" h="1573" w="1850">
                  <a:moveTo>
                    <a:pt x="1052" y="0"/>
                  </a:moveTo>
                  <a:cubicBezTo>
                    <a:pt x="348" y="0"/>
                    <a:pt x="0" y="838"/>
                    <a:pt x="499" y="1337"/>
                  </a:cubicBezTo>
                  <a:cubicBezTo>
                    <a:pt x="658" y="1500"/>
                    <a:pt x="855" y="1573"/>
                    <a:pt x="1049" y="1573"/>
                  </a:cubicBezTo>
                  <a:cubicBezTo>
                    <a:pt x="1456" y="1573"/>
                    <a:pt x="1849" y="1256"/>
                    <a:pt x="1849" y="781"/>
                  </a:cubicBezTo>
                  <a:cubicBezTo>
                    <a:pt x="1849" y="344"/>
                    <a:pt x="1492" y="0"/>
                    <a:pt x="1068" y="0"/>
                  </a:cubicBezTo>
                  <a:cubicBezTo>
                    <a:pt x="1063" y="0"/>
                    <a:pt x="1057" y="0"/>
                    <a:pt x="1052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6"/>
            <p:cNvSpPr/>
            <p:nvPr/>
          </p:nvSpPr>
          <p:spPr>
            <a:xfrm>
              <a:off x="1656689" y="1917607"/>
              <a:ext cx="27064" cy="23174"/>
            </a:xfrm>
            <a:custGeom>
              <a:rect b="b" l="l" r="r" t="t"/>
              <a:pathLst>
                <a:path extrusionOk="0" h="1573" w="1837">
                  <a:moveTo>
                    <a:pt x="1039" y="0"/>
                  </a:moveTo>
                  <a:cubicBezTo>
                    <a:pt x="336" y="0"/>
                    <a:pt x="0" y="851"/>
                    <a:pt x="486" y="1337"/>
                  </a:cubicBezTo>
                  <a:cubicBezTo>
                    <a:pt x="649" y="1500"/>
                    <a:pt x="848" y="1573"/>
                    <a:pt x="1043" y="1573"/>
                  </a:cubicBezTo>
                  <a:cubicBezTo>
                    <a:pt x="1449" y="1573"/>
                    <a:pt x="1836" y="1256"/>
                    <a:pt x="1836" y="781"/>
                  </a:cubicBezTo>
                  <a:cubicBezTo>
                    <a:pt x="1836" y="344"/>
                    <a:pt x="1479" y="0"/>
                    <a:pt x="1055" y="0"/>
                  </a:cubicBezTo>
                  <a:cubicBezTo>
                    <a:pt x="1050" y="0"/>
                    <a:pt x="1045" y="0"/>
                    <a:pt x="103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6"/>
            <p:cNvSpPr/>
            <p:nvPr/>
          </p:nvSpPr>
          <p:spPr>
            <a:xfrm>
              <a:off x="304776" y="2040638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6"/>
            <p:cNvSpPr/>
            <p:nvPr/>
          </p:nvSpPr>
          <p:spPr>
            <a:xfrm>
              <a:off x="427616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6"/>
            <p:cNvSpPr/>
            <p:nvPr/>
          </p:nvSpPr>
          <p:spPr>
            <a:xfrm>
              <a:off x="550455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60" y="1"/>
                  </a:moveTo>
                  <a:cubicBezTo>
                    <a:pt x="358" y="1"/>
                    <a:pt x="1" y="861"/>
                    <a:pt x="504" y="1351"/>
                  </a:cubicBezTo>
                  <a:cubicBezTo>
                    <a:pt x="667" y="1514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6"/>
            <p:cNvSpPr/>
            <p:nvPr/>
          </p:nvSpPr>
          <p:spPr>
            <a:xfrm>
              <a:off x="673310" y="2040638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6"/>
            <p:cNvSpPr/>
            <p:nvPr/>
          </p:nvSpPr>
          <p:spPr>
            <a:xfrm>
              <a:off x="796341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6"/>
            <p:cNvSpPr/>
            <p:nvPr/>
          </p:nvSpPr>
          <p:spPr>
            <a:xfrm>
              <a:off x="919180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6"/>
            <p:cNvSpPr/>
            <p:nvPr/>
          </p:nvSpPr>
          <p:spPr>
            <a:xfrm>
              <a:off x="1042226" y="2040638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6"/>
            <p:cNvSpPr/>
            <p:nvPr/>
          </p:nvSpPr>
          <p:spPr>
            <a:xfrm>
              <a:off x="1165066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6"/>
            <p:cNvSpPr/>
            <p:nvPr/>
          </p:nvSpPr>
          <p:spPr>
            <a:xfrm>
              <a:off x="1287905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6"/>
            <p:cNvSpPr/>
            <p:nvPr/>
          </p:nvSpPr>
          <p:spPr>
            <a:xfrm>
              <a:off x="1410745" y="2040638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6"/>
            <p:cNvSpPr/>
            <p:nvPr/>
          </p:nvSpPr>
          <p:spPr>
            <a:xfrm>
              <a:off x="1533599" y="2040638"/>
              <a:ext cx="27314" cy="23380"/>
            </a:xfrm>
            <a:custGeom>
              <a:rect b="b" l="l" r="r" t="t"/>
              <a:pathLst>
                <a:path extrusionOk="0" h="1587" w="1854">
                  <a:moveTo>
                    <a:pt x="1059" y="1"/>
                  </a:moveTo>
                  <a:cubicBezTo>
                    <a:pt x="357" y="1"/>
                    <a:pt x="0" y="861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6"/>
            <p:cNvSpPr/>
            <p:nvPr/>
          </p:nvSpPr>
          <p:spPr>
            <a:xfrm>
              <a:off x="1656630" y="2040638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6"/>
            <p:cNvSpPr/>
            <p:nvPr/>
          </p:nvSpPr>
          <p:spPr>
            <a:xfrm>
              <a:off x="304776" y="2163875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6"/>
            <p:cNvSpPr/>
            <p:nvPr/>
          </p:nvSpPr>
          <p:spPr>
            <a:xfrm>
              <a:off x="427616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6"/>
            <p:cNvSpPr/>
            <p:nvPr/>
          </p:nvSpPr>
          <p:spPr>
            <a:xfrm>
              <a:off x="550455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6"/>
            <p:cNvSpPr/>
            <p:nvPr/>
          </p:nvSpPr>
          <p:spPr>
            <a:xfrm>
              <a:off x="673310" y="2163875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4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6"/>
            <p:cNvSpPr/>
            <p:nvPr/>
          </p:nvSpPr>
          <p:spPr>
            <a:xfrm>
              <a:off x="796341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6"/>
            <p:cNvSpPr/>
            <p:nvPr/>
          </p:nvSpPr>
          <p:spPr>
            <a:xfrm>
              <a:off x="919180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6"/>
            <p:cNvSpPr/>
            <p:nvPr/>
          </p:nvSpPr>
          <p:spPr>
            <a:xfrm>
              <a:off x="1042226" y="2163875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6"/>
            <p:cNvSpPr/>
            <p:nvPr/>
          </p:nvSpPr>
          <p:spPr>
            <a:xfrm>
              <a:off x="1165066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6"/>
            <p:cNvSpPr/>
            <p:nvPr/>
          </p:nvSpPr>
          <p:spPr>
            <a:xfrm>
              <a:off x="1287905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6"/>
            <p:cNvSpPr/>
            <p:nvPr/>
          </p:nvSpPr>
          <p:spPr>
            <a:xfrm>
              <a:off x="1410745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6"/>
            <p:cNvSpPr/>
            <p:nvPr/>
          </p:nvSpPr>
          <p:spPr>
            <a:xfrm>
              <a:off x="1533599" y="2163875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6"/>
            <p:cNvSpPr/>
            <p:nvPr/>
          </p:nvSpPr>
          <p:spPr>
            <a:xfrm>
              <a:off x="1656630" y="2163875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6"/>
            <p:cNvSpPr/>
            <p:nvPr/>
          </p:nvSpPr>
          <p:spPr>
            <a:xfrm>
              <a:off x="304776" y="2287112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6"/>
            <p:cNvSpPr/>
            <p:nvPr/>
          </p:nvSpPr>
          <p:spPr>
            <a:xfrm>
              <a:off x="427616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6"/>
            <p:cNvSpPr/>
            <p:nvPr/>
          </p:nvSpPr>
          <p:spPr>
            <a:xfrm>
              <a:off x="550455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4" y="1506"/>
                    <a:pt x="860" y="1576"/>
                    <a:pt x="1052" y="1576"/>
                  </a:cubicBezTo>
                  <a:cubicBezTo>
                    <a:pt x="1461" y="1576"/>
                    <a:pt x="1854" y="1258"/>
                    <a:pt x="1854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6"/>
            <p:cNvSpPr/>
            <p:nvPr/>
          </p:nvSpPr>
          <p:spPr>
            <a:xfrm>
              <a:off x="673310" y="2287112"/>
              <a:ext cx="27299" cy="23233"/>
            </a:xfrm>
            <a:custGeom>
              <a:rect b="b" l="l" r="r" t="t"/>
              <a:pathLst>
                <a:path extrusionOk="0" h="1577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0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6"/>
            <p:cNvSpPr/>
            <p:nvPr/>
          </p:nvSpPr>
          <p:spPr>
            <a:xfrm>
              <a:off x="796341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6"/>
            <p:cNvSpPr/>
            <p:nvPr/>
          </p:nvSpPr>
          <p:spPr>
            <a:xfrm>
              <a:off x="919180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6"/>
            <p:cNvSpPr/>
            <p:nvPr/>
          </p:nvSpPr>
          <p:spPr>
            <a:xfrm>
              <a:off x="1042226" y="2287112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6"/>
            <p:cNvSpPr/>
            <p:nvPr/>
          </p:nvSpPr>
          <p:spPr>
            <a:xfrm>
              <a:off x="1165066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2"/>
                    <a:pt x="1046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6"/>
            <p:cNvSpPr/>
            <p:nvPr/>
          </p:nvSpPr>
          <p:spPr>
            <a:xfrm>
              <a:off x="1287905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0" y="1255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6"/>
            <p:cNvSpPr/>
            <p:nvPr/>
          </p:nvSpPr>
          <p:spPr>
            <a:xfrm>
              <a:off x="1410745" y="2287112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2"/>
                    <a:pt x="1051" y="1572"/>
                  </a:cubicBezTo>
                  <a:cubicBezTo>
                    <a:pt x="1453" y="1572"/>
                    <a:pt x="1841" y="1255"/>
                    <a:pt x="1841" y="781"/>
                  </a:cubicBezTo>
                  <a:cubicBezTo>
                    <a:pt x="1841" y="344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6"/>
            <p:cNvSpPr/>
            <p:nvPr/>
          </p:nvSpPr>
          <p:spPr>
            <a:xfrm>
              <a:off x="1533599" y="2287112"/>
              <a:ext cx="27314" cy="23233"/>
            </a:xfrm>
            <a:custGeom>
              <a:rect b="b" l="l" r="r" t="t"/>
              <a:pathLst>
                <a:path extrusionOk="0" h="1577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4" y="1506"/>
                    <a:pt x="859" y="1576"/>
                    <a:pt x="1051" y="1576"/>
                  </a:cubicBezTo>
                  <a:cubicBezTo>
                    <a:pt x="1461" y="1576"/>
                    <a:pt x="1853" y="1258"/>
                    <a:pt x="1853" y="781"/>
                  </a:cubicBezTo>
                  <a:cubicBezTo>
                    <a:pt x="1853" y="344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6"/>
            <p:cNvSpPr/>
            <p:nvPr/>
          </p:nvSpPr>
          <p:spPr>
            <a:xfrm>
              <a:off x="1656630" y="2287112"/>
              <a:ext cx="27123" cy="23233"/>
            </a:xfrm>
            <a:custGeom>
              <a:rect b="b" l="l" r="r" t="t"/>
              <a:pathLst>
                <a:path extrusionOk="0" h="1577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1" y="1506"/>
                    <a:pt x="847" y="1576"/>
                    <a:pt x="1039" y="1576"/>
                  </a:cubicBezTo>
                  <a:cubicBezTo>
                    <a:pt x="1448" y="1576"/>
                    <a:pt x="1840" y="1258"/>
                    <a:pt x="1840" y="781"/>
                  </a:cubicBezTo>
                  <a:cubicBezTo>
                    <a:pt x="1840" y="344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6"/>
            <p:cNvSpPr/>
            <p:nvPr/>
          </p:nvSpPr>
          <p:spPr>
            <a:xfrm>
              <a:off x="304776" y="2410335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59" y="1"/>
                  </a:moveTo>
                  <a:cubicBezTo>
                    <a:pt x="344" y="1"/>
                    <a:pt x="0" y="848"/>
                    <a:pt x="503" y="1351"/>
                  </a:cubicBezTo>
                  <a:cubicBezTo>
                    <a:pt x="660" y="1507"/>
                    <a:pt x="852" y="1577"/>
                    <a:pt x="1042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6"/>
            <p:cNvSpPr/>
            <p:nvPr/>
          </p:nvSpPr>
          <p:spPr>
            <a:xfrm>
              <a:off x="427616" y="2410335"/>
              <a:ext cx="27255" cy="23248"/>
            </a:xfrm>
            <a:custGeom>
              <a:rect b="b" l="l" r="r" t="t"/>
              <a:pathLst>
                <a:path extrusionOk="0" h="1578" w="1850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0" y="1507"/>
                    <a:pt x="854" y="1577"/>
                    <a:pt x="1045" y="1577"/>
                  </a:cubicBezTo>
                  <a:cubicBezTo>
                    <a:pt x="1454" y="1577"/>
                    <a:pt x="1849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6"/>
            <p:cNvSpPr/>
            <p:nvPr/>
          </p:nvSpPr>
          <p:spPr>
            <a:xfrm>
              <a:off x="550455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4" y="1507"/>
                    <a:pt x="860" y="1577"/>
                    <a:pt x="1052" y="1577"/>
                  </a:cubicBezTo>
                  <a:cubicBezTo>
                    <a:pt x="1461" y="1577"/>
                    <a:pt x="1854" y="1259"/>
                    <a:pt x="1854" y="782"/>
                  </a:cubicBezTo>
                  <a:cubicBezTo>
                    <a:pt x="1840" y="345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6"/>
            <p:cNvSpPr/>
            <p:nvPr/>
          </p:nvSpPr>
          <p:spPr>
            <a:xfrm>
              <a:off x="673501" y="2410335"/>
              <a:ext cx="27108" cy="23248"/>
            </a:xfrm>
            <a:custGeom>
              <a:rect b="b" l="l" r="r" t="t"/>
              <a:pathLst>
                <a:path extrusionOk="0" h="1578" w="1840">
                  <a:moveTo>
                    <a:pt x="1046" y="1"/>
                  </a:moveTo>
                  <a:cubicBezTo>
                    <a:pt x="344" y="1"/>
                    <a:pt x="0" y="861"/>
                    <a:pt x="490" y="1351"/>
                  </a:cubicBezTo>
                  <a:cubicBezTo>
                    <a:pt x="651" y="1507"/>
                    <a:pt x="846" y="1577"/>
                    <a:pt x="1038" y="1577"/>
                  </a:cubicBezTo>
                  <a:cubicBezTo>
                    <a:pt x="1447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6"/>
            <p:cNvSpPr/>
            <p:nvPr/>
          </p:nvSpPr>
          <p:spPr>
            <a:xfrm>
              <a:off x="796341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0" y="848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8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6"/>
            <p:cNvSpPr/>
            <p:nvPr/>
          </p:nvSpPr>
          <p:spPr>
            <a:xfrm>
              <a:off x="919180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6"/>
            <p:cNvSpPr/>
            <p:nvPr/>
          </p:nvSpPr>
          <p:spPr>
            <a:xfrm>
              <a:off x="1042226" y="2410335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69" y="0"/>
                  </a:moveTo>
                  <a:cubicBezTo>
                    <a:pt x="1061" y="0"/>
                    <a:pt x="1054" y="0"/>
                    <a:pt x="1046" y="1"/>
                  </a:cubicBezTo>
                  <a:cubicBezTo>
                    <a:pt x="344" y="1"/>
                    <a:pt x="0" y="848"/>
                    <a:pt x="490" y="1337"/>
                  </a:cubicBezTo>
                  <a:cubicBezTo>
                    <a:pt x="648" y="1500"/>
                    <a:pt x="846" y="1573"/>
                    <a:pt x="1040" y="1573"/>
                  </a:cubicBezTo>
                  <a:cubicBezTo>
                    <a:pt x="1446" y="1573"/>
                    <a:pt x="1840" y="1256"/>
                    <a:pt x="1840" y="782"/>
                  </a:cubicBezTo>
                  <a:cubicBezTo>
                    <a:pt x="1840" y="353"/>
                    <a:pt x="1495" y="0"/>
                    <a:pt x="106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6"/>
            <p:cNvSpPr/>
            <p:nvPr/>
          </p:nvSpPr>
          <p:spPr>
            <a:xfrm>
              <a:off x="1165066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9" y="0"/>
                  </a:moveTo>
                  <a:cubicBezTo>
                    <a:pt x="1062" y="0"/>
                    <a:pt x="1054" y="0"/>
                    <a:pt x="1046" y="1"/>
                  </a:cubicBezTo>
                  <a:cubicBezTo>
                    <a:pt x="345" y="1"/>
                    <a:pt x="0" y="848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496" y="0"/>
                    <a:pt x="106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6"/>
            <p:cNvSpPr/>
            <p:nvPr/>
          </p:nvSpPr>
          <p:spPr>
            <a:xfrm>
              <a:off x="1287905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7" y="0"/>
                    <a:pt x="1059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2"/>
                  </a:cubicBezTo>
                  <a:cubicBezTo>
                    <a:pt x="1840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6"/>
            <p:cNvSpPr/>
            <p:nvPr/>
          </p:nvSpPr>
          <p:spPr>
            <a:xfrm>
              <a:off x="1410745" y="2410335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83" y="0"/>
                  </a:moveTo>
                  <a:cubicBezTo>
                    <a:pt x="1075" y="0"/>
                    <a:pt x="1068" y="0"/>
                    <a:pt x="1060" y="1"/>
                  </a:cubicBezTo>
                  <a:cubicBezTo>
                    <a:pt x="358" y="1"/>
                    <a:pt x="1" y="848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2"/>
                  </a:cubicBezTo>
                  <a:cubicBezTo>
                    <a:pt x="1841" y="353"/>
                    <a:pt x="1509" y="0"/>
                    <a:pt x="1083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6"/>
            <p:cNvSpPr/>
            <p:nvPr/>
          </p:nvSpPr>
          <p:spPr>
            <a:xfrm>
              <a:off x="1533599" y="2410335"/>
              <a:ext cx="27314" cy="23248"/>
            </a:xfrm>
            <a:custGeom>
              <a:rect b="b" l="l" r="r" t="t"/>
              <a:pathLst>
                <a:path extrusionOk="0" h="1578" w="1854">
                  <a:moveTo>
                    <a:pt x="1072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4" y="1507"/>
                    <a:pt x="859" y="1577"/>
                    <a:pt x="1051" y="1577"/>
                  </a:cubicBezTo>
                  <a:cubicBezTo>
                    <a:pt x="1461" y="1577"/>
                    <a:pt x="1853" y="1259"/>
                    <a:pt x="1853" y="782"/>
                  </a:cubicBezTo>
                  <a:cubicBezTo>
                    <a:pt x="1840" y="358"/>
                    <a:pt x="1496" y="1"/>
                    <a:pt x="1072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6"/>
            <p:cNvSpPr/>
            <p:nvPr/>
          </p:nvSpPr>
          <p:spPr>
            <a:xfrm>
              <a:off x="1656630" y="2410335"/>
              <a:ext cx="27123" cy="23248"/>
            </a:xfrm>
            <a:custGeom>
              <a:rect b="b" l="l" r="r" t="t"/>
              <a:pathLst>
                <a:path extrusionOk="0" h="1578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1" y="1507"/>
                    <a:pt x="847" y="1577"/>
                    <a:pt x="1039" y="1577"/>
                  </a:cubicBezTo>
                  <a:cubicBezTo>
                    <a:pt x="1448" y="1577"/>
                    <a:pt x="1840" y="1259"/>
                    <a:pt x="1840" y="782"/>
                  </a:cubicBezTo>
                  <a:cubicBezTo>
                    <a:pt x="1840" y="345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6"/>
            <p:cNvSpPr/>
            <p:nvPr/>
          </p:nvSpPr>
          <p:spPr>
            <a:xfrm>
              <a:off x="304776" y="25333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59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6"/>
            <p:cNvSpPr/>
            <p:nvPr/>
          </p:nvSpPr>
          <p:spPr>
            <a:xfrm>
              <a:off x="427616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6"/>
            <p:cNvSpPr/>
            <p:nvPr/>
          </p:nvSpPr>
          <p:spPr>
            <a:xfrm>
              <a:off x="550455" y="2533381"/>
              <a:ext cx="27314" cy="23366"/>
            </a:xfrm>
            <a:custGeom>
              <a:rect b="b" l="l" r="r" t="t"/>
              <a:pathLst>
                <a:path extrusionOk="0" h="1586" w="1854">
                  <a:moveTo>
                    <a:pt x="1060" y="0"/>
                  </a:moveTo>
                  <a:cubicBezTo>
                    <a:pt x="358" y="0"/>
                    <a:pt x="1" y="860"/>
                    <a:pt x="504" y="1350"/>
                  </a:cubicBezTo>
                  <a:cubicBezTo>
                    <a:pt x="667" y="1513"/>
                    <a:pt x="865" y="1586"/>
                    <a:pt x="1060" y="1586"/>
                  </a:cubicBezTo>
                  <a:cubicBezTo>
                    <a:pt x="1466" y="1586"/>
                    <a:pt x="1854" y="1269"/>
                    <a:pt x="1854" y="794"/>
                  </a:cubicBezTo>
                  <a:cubicBezTo>
                    <a:pt x="1854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6"/>
            <p:cNvSpPr/>
            <p:nvPr/>
          </p:nvSpPr>
          <p:spPr>
            <a:xfrm>
              <a:off x="673310" y="2533381"/>
              <a:ext cx="27299" cy="23366"/>
            </a:xfrm>
            <a:custGeom>
              <a:rect b="b" l="l" r="r" t="t"/>
              <a:pathLst>
                <a:path extrusionOk="0" h="1586" w="1853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6"/>
            <p:cNvSpPr/>
            <p:nvPr/>
          </p:nvSpPr>
          <p:spPr>
            <a:xfrm>
              <a:off x="796341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0" y="847"/>
                    <a:pt x="503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6"/>
            <p:cNvSpPr/>
            <p:nvPr/>
          </p:nvSpPr>
          <p:spPr>
            <a:xfrm>
              <a:off x="919180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6"/>
            <p:cNvSpPr/>
            <p:nvPr/>
          </p:nvSpPr>
          <p:spPr>
            <a:xfrm>
              <a:off x="1042226" y="2533381"/>
              <a:ext cx="27108" cy="23277"/>
            </a:xfrm>
            <a:custGeom>
              <a:rect b="b" l="l" r="r" t="t"/>
              <a:pathLst>
                <a:path extrusionOk="0" h="1580" w="1840">
                  <a:moveTo>
                    <a:pt x="1046" y="0"/>
                  </a:moveTo>
                  <a:cubicBezTo>
                    <a:pt x="344" y="0"/>
                    <a:pt x="0" y="847"/>
                    <a:pt x="490" y="1350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6"/>
            <p:cNvSpPr/>
            <p:nvPr/>
          </p:nvSpPr>
          <p:spPr>
            <a:xfrm>
              <a:off x="1165066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46" y="0"/>
                  </a:moveTo>
                  <a:cubicBezTo>
                    <a:pt x="345" y="0"/>
                    <a:pt x="0" y="847"/>
                    <a:pt x="490" y="1350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6"/>
            <p:cNvSpPr/>
            <p:nvPr/>
          </p:nvSpPr>
          <p:spPr>
            <a:xfrm>
              <a:off x="1287905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6"/>
            <p:cNvSpPr/>
            <p:nvPr/>
          </p:nvSpPr>
          <p:spPr>
            <a:xfrm>
              <a:off x="1410745" y="253338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4"/>
                  </a:cubicBezTo>
                  <a:cubicBezTo>
                    <a:pt x="1841" y="357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6"/>
            <p:cNvSpPr/>
            <p:nvPr/>
          </p:nvSpPr>
          <p:spPr>
            <a:xfrm>
              <a:off x="1533599" y="2533381"/>
              <a:ext cx="27314" cy="23366"/>
            </a:xfrm>
            <a:custGeom>
              <a:rect b="b" l="l" r="r" t="t"/>
              <a:pathLst>
                <a:path extrusionOk="0" h="1586" w="1854">
                  <a:moveTo>
                    <a:pt x="1059" y="0"/>
                  </a:moveTo>
                  <a:cubicBezTo>
                    <a:pt x="357" y="0"/>
                    <a:pt x="0" y="860"/>
                    <a:pt x="503" y="1350"/>
                  </a:cubicBezTo>
                  <a:cubicBezTo>
                    <a:pt x="666" y="1513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4"/>
                  </a:cubicBezTo>
                  <a:cubicBezTo>
                    <a:pt x="1853" y="357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6"/>
            <p:cNvSpPr/>
            <p:nvPr/>
          </p:nvSpPr>
          <p:spPr>
            <a:xfrm>
              <a:off x="1656630" y="2533381"/>
              <a:ext cx="27123" cy="23366"/>
            </a:xfrm>
            <a:custGeom>
              <a:rect b="b" l="l" r="r" t="t"/>
              <a:pathLst>
                <a:path extrusionOk="0" h="1586" w="1841">
                  <a:moveTo>
                    <a:pt x="1059" y="0"/>
                  </a:moveTo>
                  <a:cubicBezTo>
                    <a:pt x="345" y="0"/>
                    <a:pt x="1" y="860"/>
                    <a:pt x="490" y="1350"/>
                  </a:cubicBezTo>
                  <a:cubicBezTo>
                    <a:pt x="653" y="1513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4"/>
                  </a:cubicBezTo>
                  <a:cubicBezTo>
                    <a:pt x="1840" y="357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6"/>
            <p:cNvSpPr/>
            <p:nvPr/>
          </p:nvSpPr>
          <p:spPr>
            <a:xfrm>
              <a:off x="304776" y="2656604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59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6"/>
            <p:cNvSpPr/>
            <p:nvPr/>
          </p:nvSpPr>
          <p:spPr>
            <a:xfrm>
              <a:off x="427616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6"/>
            <p:cNvSpPr/>
            <p:nvPr/>
          </p:nvSpPr>
          <p:spPr>
            <a:xfrm>
              <a:off x="550455" y="2656604"/>
              <a:ext cx="27314" cy="23292"/>
            </a:xfrm>
            <a:custGeom>
              <a:rect b="b" l="l" r="r" t="t"/>
              <a:pathLst>
                <a:path extrusionOk="0" h="1581" w="1854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6" y="1509"/>
                    <a:pt x="865" y="1580"/>
                    <a:pt x="1060" y="1580"/>
                  </a:cubicBezTo>
                  <a:cubicBezTo>
                    <a:pt x="1466" y="1580"/>
                    <a:pt x="1854" y="1269"/>
                    <a:pt x="1854" y="795"/>
                  </a:cubicBezTo>
                  <a:cubicBezTo>
                    <a:pt x="1854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6"/>
            <p:cNvSpPr/>
            <p:nvPr/>
          </p:nvSpPr>
          <p:spPr>
            <a:xfrm>
              <a:off x="673310" y="2656604"/>
              <a:ext cx="27299" cy="23380"/>
            </a:xfrm>
            <a:custGeom>
              <a:rect b="b" l="l" r="r" t="t"/>
              <a:pathLst>
                <a:path extrusionOk="0" h="1587" w="1853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14"/>
                    <a:pt x="865" y="1586"/>
                    <a:pt x="1059" y="1586"/>
                  </a:cubicBezTo>
                  <a:cubicBezTo>
                    <a:pt x="1466" y="1586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6"/>
            <p:cNvSpPr/>
            <p:nvPr/>
          </p:nvSpPr>
          <p:spPr>
            <a:xfrm>
              <a:off x="796341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0" y="848"/>
                    <a:pt x="503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6"/>
            <p:cNvSpPr/>
            <p:nvPr/>
          </p:nvSpPr>
          <p:spPr>
            <a:xfrm>
              <a:off x="919180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6"/>
            <p:cNvSpPr/>
            <p:nvPr/>
          </p:nvSpPr>
          <p:spPr>
            <a:xfrm>
              <a:off x="1042226" y="2656604"/>
              <a:ext cx="27108" cy="23292"/>
            </a:xfrm>
            <a:custGeom>
              <a:rect b="b" l="l" r="r" t="t"/>
              <a:pathLst>
                <a:path extrusionOk="0" h="1581" w="1840">
                  <a:moveTo>
                    <a:pt x="1046" y="1"/>
                  </a:moveTo>
                  <a:cubicBezTo>
                    <a:pt x="344" y="1"/>
                    <a:pt x="0" y="848"/>
                    <a:pt x="490" y="1351"/>
                  </a:cubicBezTo>
                  <a:cubicBezTo>
                    <a:pt x="653" y="1509"/>
                    <a:pt x="851" y="1580"/>
                    <a:pt x="1046" y="1580"/>
                  </a:cubicBezTo>
                  <a:cubicBezTo>
                    <a:pt x="1452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6"/>
            <p:cNvSpPr/>
            <p:nvPr/>
          </p:nvSpPr>
          <p:spPr>
            <a:xfrm>
              <a:off x="1165066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46" y="1"/>
                  </a:moveTo>
                  <a:cubicBezTo>
                    <a:pt x="345" y="1"/>
                    <a:pt x="0" y="848"/>
                    <a:pt x="490" y="1351"/>
                  </a:cubicBezTo>
                  <a:cubicBezTo>
                    <a:pt x="653" y="1509"/>
                    <a:pt x="852" y="1580"/>
                    <a:pt x="1046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46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6"/>
            <p:cNvSpPr/>
            <p:nvPr/>
          </p:nvSpPr>
          <p:spPr>
            <a:xfrm>
              <a:off x="1287905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59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0" y="1580"/>
                  </a:cubicBezTo>
                  <a:cubicBezTo>
                    <a:pt x="1453" y="1580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6"/>
            <p:cNvSpPr/>
            <p:nvPr/>
          </p:nvSpPr>
          <p:spPr>
            <a:xfrm>
              <a:off x="1410745" y="2656604"/>
              <a:ext cx="27123" cy="23292"/>
            </a:xfrm>
            <a:custGeom>
              <a:rect b="b" l="l" r="r" t="t"/>
              <a:pathLst>
                <a:path extrusionOk="0" h="1581" w="1841">
                  <a:moveTo>
                    <a:pt x="1060" y="1"/>
                  </a:moveTo>
                  <a:cubicBezTo>
                    <a:pt x="358" y="1"/>
                    <a:pt x="1" y="848"/>
                    <a:pt x="504" y="1351"/>
                  </a:cubicBezTo>
                  <a:cubicBezTo>
                    <a:pt x="662" y="1509"/>
                    <a:pt x="858" y="1580"/>
                    <a:pt x="1051" y="1580"/>
                  </a:cubicBezTo>
                  <a:cubicBezTo>
                    <a:pt x="1453" y="1580"/>
                    <a:pt x="1841" y="1269"/>
                    <a:pt x="1841" y="795"/>
                  </a:cubicBezTo>
                  <a:cubicBezTo>
                    <a:pt x="1841" y="358"/>
                    <a:pt x="1496" y="1"/>
                    <a:pt x="1060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6"/>
            <p:cNvSpPr/>
            <p:nvPr/>
          </p:nvSpPr>
          <p:spPr>
            <a:xfrm>
              <a:off x="1533599" y="2656604"/>
              <a:ext cx="27314" cy="23292"/>
            </a:xfrm>
            <a:custGeom>
              <a:rect b="b" l="l" r="r" t="t"/>
              <a:pathLst>
                <a:path extrusionOk="0" h="1581" w="1854">
                  <a:moveTo>
                    <a:pt x="1059" y="1"/>
                  </a:moveTo>
                  <a:cubicBezTo>
                    <a:pt x="357" y="1"/>
                    <a:pt x="0" y="848"/>
                    <a:pt x="503" y="1351"/>
                  </a:cubicBezTo>
                  <a:cubicBezTo>
                    <a:pt x="666" y="1509"/>
                    <a:pt x="865" y="1580"/>
                    <a:pt x="1059" y="1580"/>
                  </a:cubicBezTo>
                  <a:cubicBezTo>
                    <a:pt x="1465" y="1580"/>
                    <a:pt x="1853" y="1269"/>
                    <a:pt x="1853" y="795"/>
                  </a:cubicBezTo>
                  <a:cubicBezTo>
                    <a:pt x="1853" y="358"/>
                    <a:pt x="1496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6"/>
            <p:cNvSpPr/>
            <p:nvPr/>
          </p:nvSpPr>
          <p:spPr>
            <a:xfrm>
              <a:off x="1656630" y="2656604"/>
              <a:ext cx="27123" cy="23380"/>
            </a:xfrm>
            <a:custGeom>
              <a:rect b="b" l="l" r="r" t="t"/>
              <a:pathLst>
                <a:path extrusionOk="0" h="1587" w="1841">
                  <a:moveTo>
                    <a:pt x="1059" y="1"/>
                  </a:moveTo>
                  <a:cubicBezTo>
                    <a:pt x="345" y="1"/>
                    <a:pt x="1" y="848"/>
                    <a:pt x="490" y="1351"/>
                  </a:cubicBezTo>
                  <a:cubicBezTo>
                    <a:pt x="653" y="1514"/>
                    <a:pt x="852" y="1586"/>
                    <a:pt x="1047" y="1586"/>
                  </a:cubicBezTo>
                  <a:cubicBezTo>
                    <a:pt x="1453" y="1586"/>
                    <a:pt x="1840" y="1269"/>
                    <a:pt x="1840" y="795"/>
                  </a:cubicBezTo>
                  <a:cubicBezTo>
                    <a:pt x="1840" y="358"/>
                    <a:pt x="1483" y="1"/>
                    <a:pt x="1059" y="1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6"/>
            <p:cNvSpPr/>
            <p:nvPr/>
          </p:nvSpPr>
          <p:spPr>
            <a:xfrm>
              <a:off x="304776" y="2779841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59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6"/>
            <p:cNvSpPr/>
            <p:nvPr/>
          </p:nvSpPr>
          <p:spPr>
            <a:xfrm>
              <a:off x="427616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6"/>
            <p:cNvSpPr/>
            <p:nvPr/>
          </p:nvSpPr>
          <p:spPr>
            <a:xfrm>
              <a:off x="550455" y="277984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60" y="0"/>
                  </a:moveTo>
                  <a:cubicBezTo>
                    <a:pt x="358" y="0"/>
                    <a:pt x="1" y="847"/>
                    <a:pt x="504" y="1350"/>
                  </a:cubicBezTo>
                  <a:cubicBezTo>
                    <a:pt x="666" y="1508"/>
                    <a:pt x="864" y="1580"/>
                    <a:pt x="1058" y="1580"/>
                  </a:cubicBezTo>
                  <a:cubicBezTo>
                    <a:pt x="1465" y="1580"/>
                    <a:pt x="1854" y="1265"/>
                    <a:pt x="1854" y="781"/>
                  </a:cubicBezTo>
                  <a:cubicBezTo>
                    <a:pt x="1854" y="345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6"/>
            <p:cNvSpPr/>
            <p:nvPr/>
          </p:nvSpPr>
          <p:spPr>
            <a:xfrm>
              <a:off x="673310" y="2779841"/>
              <a:ext cx="27299" cy="23277"/>
            </a:xfrm>
            <a:custGeom>
              <a:rect b="b" l="l" r="r" t="t"/>
              <a:pathLst>
                <a:path extrusionOk="0" h="1580" w="1853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58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6"/>
            <p:cNvSpPr/>
            <p:nvPr/>
          </p:nvSpPr>
          <p:spPr>
            <a:xfrm>
              <a:off x="796341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0" y="847"/>
                    <a:pt x="503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6"/>
            <p:cNvSpPr/>
            <p:nvPr/>
          </p:nvSpPr>
          <p:spPr>
            <a:xfrm>
              <a:off x="919180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6"/>
            <p:cNvSpPr/>
            <p:nvPr/>
          </p:nvSpPr>
          <p:spPr>
            <a:xfrm>
              <a:off x="1042226" y="2779841"/>
              <a:ext cx="27108" cy="23174"/>
            </a:xfrm>
            <a:custGeom>
              <a:rect b="b" l="l" r="r" t="t"/>
              <a:pathLst>
                <a:path extrusionOk="0" h="1573" w="1840">
                  <a:moveTo>
                    <a:pt x="1046" y="0"/>
                  </a:moveTo>
                  <a:cubicBezTo>
                    <a:pt x="344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6"/>
            <p:cNvSpPr/>
            <p:nvPr/>
          </p:nvSpPr>
          <p:spPr>
            <a:xfrm>
              <a:off x="1165066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46" y="0"/>
                  </a:moveTo>
                  <a:cubicBezTo>
                    <a:pt x="345" y="0"/>
                    <a:pt x="0" y="847"/>
                    <a:pt x="490" y="1337"/>
                  </a:cubicBezTo>
                  <a:cubicBezTo>
                    <a:pt x="653" y="1500"/>
                    <a:pt x="852" y="1573"/>
                    <a:pt x="1046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46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6"/>
            <p:cNvSpPr/>
            <p:nvPr/>
          </p:nvSpPr>
          <p:spPr>
            <a:xfrm>
              <a:off x="1287905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59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0" y="1256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6"/>
            <p:cNvSpPr/>
            <p:nvPr/>
          </p:nvSpPr>
          <p:spPr>
            <a:xfrm>
              <a:off x="1410745" y="2779841"/>
              <a:ext cx="27123" cy="23174"/>
            </a:xfrm>
            <a:custGeom>
              <a:rect b="b" l="l" r="r" t="t"/>
              <a:pathLst>
                <a:path extrusionOk="0" h="1573" w="1841">
                  <a:moveTo>
                    <a:pt x="1060" y="0"/>
                  </a:moveTo>
                  <a:cubicBezTo>
                    <a:pt x="358" y="0"/>
                    <a:pt x="1" y="847"/>
                    <a:pt x="504" y="1337"/>
                  </a:cubicBezTo>
                  <a:cubicBezTo>
                    <a:pt x="662" y="1500"/>
                    <a:pt x="858" y="1573"/>
                    <a:pt x="1051" y="1573"/>
                  </a:cubicBezTo>
                  <a:cubicBezTo>
                    <a:pt x="1453" y="1573"/>
                    <a:pt x="1841" y="1256"/>
                    <a:pt x="1841" y="781"/>
                  </a:cubicBezTo>
                  <a:cubicBezTo>
                    <a:pt x="1841" y="358"/>
                    <a:pt x="1496" y="0"/>
                    <a:pt x="1060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6"/>
            <p:cNvSpPr/>
            <p:nvPr/>
          </p:nvSpPr>
          <p:spPr>
            <a:xfrm>
              <a:off x="1533599" y="2779841"/>
              <a:ext cx="27314" cy="23277"/>
            </a:xfrm>
            <a:custGeom>
              <a:rect b="b" l="l" r="r" t="t"/>
              <a:pathLst>
                <a:path extrusionOk="0" h="1580" w="1854">
                  <a:moveTo>
                    <a:pt x="1059" y="0"/>
                  </a:moveTo>
                  <a:cubicBezTo>
                    <a:pt x="357" y="0"/>
                    <a:pt x="0" y="847"/>
                    <a:pt x="503" y="1350"/>
                  </a:cubicBezTo>
                  <a:cubicBezTo>
                    <a:pt x="665" y="1508"/>
                    <a:pt x="863" y="1580"/>
                    <a:pt x="1057" y="1580"/>
                  </a:cubicBezTo>
                  <a:cubicBezTo>
                    <a:pt x="1464" y="1580"/>
                    <a:pt x="1853" y="1265"/>
                    <a:pt x="1853" y="781"/>
                  </a:cubicBezTo>
                  <a:cubicBezTo>
                    <a:pt x="1853" y="345"/>
                    <a:pt x="1496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6"/>
            <p:cNvSpPr/>
            <p:nvPr/>
          </p:nvSpPr>
          <p:spPr>
            <a:xfrm>
              <a:off x="1656630" y="2779841"/>
              <a:ext cx="27123" cy="23277"/>
            </a:xfrm>
            <a:custGeom>
              <a:rect b="b" l="l" r="r" t="t"/>
              <a:pathLst>
                <a:path extrusionOk="0" h="1580" w="1841">
                  <a:moveTo>
                    <a:pt x="1059" y="0"/>
                  </a:moveTo>
                  <a:cubicBezTo>
                    <a:pt x="345" y="0"/>
                    <a:pt x="1" y="847"/>
                    <a:pt x="490" y="1350"/>
                  </a:cubicBezTo>
                  <a:cubicBezTo>
                    <a:pt x="653" y="1508"/>
                    <a:pt x="851" y="1580"/>
                    <a:pt x="1044" y="1580"/>
                  </a:cubicBezTo>
                  <a:cubicBezTo>
                    <a:pt x="1452" y="1580"/>
                    <a:pt x="1840" y="1265"/>
                    <a:pt x="1840" y="781"/>
                  </a:cubicBezTo>
                  <a:cubicBezTo>
                    <a:pt x="1840" y="358"/>
                    <a:pt x="1483" y="0"/>
                    <a:pt x="1059" y="0"/>
                  </a:cubicBezTo>
                  <a:close/>
                </a:path>
              </a:pathLst>
            </a:custGeom>
            <a:solidFill>
              <a:srgbClr val="F5CDB2">
                <a:alpha val="657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070" name="Google Shape;2070;p46"/>
          <p:cNvPicPr preferRelativeResize="0"/>
          <p:nvPr/>
        </p:nvPicPr>
        <p:blipFill rotWithShape="1">
          <a:blip r:embed="rId3">
            <a:alphaModFix/>
          </a:blip>
          <a:srcRect b="15572" l="-2019" r="21891" t="7451"/>
          <a:stretch/>
        </p:blipFill>
        <p:spPr>
          <a:xfrm>
            <a:off x="-1334675" y="-622200"/>
            <a:ext cx="6048300" cy="5810700"/>
          </a:xfrm>
          <a:prstGeom prst="parallelogram">
            <a:avLst>
              <a:gd fmla="val 25000" name="adj"/>
            </a:avLst>
          </a:prstGeom>
          <a:noFill/>
          <a:ln>
            <a:noFill/>
          </a:ln>
        </p:spPr>
      </p:pic>
      <p:sp>
        <p:nvSpPr>
          <p:cNvPr id="2071" name="Google Shape;2071;p46"/>
          <p:cNvSpPr/>
          <p:nvPr/>
        </p:nvSpPr>
        <p:spPr>
          <a:xfrm>
            <a:off x="5718676" y="3240577"/>
            <a:ext cx="447622" cy="448144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72" name="Google Shape;2072;p46"/>
          <p:cNvGrpSpPr/>
          <p:nvPr/>
        </p:nvGrpSpPr>
        <p:grpSpPr>
          <a:xfrm>
            <a:off x="6300858" y="3240491"/>
            <a:ext cx="448142" cy="447648"/>
            <a:chOff x="3303268" y="3817349"/>
            <a:chExt cx="346056" cy="345674"/>
          </a:xfrm>
        </p:grpSpPr>
        <p:sp>
          <p:nvSpPr>
            <p:cNvPr id="2073" name="Google Shape;2073;p46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6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6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6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7" name="Google Shape;2077;p46"/>
          <p:cNvGrpSpPr/>
          <p:nvPr/>
        </p:nvGrpSpPr>
        <p:grpSpPr>
          <a:xfrm>
            <a:off x="6882429" y="3240491"/>
            <a:ext cx="448142" cy="447648"/>
            <a:chOff x="3752358" y="3817349"/>
            <a:chExt cx="346056" cy="345674"/>
          </a:xfrm>
        </p:grpSpPr>
        <p:sp>
          <p:nvSpPr>
            <p:cNvPr id="2078" name="Google Shape;2078;p46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6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6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6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082" name="Google Shape;2082;p46"/>
          <p:cNvCxnSpPr/>
          <p:nvPr/>
        </p:nvCxnSpPr>
        <p:spPr>
          <a:xfrm>
            <a:off x="7905950" y="-399400"/>
            <a:ext cx="1695600" cy="44481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86" name="Shape 2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7" name="Google Shape;2087;p47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2088" name="Google Shape;2088;p47"/>
          <p:cNvSpPr txBox="1"/>
          <p:nvPr>
            <p:ph idx="1" type="body"/>
          </p:nvPr>
        </p:nvSpPr>
        <p:spPr>
          <a:xfrm>
            <a:off x="594225" y="1266825"/>
            <a:ext cx="7521000" cy="323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latin typeface="Overpass Light"/>
                <a:ea typeface="Overpass Light"/>
                <a:cs typeface="Overpass Light"/>
                <a:sym typeface="Overpass Light"/>
              </a:rPr>
              <a:t>Here’s an assortment of alternative pictures within the same style of this template. 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verpas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latin typeface="Overpass Light"/>
                <a:ea typeface="Overpass Light"/>
                <a:cs typeface="Overpass Light"/>
                <a:sym typeface="Overpass Light"/>
                <a:hlinkClick r:id="rId3"/>
              </a:rPr>
              <a:t>Fresh sushi on boards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verpas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latin typeface="Overpass Light"/>
                <a:ea typeface="Overpass Light"/>
                <a:cs typeface="Overpass Light"/>
                <a:sym typeface="Overpass Light"/>
                <a:hlinkClick r:id="rId4"/>
              </a:rPr>
              <a:t>Rice bowl with seafood and vegetables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verpas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latin typeface="Overpass Light"/>
                <a:ea typeface="Overpass Light"/>
                <a:cs typeface="Overpass Light"/>
                <a:sym typeface="Overpass Light"/>
                <a:hlinkClick r:id="rId5"/>
              </a:rPr>
              <a:t>Bowl of different noodles with salad; eggs; sauce and coriander seeds with chopsticks on placemat against black background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verpas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latin typeface="Overpass Light"/>
                <a:ea typeface="Overpass Light"/>
                <a:cs typeface="Overpass Light"/>
                <a:sym typeface="Overpass Light"/>
                <a:hlinkClick r:id="rId6"/>
              </a:rPr>
              <a:t>Salad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verpas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latin typeface="Overpass Light"/>
                <a:ea typeface="Overpass Light"/>
                <a:cs typeface="Overpass Light"/>
                <a:sym typeface="Overpass Light"/>
                <a:hlinkClick r:id="rId7"/>
              </a:rPr>
              <a:t>Pita with rice traditional indian recipe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verpas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latin typeface="Overpass Light"/>
                <a:ea typeface="Overpass Light"/>
                <a:cs typeface="Overpass Light"/>
                <a:sym typeface="Overpass Light"/>
                <a:hlinkClick r:id="rId8"/>
              </a:rPr>
              <a:t>Copy space rice with vegetables on plate and chopsticks with copy space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verpas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latin typeface="Overpass Light"/>
                <a:ea typeface="Overpass Light"/>
                <a:cs typeface="Overpass Light"/>
                <a:sym typeface="Overpass Light"/>
                <a:hlinkClick r:id="rId9"/>
              </a:rPr>
              <a:t>Close-up to a indian chicken and rice dish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verpas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latin typeface="Overpass Light"/>
                <a:ea typeface="Overpass Light"/>
                <a:cs typeface="Overpass Light"/>
                <a:sym typeface="Overpass Light"/>
                <a:hlinkClick r:id="rId10"/>
              </a:rPr>
              <a:t>An elevated view of a person's hand holding noodles on chopsticks over the asian cuisine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verpas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latin typeface="Overpass Light"/>
                <a:ea typeface="Overpass Light"/>
                <a:cs typeface="Overpass Light"/>
                <a:sym typeface="Overpass Light"/>
                <a:hlinkClick r:id="rId11"/>
              </a:rPr>
              <a:t>Rice grain bowl with gua bao and salad in the bamboo steamer on placemat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verpas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latin typeface="Overpass Light"/>
                <a:ea typeface="Overpass Light"/>
                <a:cs typeface="Overpass Light"/>
                <a:sym typeface="Overpass Light"/>
                <a:hlinkClick r:id="rId12"/>
              </a:rPr>
              <a:t>Close-up buns near noodle soup</a:t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latin typeface="Overpass Light"/>
              <a:ea typeface="Overpass Light"/>
              <a:cs typeface="Overpass Light"/>
              <a:sym typeface="Overpass Light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92" name="Shape 2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3" name="Google Shape;2093;p48"/>
          <p:cNvSpPr txBox="1"/>
          <p:nvPr>
            <p:ph type="title"/>
          </p:nvPr>
        </p:nvSpPr>
        <p:spPr>
          <a:xfrm>
            <a:off x="594225" y="376875"/>
            <a:ext cx="479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2094" name="Google Shape;2094;p48"/>
          <p:cNvSpPr txBox="1"/>
          <p:nvPr>
            <p:ph idx="1" type="body"/>
          </p:nvPr>
        </p:nvSpPr>
        <p:spPr>
          <a:xfrm>
            <a:off x="616500" y="1229063"/>
            <a:ext cx="3955500" cy="35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400"/>
              <a:t>Did you like the resources on this template? Get them for free on our other websites.</a:t>
            </a:r>
            <a:endParaRPr sz="14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800">
                <a:latin typeface="Poiret One"/>
                <a:ea typeface="Poiret One"/>
                <a:cs typeface="Poiret One"/>
                <a:sym typeface="Poiret One"/>
              </a:rPr>
              <a:t>PHOTOS</a:t>
            </a:r>
            <a:endParaRPr sz="1400"/>
          </a:p>
          <a:p>
            <a:pPr indent="-215900" lvl="0" marL="241300" rtl="0" algn="l"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Close-up rolls on wooden board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4"/>
              </a:rPr>
              <a:t>Close-up of traditional asian food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5"/>
              </a:rPr>
              <a:t>Sushi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6"/>
              </a:rPr>
              <a:t>Dipping in soy sauce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7"/>
              </a:rPr>
              <a:t>Flat lay asian food ingredients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8"/>
              </a:rPr>
              <a:t>Top view of california rolls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9"/>
              </a:rPr>
              <a:t>Close-up maki sushi rolls assortment on slate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10"/>
              </a:rPr>
              <a:t>Close-up noodles with vegetables spices and chopsticks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2095" name="Google Shape;2095;p48"/>
          <p:cNvSpPr txBox="1"/>
          <p:nvPr>
            <p:ph idx="2" type="body"/>
          </p:nvPr>
        </p:nvSpPr>
        <p:spPr>
          <a:xfrm>
            <a:off x="4779900" y="2375619"/>
            <a:ext cx="3644100" cy="216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11"/>
              </a:rPr>
              <a:t>Delicious meat dumplings closeup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12"/>
              </a:rPr>
              <a:t>Asian food bowl with egg; noodles; mushrooms; seaweed; cabbage; corn and halved eggs in bowl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800">
                <a:latin typeface="Poiret One"/>
                <a:ea typeface="Poiret One"/>
                <a:cs typeface="Poiret One"/>
                <a:sym typeface="Poiret One"/>
              </a:rPr>
              <a:t>VECTORS</a:t>
            </a:r>
            <a:endParaRPr sz="1400"/>
          </a:p>
          <a:p>
            <a:pPr indent="-215900" lvl="0" marL="241300" rtl="0" algn="l">
              <a:spcBef>
                <a:spcPts val="10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13"/>
              </a:rPr>
              <a:t>Asia map in blue and purple tones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099" name="Shape 2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0" name="Google Shape;2100;p49"/>
          <p:cNvSpPr txBox="1"/>
          <p:nvPr>
            <p:ph idx="4294967295" type="title"/>
          </p:nvPr>
        </p:nvSpPr>
        <p:spPr>
          <a:xfrm>
            <a:off x="1048350" y="3238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 (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free users)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1" name="Google Shape;2101;p49"/>
          <p:cNvSpPr txBox="1"/>
          <p:nvPr>
            <p:ph idx="4294967295" type="body"/>
          </p:nvPr>
        </p:nvSpPr>
        <p:spPr>
          <a:xfrm>
            <a:off x="1048350" y="6902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sz="10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Thanks slide.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0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Modify this template.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it for both personal and commercial purposes.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0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Sublicense, sell or rent any of Slidesgo Content (or a modified version of Slidesgo Content).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Distribute this Slidesgo Template (or a modified version of this Slidesgo Template) or include it in a database or in any other product or service that offers downloadable images, icons or presentations that may be subject to distribution or resale.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any of the elements that are part of this Slidesgo Template in an isolated and separated way from this Template.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Delete the “Thanks” or “Credits” slide.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Register any of the elements that are part of this template as a trademark or logo, or register it as a work in an intellectual property registry or similar.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2" name="Google Shape;2102;p49"/>
          <p:cNvSpPr txBox="1"/>
          <p:nvPr/>
        </p:nvSpPr>
        <p:spPr>
          <a:xfrm>
            <a:off x="1048350" y="4314290"/>
            <a:ext cx="70473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For more information about editing slides, please </a:t>
            </a:r>
            <a:r>
              <a:rPr lang="en" sz="900">
                <a:solidFill>
                  <a:srgbClr val="FFFFFF"/>
                </a:solidFill>
              </a:rPr>
              <a:t>read </a:t>
            </a:r>
            <a:r>
              <a:rPr lang="en" sz="1000">
                <a:solidFill>
                  <a:srgbClr val="FFFFFF"/>
                </a:solidFill>
              </a:rPr>
              <a:t>our FAQs or visit Slidesgo School: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sng">
                <a:solidFill>
                  <a:srgbClr val="869FB2"/>
                </a:solid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200">
                <a:solidFill>
                  <a:srgbClr val="FFFFFF"/>
                </a:solidFill>
              </a:rPr>
              <a:t> </a:t>
            </a:r>
            <a:r>
              <a:rPr lang="en" sz="1000">
                <a:solidFill>
                  <a:srgbClr val="FFFFFF"/>
                </a:solidFill>
              </a:rPr>
              <a:t>and</a:t>
            </a:r>
            <a:r>
              <a:rPr lang="en" sz="1200">
                <a:solidFill>
                  <a:srgbClr val="FFFFFF"/>
                </a:solidFill>
              </a:rPr>
              <a:t> </a:t>
            </a:r>
            <a:r>
              <a:rPr lang="en" sz="1000" u="sng">
                <a:solidFill>
                  <a:srgbClr val="869FB2"/>
                </a:solid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000" u="sng">
              <a:solidFill>
                <a:srgbClr val="869FB2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106" name="Shape 2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7" name="Google Shape;2107;p50"/>
          <p:cNvSpPr txBox="1"/>
          <p:nvPr>
            <p:ph idx="4294967295" type="title"/>
          </p:nvPr>
        </p:nvSpPr>
        <p:spPr>
          <a:xfrm>
            <a:off x="1048350" y="3238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 (premium users)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8" name="Google Shape;2108;p50"/>
          <p:cNvSpPr txBox="1"/>
          <p:nvPr>
            <p:ph idx="4294967295" type="body"/>
          </p:nvPr>
        </p:nvSpPr>
        <p:spPr>
          <a:xfrm>
            <a:off x="1048350" y="6902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be a Premium user on </a:t>
            </a:r>
            <a:r>
              <a:rPr b="1" lang="en" sz="10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0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Modify this template.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it for both personal and commercial purposes.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Hide or delete the “Thanks” slide and the mention to Slidesgo in the credits.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Share this template in an editable format with people who are not part of your team.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0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Sublicense, sell or rent this Slidesgo Template (or a modified version of this Slidesgo Template).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Distribute this Slidesgo Template (or a modified version of this Slidesgo Template) or include it in a database or in any other product or service that offers downloadable images, icons or presentations that may be subject to distribution or resale.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any of the elements that are part of this Slidesgo Template in an isolated and separated way from this Template.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Arial"/>
              <a:buChar char="●"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Register any of the elements that are part of this template as a trademark or logo, or register it as a work in an intellectual property registry or similar.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9" name="Google Shape;2109;p50"/>
          <p:cNvSpPr txBox="1"/>
          <p:nvPr>
            <p:ph idx="4294967295" type="body"/>
          </p:nvPr>
        </p:nvSpPr>
        <p:spPr>
          <a:xfrm>
            <a:off x="1048350" y="4314290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0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0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0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0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113" name="Shape 2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4" name="Google Shape;2114;p51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15" name="Google Shape;2115;p5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16" name="Google Shape;2116;p5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Poiret One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https://fonts.google.com/specimen/Poiret+One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Overpass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https://fonts.google.com/specimen/Overpass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17" name="Google Shape;2117;p51"/>
          <p:cNvGrpSpPr/>
          <p:nvPr/>
        </p:nvGrpSpPr>
        <p:grpSpPr>
          <a:xfrm>
            <a:off x="3645388" y="3498875"/>
            <a:ext cx="1853225" cy="754200"/>
            <a:chOff x="2052655" y="3498875"/>
            <a:chExt cx="1853225" cy="754200"/>
          </a:xfrm>
        </p:grpSpPr>
        <p:sp>
          <p:nvSpPr>
            <p:cNvPr id="2118" name="Google Shape;2118;p51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5CDB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1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1B1B1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1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1"/>
                  </a:solidFill>
                </a:rPr>
                <a:t>#f5cdb2</a:t>
              </a:r>
              <a:endParaRPr sz="1000">
                <a:solidFill>
                  <a:schemeClr val="dk1"/>
                </a:solidFill>
              </a:endParaRPr>
            </a:p>
          </p:txBody>
        </p:sp>
        <p:sp>
          <p:nvSpPr>
            <p:cNvPr id="2121" name="Google Shape;2121;p51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#1b1b1b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125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6" name="Google Shape;2126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7" name="Google Shape;2127;p52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8" name="Google Shape;2128;p52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2129" name="Google Shape;2129;p5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1" name="Google Shape;2131;p52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2132" name="Google Shape;2132;p5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6" name="Google Shape;2136;p52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2137" name="Google Shape;2137;p5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9" name="Google Shape;2139;p52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2140" name="Google Shape;2140;p5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3" name="Google Shape;2143;p52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2144" name="Google Shape;2144;p5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6" name="Google Shape;2146;p52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2147" name="Google Shape;2147;p5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1" name="Google Shape;2151;p52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2152" name="Google Shape;2152;p5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6" name="Google Shape;2156;p52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2157" name="Google Shape;2157;p5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2" name="Google Shape;2162;p52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2163" name="Google Shape;2163;p5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7" name="Google Shape;2167;p52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2168" name="Google Shape;2168;p5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1" name="Google Shape;2171;p52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2172" name="Google Shape;2172;p5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8" name="Google Shape;2178;p52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2179" name="Google Shape;2179;p5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6" name="Google Shape;2186;p52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2187" name="Google Shape;2187;p52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2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2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2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1" name="Google Shape;2191;p52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2192" name="Google Shape;2192;p52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2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2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5" name="Google Shape;2195;p52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2196" name="Google Shape;2196;p52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2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2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9" name="Google Shape;2199;p52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2200" name="Google Shape;2200;p52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2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02" name="Google Shape;2202;p52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03" name="Google Shape;2203;p52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2204" name="Google Shape;2204;p52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2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2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2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8" name="Google Shape;2208;p52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2209" name="Google Shape;2209;p52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2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1" name="Google Shape;2211;p52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2212" name="Google Shape;2212;p52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2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2214" name="Google Shape;2214;p52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15" name="Google Shape;2215;p52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2216" name="Google Shape;2216;p52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2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8" name="Google Shape;2218;p52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2219" name="Google Shape;2219;p52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2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1" name="Google Shape;2221;p52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2222" name="Google Shape;2222;p52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2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4" name="Google Shape;2224;p52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2225" name="Google Shape;2225;p52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2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2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2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2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2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2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2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3" name="Google Shape;2233;p52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2234" name="Google Shape;2234;p52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2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2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2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2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2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2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2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2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2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2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2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2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2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2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2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2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2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2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2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2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5" name="Google Shape;2255;p52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2256" name="Google Shape;2256;p52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2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2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2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0" name="Google Shape;2260;p52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2261" name="Google Shape;2261;p5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3" name="Google Shape;2273;p52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2274" name="Google Shape;2274;p52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2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6" name="Google Shape;2276;p52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2277" name="Google Shape;2277;p52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2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2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80" name="Google Shape;2280;p52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1" name="Google Shape;2281;p52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2" name="Google Shape;2282;p52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3" name="Google Shape;2283;p52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84" name="Google Shape;2284;p52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285" name="Google Shape;2285;p5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7" name="Google Shape;2287;p52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288" name="Google Shape;2288;p5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0" name="Google Shape;2290;p52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291" name="Google Shape;2291;p5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3" name="Google Shape;2293;p52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294" name="Google Shape;2294;p5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6" name="Google Shape;2296;p52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297" name="Google Shape;2297;p5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9" name="Google Shape;2299;p52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300" name="Google Shape;2300;p5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2" name="Google Shape;2302;p52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303" name="Google Shape;2303;p5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5" name="Google Shape;2305;p52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306" name="Google Shape;2306;p5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9" name="Google Shape;2309;p52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310" name="Google Shape;2310;p5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3" name="Google Shape;2313;p52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314" name="Google Shape;2314;p5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7" name="Google Shape;2317;p52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318" name="Google Shape;2318;p5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1" name="Google Shape;2321;p52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322" name="Google Shape;2322;p5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24" name="Google Shape;2324;p52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5" name="Google Shape;2325;p52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6" name="Google Shape;2326;p52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7" name="Google Shape;2327;p52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8" name="Google Shape;2328;p52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9" name="Google Shape;2329;p52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30" name="Google Shape;2330;p52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331" name="Google Shape;2331;p5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3" name="Google Shape;2333;p52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334" name="Google Shape;2334;p5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6" name="Google Shape;2336;p52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337" name="Google Shape;2337;p5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39" name="Google Shape;2339;p52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0" name="Google Shape;2340;p52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1" name="Google Shape;2341;p52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42" name="Google Shape;2342;p52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343" name="Google Shape;2343;p5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2" name="Google Shape;2352;p52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353" name="Google Shape;2353;p5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5" name="Google Shape;2355;p52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356" name="Google Shape;2356;p5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6" name="Google Shape;2376;p52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377" name="Google Shape;2377;p5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55" name="Google Shape;2455;p52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6" name="Google Shape;2456;p52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7" name="Google Shape;2457;p52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8" name="Google Shape;2458;p52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62" name="Shape 2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63" name="Google Shape;2463;p53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2464" name="Google Shape;2464;p53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3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3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3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3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3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0" name="Google Shape;2470;p53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2471" name="Google Shape;2471;p53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3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3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3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3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3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3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3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3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3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3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3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3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3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3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3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3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3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3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3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3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3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3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3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3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3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3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3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3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3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3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3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3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3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3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3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3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3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3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3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3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3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3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3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3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3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3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3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3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3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3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3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3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3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3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3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3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3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3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3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3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3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3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3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3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3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3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3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3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3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3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3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3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3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3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3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3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3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3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3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3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3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3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3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3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3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3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3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3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3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3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3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3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3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3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3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3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3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3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3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3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3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3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3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3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3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3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3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3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3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3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3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3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3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3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3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3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3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3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3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3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3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3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3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3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3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3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3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3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3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3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3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3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3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3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3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3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3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3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3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3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3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3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3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3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3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3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3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3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3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3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3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3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3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3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3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3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3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3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3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3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3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3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3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3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3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3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3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3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3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3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3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3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3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3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3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3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3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3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3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3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3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3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3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3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3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3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3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3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3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3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3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3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3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3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3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3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3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3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3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3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3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3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3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3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3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3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3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3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3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3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3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3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3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3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3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3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3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3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3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3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3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3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3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3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3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3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3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3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3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3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3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3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3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3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3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3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3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3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3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3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3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3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3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3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3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3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3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3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3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3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3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3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3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3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3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3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3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3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3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3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3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3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3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3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3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3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3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3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3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3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3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3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3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3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3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3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3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3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3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3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3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3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3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3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3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3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3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3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3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3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3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3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3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3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3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3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3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3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3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3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3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3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3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3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3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3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3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3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3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3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3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3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3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3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3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3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3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3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3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3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3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3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3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3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3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3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3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3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3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3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3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3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3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3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3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3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3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3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3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3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3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3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3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3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3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3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3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3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3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3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3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3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3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3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3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3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3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3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3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3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3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3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3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3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3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3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3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3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3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3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3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3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3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3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3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3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3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3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3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3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3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3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3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3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3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3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3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3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3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3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3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3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3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3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3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3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3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3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3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3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3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3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3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3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3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3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3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3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3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3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3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3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3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3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3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3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3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3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3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3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3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3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3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3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3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3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3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3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3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3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3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3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3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3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3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3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3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3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3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3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3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3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3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3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3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3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3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3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3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3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3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3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3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3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3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3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3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3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3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3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3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3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3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3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3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3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3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3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3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3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3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3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3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3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3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3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3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3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3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3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3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3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3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3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3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3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3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3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3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3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3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3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3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3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3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3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3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3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3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3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3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3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3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3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3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3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3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3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3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3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3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3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3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3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3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3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3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3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3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3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3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3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3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3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3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3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3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3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3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3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3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3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3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3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3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3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3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3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3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3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3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3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3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3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3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3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3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3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3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3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3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3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3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3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3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3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3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3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3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3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3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3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3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3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3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3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3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3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3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3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3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3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3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3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3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3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3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3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3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3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3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3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3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3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3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3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3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3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3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3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3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3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3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3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3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3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3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3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3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3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3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3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3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3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3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3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3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3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3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3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3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3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3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3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3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3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3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3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3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3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3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3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3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3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3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3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3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3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3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3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3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3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3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3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3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3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3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3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3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3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3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3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3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3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3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3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3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3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3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3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3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3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3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3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3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3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3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3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3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3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3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3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3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3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3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3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3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3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3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3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3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3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3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3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3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3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3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3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3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3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3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3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3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3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3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3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3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3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3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3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3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3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3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3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3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3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3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3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3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3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3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3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3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3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3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3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3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3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3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3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3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3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3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3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3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3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3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3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3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3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3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3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3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3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3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3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3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3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3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3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3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3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3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3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3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3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3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3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3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3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3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3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3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3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3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3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3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3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3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3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3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3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3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3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3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3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3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3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3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3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3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3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3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3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3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3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3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3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3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3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3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3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3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3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3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3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3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3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3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3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3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3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3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3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3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3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3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3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3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3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3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3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3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3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3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3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3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3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3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3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3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3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3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3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3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3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3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3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3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3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3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3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3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3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3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3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3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3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3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3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3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3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3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3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3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3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3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3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3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3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3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3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3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3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3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3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3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3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3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3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3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3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3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3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3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3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3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3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3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3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3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3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3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3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3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3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3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3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3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3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3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3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3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3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3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3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3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3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3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3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3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3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3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3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3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3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3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3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3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3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3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3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3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3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3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3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3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3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3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3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3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3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3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3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3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3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3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3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3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3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3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3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3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3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3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3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3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3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3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3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3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3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3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3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3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3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3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3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3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3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3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3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3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3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3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3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3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3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3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3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3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3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3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3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3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3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3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3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3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3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3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3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3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3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3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3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3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3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3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3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3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3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3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3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3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3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3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3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3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3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3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3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3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3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3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3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3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3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3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3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3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3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3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3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3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3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3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3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3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3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3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3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3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3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3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3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3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3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3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3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3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3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3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3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3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3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3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3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3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3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3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3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3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3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3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3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3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3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3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3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3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3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3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3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3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3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3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3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3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3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3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3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3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3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3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3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3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3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3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3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3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3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3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3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3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3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3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3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3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3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3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3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3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3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3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3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3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3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3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3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3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3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3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3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3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3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3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3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3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3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3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3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3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3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3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3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3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3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3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3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3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3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3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3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3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3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3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3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3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3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3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3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3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3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3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3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3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3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3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3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3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3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3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3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3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3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3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3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3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3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3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3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3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3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3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3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3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3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3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3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3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3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3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3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3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3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3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3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3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3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3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3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3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3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3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3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3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3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3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3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3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3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3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3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3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3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3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3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3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3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3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3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3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3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3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3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3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3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3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3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3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3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3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3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3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3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3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3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3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3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3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3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3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3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3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3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3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3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3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3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3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3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3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3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3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3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3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3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3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3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3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3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3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3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3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3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3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3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3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3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3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3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3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3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3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3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3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3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3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3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3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3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3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3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3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3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3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3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3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3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3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3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3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3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3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3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3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3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3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3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3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3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3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3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3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3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3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3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3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3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3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3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3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3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3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3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3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3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3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3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3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3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3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3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3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3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3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3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3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3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3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3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3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3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3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3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3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3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3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3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3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3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3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3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3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3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3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3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3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3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3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3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3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3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3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3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3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3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3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3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3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3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3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3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3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3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3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3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3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3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3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3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3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3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3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3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3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3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3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3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3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3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3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3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3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3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3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3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3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3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3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3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3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3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3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3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3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3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3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3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3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3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3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3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3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3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3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3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3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3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3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3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3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3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3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3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3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3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3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3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3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3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3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3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3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3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3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3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3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3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3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3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3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3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3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3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3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3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3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3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3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3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3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3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3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3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3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3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3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3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3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3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3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3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3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3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3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3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3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3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3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3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3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3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3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3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3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3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3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3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3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3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3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3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3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3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3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3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3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3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3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3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3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3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3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3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3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3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3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3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3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3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3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3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3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3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3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3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3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3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3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3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3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3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3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3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3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3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3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3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3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3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3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3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3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3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3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3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3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3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3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3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3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3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3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3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3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3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3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3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3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3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3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3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3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3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3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3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3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3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3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3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3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3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3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3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3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3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3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3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3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3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3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3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3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3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3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3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3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3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3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3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3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3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3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3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3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3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3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3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3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3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3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3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3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3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3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3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3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3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3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3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3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3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3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3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3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3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3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3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3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3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3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3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3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3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3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3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3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3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3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3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3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3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3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3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3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3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3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3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3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3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3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3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3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3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3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3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3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3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3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3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3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3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3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3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3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3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3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3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3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3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3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3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3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3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3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3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3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3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3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3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3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3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3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3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3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3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3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3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3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43" name="Google Shape;4043;p53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4044" name="Google Shape;4044;p53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3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3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3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3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3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3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3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3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3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3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3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3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3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3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3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3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3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3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3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3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3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3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3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3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3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3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3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3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3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3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3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3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3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3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3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3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3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3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3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3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3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3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3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3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3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3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3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3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3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3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95" name="Google Shape;4095;p53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4096" name="Google Shape;4096;p53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3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98" name="Google Shape;4098;p53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4099" name="Google Shape;4099;p53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3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1" name="Google Shape;4101;p53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4102" name="Google Shape;4102;p53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3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4" name="Google Shape;4104;p53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4105" name="Google Shape;4105;p53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3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7" name="Google Shape;4107;p53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4108" name="Google Shape;4108;p53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3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10" name="Google Shape;4110;p53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11" name="Google Shape;4111;p53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4112" name="Google Shape;4112;p53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3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3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15" name="Google Shape;4115;p53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4116" name="Google Shape;4116;p53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3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3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19" name="Google Shape;4119;p53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20" name="Google Shape;4120;p53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4121" name="Google Shape;4121;p53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3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23" name="Google Shape;4123;p53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4" name="Google Shape;4124;p53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25" name="Google Shape;4125;p53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4126" name="Google Shape;4126;p53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3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3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3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3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3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3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3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3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3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6" name="Google Shape;4136;p53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4137" name="Google Shape;4137;p53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138" name="Google Shape;4138;p53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53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53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53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53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53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53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53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53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53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48" name="Google Shape;4148;p53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9" name="Google Shape;4149;p53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4150" name="Google Shape;4150;p53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151" name="Google Shape;4151;p53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152" name="Google Shape;4152;p53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3" name="Google Shape;4153;p53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4" name="Google Shape;4154;p53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5" name="Google Shape;4155;p53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6" name="Google Shape;4156;p53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57" name="Google Shape;4157;p53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53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53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53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61" name="Google Shape;4161;p53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2" name="Google Shape;4162;p53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4163" name="Google Shape;4163;p53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164" name="Google Shape;4164;p53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165" name="Google Shape;4165;p53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6" name="Google Shape;4166;p53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7" name="Google Shape;4167;p53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8" name="Google Shape;4168;p53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9" name="Google Shape;4169;p53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0" name="Google Shape;4170;p53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1" name="Google Shape;4171;p53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2" name="Google Shape;4172;p53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3" name="Google Shape;4173;p53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74" name="Google Shape;4174;p53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53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53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53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78" name="Google Shape;4178;p53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79" name="Google Shape;4179;p53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4180" name="Google Shape;4180;p53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3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3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3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3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3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3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3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3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3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3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3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3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3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3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3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3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3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3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3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3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3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3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3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3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3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3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3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3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3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3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3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3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3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3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3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3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3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3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3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3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3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3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3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3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3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3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3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3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3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3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3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3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3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3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3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3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3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3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3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3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3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3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3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3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3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3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3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3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3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3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3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3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3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3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3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3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3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3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3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3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3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3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3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3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3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3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3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3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3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3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3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3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3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3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3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3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3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3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3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3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3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3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3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3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3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3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3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3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3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3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3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3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3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3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3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3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3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3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3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3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3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3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3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3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3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3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3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3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3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3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3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3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3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3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3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3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3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3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3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3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3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3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3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3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3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3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3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3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3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3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3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3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3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3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3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3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3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3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3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3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3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3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3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3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3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3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3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3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3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3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3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3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3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3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3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3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3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3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3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3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3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3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3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3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3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3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3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3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3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3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3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3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3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3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3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3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3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3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3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3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3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3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3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3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3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3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3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3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3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3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3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3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3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3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3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3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3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3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3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3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3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3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3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3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3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3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3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3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3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3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3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3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3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3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3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3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3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3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3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3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3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3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3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3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3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3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3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3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3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3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3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3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3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3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3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3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3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3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3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3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3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3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3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3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3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3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3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3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3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3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3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3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3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3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3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3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3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3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3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3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3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3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3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3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3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3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3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3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3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3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3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3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3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3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3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3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3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3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3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3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3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3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3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3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3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3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3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3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3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3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3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3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3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3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3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3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3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3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3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3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3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3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3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3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3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3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3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3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3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3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3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3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3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3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3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3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3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3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3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3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3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3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3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3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3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3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3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3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3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3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3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3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3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3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3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3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3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3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3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3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3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3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3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3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3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3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3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3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3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3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3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3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3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3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3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3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3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3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3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3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3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3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3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3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3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3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3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3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3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3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3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3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3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3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3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3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3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3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3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3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3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3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3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3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3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3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3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3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3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3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3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3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3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3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3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3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3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3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3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3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3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3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3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3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3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3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3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3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3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3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3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3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3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3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3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3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3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3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3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3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3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3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3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3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3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3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3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3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3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3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3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3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3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3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3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3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3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3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3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3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3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3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3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3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3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3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3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3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3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3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3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3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3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3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3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3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3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3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3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3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3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3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3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3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3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3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3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3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3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3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3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3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3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3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3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3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3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3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3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3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3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3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3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3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3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3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3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3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3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3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3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3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3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3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3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3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3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3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3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3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3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3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3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3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3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3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3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3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3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3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3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3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3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3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3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3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3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3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3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3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3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3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3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3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3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3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3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3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3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3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3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3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3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3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3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3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3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3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3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3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3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3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3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3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3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3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3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3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3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3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3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3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3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3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3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3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3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3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3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3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3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3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3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3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3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3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3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3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3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3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3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3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3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3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3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3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3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3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3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3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3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3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3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3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3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3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3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3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3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3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3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3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3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3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3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3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3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3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3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3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3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3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3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3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3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3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3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3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3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3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3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3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3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3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3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3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3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3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3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3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3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3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3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3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3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3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3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3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3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3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3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3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3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3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3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3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3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3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3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3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3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3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3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3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3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3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3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3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3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3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3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3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3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3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3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3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3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3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3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3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3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3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3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3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3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3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3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3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3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3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3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3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3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3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3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3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3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3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3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3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3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3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3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3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3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3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3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3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3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3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3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3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3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3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3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3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3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3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3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3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3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3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3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3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3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3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3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3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3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3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3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3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3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3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3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3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3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3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3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3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3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3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3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3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3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3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3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3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3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3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3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3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3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3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3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3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3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3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3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3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3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3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3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3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3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3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3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3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3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3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3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3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3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3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3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3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3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3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3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3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3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3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3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3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3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3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3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3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3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3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3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3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3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3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3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3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3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3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3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3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3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3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3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3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3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3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3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3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3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3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3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3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3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3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3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3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3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3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3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3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3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3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3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3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3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3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3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3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3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3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3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3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3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3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3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3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3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3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3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3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3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3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3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3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3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3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3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3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3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3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3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3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3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3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3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3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3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3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3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3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3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3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3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3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3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3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3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3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3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3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3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3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3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3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3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3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3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3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3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3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3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3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3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3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3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3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3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3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3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3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3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3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3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3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3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3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3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3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3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3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3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3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3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3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3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3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3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3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3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3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3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3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3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3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3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3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3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3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3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3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3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3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3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3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3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3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3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3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3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3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3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3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3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3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3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3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3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3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3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3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3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3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3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3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3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3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3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3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3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3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3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3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3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3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3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3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3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3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3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3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3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3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3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3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3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3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3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3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3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3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3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3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3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3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3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3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3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3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3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3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3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3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3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3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3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3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3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3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3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3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3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3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3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3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3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3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3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3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3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3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3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3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3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3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3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3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3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3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3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3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3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3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3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3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3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3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3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3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3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3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3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3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3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3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3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3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3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3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3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3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3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3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3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3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3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3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3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3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3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3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3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3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3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3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3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3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3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3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3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3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3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3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3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3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3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3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3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3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3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3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3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3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3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3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3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3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3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3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3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3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3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3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3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3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3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3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3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3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3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3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3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3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3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3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3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3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3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3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3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3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3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3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3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3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3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3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3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3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3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3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3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3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3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3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3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3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3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3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3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3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3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3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3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3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3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3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3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3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3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3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3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3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3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3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3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3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3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3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3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3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3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3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3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3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3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3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3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3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3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3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3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3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3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3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3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3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3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3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3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3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3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3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3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3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3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3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3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3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3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3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3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3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3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3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3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3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3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3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3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3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3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3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3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3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3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3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3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3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3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3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3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3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3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3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3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3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3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3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3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3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3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3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3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3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3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3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3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3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3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3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3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3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3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3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3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3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3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3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3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3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3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3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3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3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3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3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3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3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3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3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3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3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3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3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3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3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3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3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3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3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3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3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3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3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3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3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3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3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3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3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3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3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3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3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3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3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3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3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3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3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3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3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3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3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3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3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3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3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3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3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3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3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3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3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3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3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3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3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3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3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3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3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3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3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3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3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3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3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3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3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3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3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3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3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3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3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3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3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3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3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3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3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3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3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3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3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3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3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3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3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3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3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3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3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3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3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3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3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3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3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3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3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3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3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3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3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3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3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3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3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3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3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3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3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3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3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3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3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3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3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3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3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3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3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3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3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3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3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3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3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3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3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3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3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3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3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3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3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3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3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3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3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3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3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3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3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3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3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3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3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3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3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3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3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3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3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3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3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3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3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3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3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3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3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3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3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3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3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3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3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3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3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3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3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3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3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3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3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3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3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3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3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3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3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3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3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3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3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3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3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3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3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3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3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3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3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3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3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3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3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3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3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3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3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3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3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3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3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3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3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3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3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3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3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3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3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3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3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3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3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3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3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3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3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3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3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3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3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3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3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3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3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3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3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3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3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3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3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3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3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3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3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3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3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3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3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3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3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3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3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3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3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3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3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3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3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3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3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3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3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3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3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3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3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3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3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3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3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3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3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3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3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3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3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3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3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3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3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3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3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3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3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3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3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3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3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3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3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3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3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3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3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3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3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3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3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3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3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3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3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3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3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3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3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3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3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3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3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3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3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3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3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3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3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3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3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3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3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3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3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3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3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3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3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3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3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3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3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3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3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3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3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3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3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3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3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3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3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3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3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3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3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3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3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3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3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3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3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3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3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3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3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3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3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3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3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3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3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3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3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3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3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3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3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3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3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3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3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3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3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3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3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3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3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3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3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3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3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3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3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3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3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3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3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3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3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3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3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3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3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3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3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3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3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3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3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3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3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3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3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3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3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3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3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3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3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3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3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3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3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3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3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3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3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3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3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3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3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3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3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3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3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3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3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3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3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3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3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3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3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3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3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3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3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3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3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3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3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3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3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3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3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3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3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3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3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3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3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3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3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3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3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3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3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3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3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3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3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3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3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3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3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3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3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3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3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3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3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3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3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3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3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3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3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3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3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3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3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3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3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3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3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3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3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3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3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3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3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3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3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3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3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3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3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3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3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3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3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3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3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3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3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3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3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3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3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3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3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3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3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3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3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3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3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3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3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3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3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3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3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3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3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3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3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3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3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3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3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3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3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3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3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3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3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3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3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3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3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3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3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3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3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3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3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3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3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3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3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3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3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3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3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3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3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3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3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3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3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3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3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3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3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3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3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3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3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3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3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3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3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3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3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3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3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3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3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3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3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3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3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3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3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3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3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3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3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3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3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3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3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3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3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3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3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3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3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3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3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3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3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3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3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3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3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3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3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3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3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3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3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3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3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3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3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3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3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3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3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3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3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3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3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3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3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3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3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3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3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3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3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3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3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3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3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3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3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3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3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3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3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3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3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3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3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3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3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3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3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3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3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3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3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3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3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3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3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3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3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3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3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3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3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3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3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3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3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3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3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3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3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3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3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3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3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3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3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3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3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3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3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3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3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3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3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3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3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3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3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3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3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3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3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3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3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3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3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3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3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3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3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3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3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3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3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3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3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3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3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3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3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3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3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3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3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3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3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3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3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3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3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3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3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3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3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3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3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3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3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3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3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3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3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3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3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3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3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3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3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3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3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3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3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3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3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3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3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3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3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3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3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3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3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3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3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3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3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3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3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3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3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3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3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3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3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3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3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3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3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3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3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3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3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3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3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3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3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3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3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3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3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3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3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3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3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3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3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3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3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3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3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3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3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3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3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3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3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3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3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3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3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3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3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3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3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3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3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3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3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3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3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3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3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3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3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3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3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3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3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3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3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3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3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3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3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3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3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3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3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3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3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3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3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3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3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3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3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3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3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3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3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3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3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3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3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3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3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3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3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3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3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3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3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3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3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3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3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3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3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3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3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3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3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3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3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3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3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3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3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3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3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3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3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3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3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3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3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3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3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3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3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3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3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3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3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3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3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3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3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3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3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3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3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3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3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3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3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3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3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3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3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3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3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3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3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3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3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3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3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3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3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3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3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3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3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3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3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3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3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3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3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3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3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3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3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3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3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3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3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3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3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3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3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3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3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3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3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3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3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3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3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3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3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3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3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3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3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3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3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3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3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3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3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3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3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3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3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3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3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3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3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3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3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3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3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3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3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3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3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3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3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3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3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3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3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3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3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3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3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3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3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3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3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3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3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3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3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3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3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3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3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3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3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3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3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3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3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3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3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3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3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3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3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3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3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3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3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3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3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3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3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3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3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3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3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3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3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3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3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3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3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3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3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3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3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3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3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3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3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3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3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3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3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3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3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3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3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3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3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3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3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3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3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3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3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3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3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3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3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3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3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3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3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3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3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3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3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3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3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3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3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3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3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3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3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3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3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3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3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3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3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3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3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3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3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3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3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3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3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3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3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3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3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3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3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3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3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3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3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3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3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3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3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3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3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3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3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3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3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3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3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3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3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3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3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3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3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3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3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3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3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3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3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3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3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3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3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3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3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3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3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3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3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3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3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3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3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3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3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3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3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3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3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3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3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3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3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3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3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3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3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3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3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3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3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3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3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3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3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3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3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3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3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3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3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3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3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3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3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3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3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3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3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3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3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3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3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3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3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3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3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3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3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3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3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3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3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3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3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3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3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3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3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3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3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3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3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3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3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3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3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3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3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3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3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3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3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3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3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3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3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3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3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3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3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3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3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3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3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3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3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3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3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3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3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3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3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3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3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3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3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3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3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3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3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3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3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3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3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3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3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3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3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3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3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3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3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3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3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3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3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3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3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3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3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3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3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3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3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3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3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3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3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3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3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3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3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3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3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3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3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3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3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3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3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3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3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3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3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3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3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3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3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3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3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3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3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3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3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3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3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3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3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3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3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3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3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3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3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3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3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3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3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3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3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3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3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3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3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3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3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3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3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3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3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3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3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3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3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3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3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3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3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3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3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3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3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3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3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3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3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3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3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3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3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3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3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3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3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3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3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3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3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3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3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3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3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3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3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3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3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3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3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3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3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3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3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3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3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3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3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3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3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3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3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3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3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3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3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3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3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3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3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3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3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3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3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3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3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3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3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3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3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3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3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3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3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3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3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3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3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3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3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3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3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3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3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3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3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3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3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3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3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3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3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3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3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3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3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3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3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3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3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3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3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3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3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3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3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3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3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3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3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3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3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3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3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3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3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3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3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3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3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3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3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3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3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3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3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3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3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3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3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3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3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3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3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3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3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3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3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3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3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3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3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3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3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3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3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3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3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3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3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3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3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3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3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3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3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3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3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3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3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3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3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3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3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3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3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3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3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3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3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3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3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3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3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3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3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3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3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3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3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3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3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3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3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3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3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3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3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3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3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3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3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3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3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3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3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3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3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3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3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3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3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3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3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3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3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3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3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3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3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3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3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3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3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3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3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3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3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3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3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3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3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3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3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3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3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3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3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3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3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3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3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3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3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3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3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3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3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3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3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3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3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3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3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3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3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3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3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3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3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3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3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3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3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3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3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3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3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3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3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3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3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3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3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3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3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3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3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3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3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3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3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3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3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3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3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3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3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3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3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3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3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3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3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3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3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3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3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3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3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3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3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3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3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3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3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3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3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3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3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3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3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3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3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3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3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3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3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3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3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3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3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3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3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3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3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3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3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3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3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3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3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3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3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3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3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3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3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3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3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3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3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3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3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3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3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3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3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3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3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3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3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3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3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3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3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3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3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3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3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3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3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3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3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3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3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3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3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3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3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3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3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3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3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3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3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3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3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3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3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3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3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3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3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3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3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3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3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3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3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3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3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3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3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3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3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3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3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3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3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3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3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3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3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3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3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3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3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3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3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3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3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3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3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3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3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3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3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3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3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3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3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3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3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3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3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3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3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3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3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3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3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3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3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3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3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3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3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3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3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3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3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3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3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3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3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3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3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3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3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3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3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3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3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3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3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3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3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3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3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3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3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3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3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3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3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3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3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3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3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3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3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3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3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3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3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3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3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3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3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3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3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3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3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3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3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3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3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3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3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3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3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3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3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3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3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3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3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3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3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3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3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3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3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3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3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3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3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3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3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3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3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3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3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3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3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3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3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3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3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3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3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3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3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3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3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3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3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3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3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3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3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3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3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3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3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3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3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3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3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3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3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3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3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3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3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3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3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3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3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3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3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3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3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3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3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3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3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3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3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3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3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3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3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3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3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3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3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3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3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3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3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3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3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3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3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3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3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3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3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3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3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3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3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3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3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3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3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3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3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3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3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3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3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3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3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3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3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3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3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3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3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3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3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3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3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3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3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3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3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3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3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3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3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3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3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3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3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3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3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3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3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3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3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3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3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3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3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3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3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3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3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3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3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3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3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3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3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3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3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3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3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3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3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3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3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3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3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3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3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3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3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3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3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3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3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3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3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3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3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3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3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3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3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3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3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3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3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3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3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3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3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3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3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3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3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3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3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3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3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3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3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3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3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3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3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3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3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3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3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3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3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3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3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3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3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3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3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3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3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3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3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3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3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3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3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3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3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3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3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3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3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3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3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3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3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3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3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3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3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3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3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3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3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3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3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3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3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3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3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3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3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3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3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3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3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3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3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3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3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3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3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3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3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3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3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3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3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3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3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3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3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3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3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3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3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3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3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3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3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3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3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3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3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3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3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3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3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3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3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3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3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3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3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3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3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3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3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3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3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3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3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3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3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3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3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3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3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3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3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3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3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3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3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3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3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3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3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3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3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3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3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3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3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3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3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3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3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3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3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3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3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3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3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3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3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3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3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3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3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3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3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3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3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3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3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3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3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3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3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3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3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3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3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3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3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3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3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3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3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3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3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3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3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3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3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3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3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3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3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3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3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3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3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3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3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3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3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3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3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3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3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3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3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3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3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3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3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3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3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3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3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3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3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3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3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3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3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3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3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3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3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3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3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3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3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3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3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3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3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3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3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3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3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3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3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3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3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3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3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3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3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3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3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3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3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3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3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3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3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3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3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3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3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3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3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3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3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3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3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3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3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3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3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3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3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3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3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3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3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3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3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3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3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3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3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3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3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3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3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3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3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3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3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3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3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3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3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3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3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3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3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3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3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3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3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3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3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3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3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3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3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3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3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3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3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3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3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3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3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3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3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3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3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3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3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3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3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3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3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3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3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3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3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3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3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3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3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3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3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3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3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3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3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3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3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3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3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3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3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3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3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3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3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3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3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3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3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3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3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3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3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3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3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3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3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3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3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3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3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3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3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3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3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3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3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3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3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3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3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3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3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3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3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3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3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3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3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3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3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3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3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3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3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3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3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3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3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3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3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3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3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3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3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3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3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3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3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3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3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3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3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3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3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3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3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3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3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3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3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3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3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3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3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3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3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3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3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3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3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3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3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3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3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3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3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3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3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3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3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3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3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3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3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3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3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3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3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3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3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3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3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3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3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3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3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3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3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3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3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3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3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3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3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3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3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3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3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3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3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3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3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3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3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3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3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3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3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3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3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3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3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3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3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3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3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3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3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3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3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3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3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3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3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3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3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3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3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3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3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3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3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3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3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3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3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3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3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3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3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3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3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3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3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3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3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3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3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3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3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3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3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3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3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3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3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3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3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3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3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3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3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3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3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3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3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3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3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3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3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3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3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3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3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3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3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3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3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3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3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3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3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3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3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3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3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3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3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3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3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3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3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3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3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3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3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3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3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3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3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3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3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3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3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3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3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3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3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3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3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3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3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3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3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3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3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3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3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3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3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3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3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3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3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3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3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3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3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3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3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3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3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3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3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3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3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3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3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3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3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3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3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3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3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3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3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3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3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3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3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3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3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3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3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3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3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3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3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3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3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3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3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3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3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3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3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3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3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3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3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3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3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3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3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3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3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3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3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3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3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3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3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3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3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3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3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3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3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3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3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3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3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3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3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3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3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3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3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3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3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3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3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3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3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3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3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3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3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3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3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3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3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3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3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3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3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3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3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3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3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3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3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3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3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3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3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3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3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3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3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3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3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3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3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3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3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3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3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3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3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3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3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3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3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3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3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3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3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3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3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3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3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3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3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3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3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3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3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3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3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3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3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3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3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3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3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3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3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3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3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3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3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3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3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3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3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3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3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3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3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3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3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3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3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3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3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3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3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3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3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3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3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3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3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3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3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3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3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3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3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3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3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3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3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3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3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3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3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3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3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3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3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3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3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3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3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3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3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3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3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3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3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3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3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3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3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3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3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3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3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3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3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3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3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3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3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3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3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3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3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3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3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3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3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53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8148" name="Google Shape;8148;p53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8149" name="Google Shape;8149;p53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50" name="Google Shape;8150;p53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8151" name="Google Shape;8151;p53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2" name="Google Shape;8152;p53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53" name="Google Shape;8153;p53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8154" name="Google Shape;8154;p53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5" name="Google Shape;8155;p53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56" name="Google Shape;8156;p53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8157" name="Google Shape;8157;p53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8158" name="Google Shape;8158;p53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9" name="Google Shape;8159;p53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60" name="Google Shape;8160;p53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8161" name="Google Shape;8161;p53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2" name="Google Shape;8162;p53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63" name="Google Shape;8163;p53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8164" name="Google Shape;8164;p53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5" name="Google Shape;8165;p53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66" name="Google Shape;8166;p53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8167" name="Google Shape;8167;p53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8" name="Google Shape;8168;p53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69" name="Google Shape;8169;p53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8170" name="Google Shape;8170;p53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1" name="Google Shape;8171;p53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72" name="Google Shape;8172;p53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8173" name="Google Shape;8173;p53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8174" name="Google Shape;8174;p53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5" name="Google Shape;8175;p53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6" name="Google Shape;8176;p53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7" name="Google Shape;8177;p53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8" name="Google Shape;8178;p53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9" name="Google Shape;8179;p53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80" name="Google Shape;8180;p53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8181" name="Google Shape;8181;p53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2" name="Google Shape;8182;p53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83" name="Google Shape;8183;p53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8184" name="Google Shape;8184;p53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5" name="Google Shape;8185;p53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86" name="Google Shape;8186;p53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8187" name="Google Shape;8187;p53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8" name="Google Shape;8188;p53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89" name="Google Shape;8189;p53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8190" name="Google Shape;8190;p53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1" name="Google Shape;8191;p53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92" name="Google Shape;8192;p53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8193" name="Google Shape;8193;p53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4" name="Google Shape;8194;p53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95" name="Google Shape;8195;p53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8196" name="Google Shape;8196;p53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7" name="Google Shape;8197;p53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98" name="Google Shape;8198;p53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8199" name="Google Shape;8199;p53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0" name="Google Shape;8200;p53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01" name="Google Shape;8201;p53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8202" name="Google Shape;8202;p53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8203" name="Google Shape;8203;p53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4" name="Google Shape;8204;p53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5" name="Google Shape;8205;p53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06" name="Google Shape;8206;p53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8207" name="Google Shape;8207;p53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8" name="Google Shape;8208;p53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09" name="Google Shape;8209;p53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8210" name="Google Shape;8210;p53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1" name="Google Shape;8211;p53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12" name="Google Shape;8212;p53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8213" name="Google Shape;8213;p53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4" name="Google Shape;8214;p53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15" name="Google Shape;8215;p53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8216" name="Google Shape;8216;p53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7" name="Google Shape;8217;p53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18" name="Google Shape;8218;p53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8219" name="Google Shape;8219;p53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8220" name="Google Shape;8220;p53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1" name="Google Shape;8221;p53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2" name="Google Shape;8222;p53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3" name="Google Shape;8223;p53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24" name="Google Shape;8224;p53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8225" name="Google Shape;8225;p53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6" name="Google Shape;8226;p53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27" name="Google Shape;8227;p53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8228" name="Google Shape;8228;p53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9" name="Google Shape;8229;p53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30" name="Google Shape;8230;p53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8231" name="Google Shape;8231;p53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2" name="Google Shape;8232;p53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33" name="Google Shape;8233;p53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8234" name="Google Shape;8234;p53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5" name="Google Shape;8235;p53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36" name="Google Shape;8236;p53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8237" name="Google Shape;8237;p53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8" name="Google Shape;8238;p53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39" name="Google Shape;8239;p53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8240" name="Google Shape;8240;p53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1" name="Google Shape;8241;p53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42" name="Google Shape;8242;p53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8243" name="Google Shape;8243;p53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244" name="Google Shape;8244;p53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8245" name="Google Shape;8245;p53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6" name="Google Shape;8246;p53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47" name="Google Shape;8247;p53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8248" name="Google Shape;8248;p53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9" name="Google Shape;8249;p53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50" name="Google Shape;8250;p53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8251" name="Google Shape;8251;p53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8252" name="Google Shape;8252;p53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3" name="Google Shape;8253;p53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4" name="Google Shape;8254;p53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5" name="Google Shape;8255;p53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6" name="Google Shape;8256;p53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7" name="Google Shape;8257;p53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58" name="Google Shape;8258;p53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8259" name="Google Shape;8259;p53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0" name="Google Shape;8260;p53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1" name="Google Shape;8261;p53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8262" name="Google Shape;8262;p53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3" name="Google Shape;8263;p53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4" name="Google Shape;8264;p53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8265" name="Google Shape;8265;p53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6" name="Google Shape;8266;p53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7" name="Google Shape;8267;p53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8268" name="Google Shape;8268;p53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9" name="Google Shape;8269;p53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0" name="Google Shape;8270;p53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8271" name="Google Shape;8271;p53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2" name="Google Shape;8272;p53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3" name="Google Shape;8273;p53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8274" name="Google Shape;8274;p53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5" name="Google Shape;8275;p53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6" name="Google Shape;8276;p53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8277" name="Google Shape;8277;p53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8" name="Google Shape;8278;p53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9" name="Google Shape;8279;p53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8280" name="Google Shape;8280;p53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1" name="Google Shape;8281;p53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2" name="Google Shape;8282;p53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8283" name="Google Shape;8283;p53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4" name="Google Shape;8284;p53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85" name="Google Shape;8285;p53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8286" name="Google Shape;8286;p53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8287" name="Google Shape;8287;p53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8" name="Google Shape;8288;p53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9" name="Google Shape;8289;p53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0" name="Google Shape;8290;p53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1" name="Google Shape;8291;p53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2" name="Google Shape;8292;p53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3" name="Google Shape;8293;p53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4" name="Google Shape;8294;p53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5" name="Google Shape;8295;p53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6" name="Google Shape;8296;p53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7" name="Google Shape;8297;p53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8" name="Google Shape;8298;p53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9" name="Google Shape;8299;p53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0" name="Google Shape;8300;p53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1" name="Google Shape;8301;p53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2" name="Google Shape;8302;p53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3" name="Google Shape;8303;p53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04" name="Google Shape;8304;p53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8305" name="Google Shape;8305;p53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6" name="Google Shape;8306;p53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07" name="Google Shape;8307;p53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8308" name="Google Shape;8308;p53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9" name="Google Shape;8309;p53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10" name="Google Shape;8310;p53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8311" name="Google Shape;8311;p53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2" name="Google Shape;8312;p53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13" name="Google Shape;8313;p53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8314" name="Google Shape;8314;p53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5" name="Google Shape;8315;p53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16" name="Google Shape;8316;p53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8317" name="Google Shape;8317;p53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18" name="Google Shape;8318;p53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19" name="Google Shape;8319;p53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8320" name="Google Shape;8320;p53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1" name="Google Shape;8321;p53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2" name="Google Shape;8322;p53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8323" name="Google Shape;8323;p53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4" name="Google Shape;8324;p53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5" name="Google Shape;8325;p53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8326" name="Google Shape;8326;p53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7" name="Google Shape;8327;p53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8" name="Google Shape;8328;p53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8329" name="Google Shape;8329;p53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0" name="Google Shape;8330;p53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1" name="Google Shape;8331;p53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8332" name="Google Shape;8332;p53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3" name="Google Shape;8333;p53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4" name="Google Shape;8334;p53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8335" name="Google Shape;8335;p53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6" name="Google Shape;8336;p53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7" name="Google Shape;8337;p53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8338" name="Google Shape;8338;p53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9" name="Google Shape;8339;p53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40" name="Google Shape;8340;p53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8341" name="Google Shape;8341;p53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2" name="Google Shape;8342;p53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43" name="Google Shape;8343;p53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8344" name="Google Shape;8344;p53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345" name="Google Shape;8345;p53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8346" name="Google Shape;8346;p53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7" name="Google Shape;8347;p53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348" name="Google Shape;8348;p53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8349" name="Google Shape;8349;p53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50" name="Google Shape;8350;p53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8351" name="Google Shape;8351;p53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8352" name="Google Shape;8352;p53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53" name="Google Shape;8353;p53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54" name="Google Shape;8354;p53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55" name="Google Shape;8355;p53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56" name="Google Shape;8356;p53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57" name="Google Shape;8357;p53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58" name="Google Shape;8358;p53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59" name="Google Shape;8359;p53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8360" name="Google Shape;8360;p53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8361" name="Google Shape;8361;p53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62" name="Google Shape;8362;p53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63" name="Google Shape;8363;p53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64" name="Google Shape;8364;p53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65" name="Google Shape;8365;p53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66" name="Google Shape;8366;p53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67" name="Google Shape;8367;p53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68" name="Google Shape;8368;p53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69" name="Google Shape;8369;p53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70" name="Google Shape;8370;p53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71" name="Google Shape;8371;p53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72" name="Google Shape;8372;p53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73" name="Google Shape;8373;p53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74" name="Google Shape;8374;p53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8375" name="Google Shape;8375;p53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8376" name="Google Shape;8376;p53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77" name="Google Shape;8377;p53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78" name="Google Shape;8378;p53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79" name="Google Shape;8379;p53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80" name="Google Shape;8380;p53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81" name="Google Shape;8381;p53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82" name="Google Shape;8382;p53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83" name="Google Shape;8383;p53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84" name="Google Shape;8384;p53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85" name="Google Shape;8385;p53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86" name="Google Shape;8386;p53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87" name="Google Shape;8387;p53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88" name="Google Shape;8388;p53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89" name="Google Shape;8389;p53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90" name="Google Shape;8390;p53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91" name="Google Shape;8391;p53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92" name="Google Shape;8392;p53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93" name="Google Shape;8393;p53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94" name="Google Shape;8394;p53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95" name="Google Shape;8395;p53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96" name="Google Shape;8396;p53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97" name="Google Shape;8397;p53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98" name="Google Shape;8398;p53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99" name="Google Shape;8399;p53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8400" name="Google Shape;8400;p53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8401" name="Google Shape;8401;p53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8402" name="Google Shape;8402;p53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8403" name="Google Shape;8403;p53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04" name="Google Shape;8404;p53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05" name="Google Shape;8405;p53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06" name="Google Shape;8406;p53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07" name="Google Shape;8407;p53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08" name="Google Shape;8408;p53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09" name="Google Shape;8409;p53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8410" name="Google Shape;8410;p53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8411" name="Google Shape;8411;p53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12" name="Google Shape;8412;p53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13" name="Google Shape;8413;p53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14" name="Google Shape;8414;p53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15" name="Google Shape;8415;p53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16" name="Google Shape;8416;p53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17" name="Google Shape;8417;p53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18" name="Google Shape;8418;p53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19" name="Google Shape;8419;p53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20" name="Google Shape;8420;p53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21" name="Google Shape;8421;p53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22" name="Google Shape;8422;p53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423" name="Google Shape;8423;p53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8424" name="Google Shape;8424;p53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8425" name="Google Shape;8425;p53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426" name="Google Shape;8426;p53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427" name="Google Shape;8427;p53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428" name="Google Shape;8428;p53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429" name="Google Shape;8429;p53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430" name="Google Shape;8430;p53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431" name="Google Shape;8431;p53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8432" name="Google Shape;8432;p53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8433" name="Google Shape;8433;p53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434" name="Google Shape;8434;p53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435" name="Google Shape;8435;p53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436" name="Google Shape;8436;p53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437" name="Google Shape;8437;p53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8438" name="Google Shape;8438;p53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8439" name="Google Shape;8439;p5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440" name="Google Shape;8440;p5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441" name="Google Shape;8441;p5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442" name="Google Shape;8442;p5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8443" name="Google Shape;8443;p53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44" name="Google Shape;8444;p53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45" name="Google Shape;8445;p53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8446" name="Google Shape;8446;p53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8447" name="Google Shape;8447;p53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8448" name="Google Shape;8448;p53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9" name="Google Shape;8449;p53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0" name="Google Shape;8450;p53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8451" name="Google Shape;8451;p53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2" name="Google Shape;8452;p53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3" name="Google Shape;8453;p53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8454" name="Google Shape;8454;p53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5" name="Google Shape;8455;p53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6" name="Google Shape;8456;p53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8457" name="Google Shape;8457;p53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8" name="Google Shape;8458;p53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9" name="Google Shape;8459;p53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8460" name="Google Shape;8460;p53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1" name="Google Shape;8461;p53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2" name="Google Shape;8462;p53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8463" name="Google Shape;8463;p53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4" name="Google Shape;8464;p53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5" name="Google Shape;8465;p53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8466" name="Google Shape;8466;p53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7" name="Google Shape;8467;p53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8" name="Google Shape;8468;p53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8469" name="Google Shape;8469;p53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0" name="Google Shape;8470;p53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71" name="Google Shape;8471;p53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8472" name="Google Shape;8472;p53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3" name="Google Shape;8473;p53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74" name="Google Shape;8474;p53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8475" name="Google Shape;8475;p53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6" name="Google Shape;8476;p53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77" name="Google Shape;8477;p53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8478" name="Google Shape;8478;p53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9" name="Google Shape;8479;p53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0" name="Google Shape;8480;p53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8481" name="Google Shape;8481;p53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2" name="Google Shape;8482;p53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3" name="Google Shape;8483;p53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8484" name="Google Shape;8484;p53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5" name="Google Shape;8485;p53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6" name="Google Shape;8486;p53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8487" name="Google Shape;8487;p53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8" name="Google Shape;8488;p53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9" name="Google Shape;8489;p53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8490" name="Google Shape;8490;p53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1" name="Google Shape;8491;p53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2" name="Google Shape;8492;p53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8493" name="Google Shape;8493;p53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4" name="Google Shape;8494;p53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5" name="Google Shape;8495;p53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8496" name="Google Shape;8496;p53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7" name="Google Shape;8497;p53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8" name="Google Shape;8498;p53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8499" name="Google Shape;8499;p53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0" name="Google Shape;8500;p53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01" name="Google Shape;8501;p53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8502" name="Google Shape;8502;p53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3" name="Google Shape;8503;p53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04" name="Google Shape;8504;p53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8505" name="Google Shape;8505;p53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6" name="Google Shape;8506;p53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07" name="Google Shape;8507;p53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8508" name="Google Shape;8508;p53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9" name="Google Shape;8509;p53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10" name="Google Shape;8510;p53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8511" name="Google Shape;8511;p53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12" name="Google Shape;8512;p53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13" name="Google Shape;8513;p53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8514" name="Google Shape;8514;p53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15" name="Google Shape;8515;p53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16" name="Google Shape;8516;p53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8517" name="Google Shape;8517;p53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18" name="Google Shape;8518;p53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19" name="Google Shape;8519;p53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8520" name="Google Shape;8520;p53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1" name="Google Shape;8521;p53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22" name="Google Shape;8522;p53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8523" name="Google Shape;8523;p53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4" name="Google Shape;8524;p53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25" name="Google Shape;8525;p53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8526" name="Google Shape;8526;p53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7" name="Google Shape;8527;p53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28" name="Google Shape;8528;p53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8529" name="Google Shape;8529;p53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0" name="Google Shape;8530;p53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1" name="Google Shape;8531;p53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8532" name="Google Shape;8532;p53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3" name="Google Shape;8533;p53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4" name="Google Shape;8534;p53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8535" name="Google Shape;8535;p53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6" name="Google Shape;8536;p53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7" name="Google Shape;8537;p53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8538" name="Google Shape;8538;p53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9" name="Google Shape;8539;p53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0" name="Google Shape;8540;p53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8541" name="Google Shape;8541;p53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2" name="Google Shape;8542;p53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3" name="Google Shape;8543;p53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8544" name="Google Shape;8544;p53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5" name="Google Shape;8545;p53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6" name="Google Shape;8546;p53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8547" name="Google Shape;8547;p53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8" name="Google Shape;8548;p53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9" name="Google Shape;8549;p53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8550" name="Google Shape;8550;p53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1" name="Google Shape;8551;p53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2" name="Google Shape;8552;p53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8553" name="Google Shape;8553;p53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4" name="Google Shape;8554;p53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5" name="Google Shape;8555;p53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8556" name="Google Shape;8556;p53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7" name="Google Shape;8557;p53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8" name="Google Shape;8558;p53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8559" name="Google Shape;8559;p53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0" name="Google Shape;8560;p53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1" name="Google Shape;8561;p53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8562" name="Google Shape;8562;p53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3" name="Google Shape;8563;p53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4" name="Google Shape;8564;p53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8565" name="Google Shape;8565;p53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6" name="Google Shape;8566;p53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7" name="Google Shape;8567;p53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8568" name="Google Shape;8568;p53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9" name="Google Shape;8569;p53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0" name="Google Shape;8570;p53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8571" name="Google Shape;8571;p53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2" name="Google Shape;8572;p53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3" name="Google Shape;8573;p53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8574" name="Google Shape;8574;p53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5" name="Google Shape;8575;p53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6" name="Google Shape;8576;p53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8577" name="Google Shape;8577;p53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8" name="Google Shape;8578;p53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9" name="Google Shape;8579;p53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8580" name="Google Shape;8580;p53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1" name="Google Shape;8581;p53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2" name="Google Shape;8582;p53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8583" name="Google Shape;8583;p53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4" name="Google Shape;8584;p53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5" name="Google Shape;8585;p53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8586" name="Google Shape;8586;p53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7" name="Google Shape;8587;p53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8" name="Google Shape;8588;p53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8589" name="Google Shape;8589;p53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0" name="Google Shape;8590;p53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1" name="Google Shape;8591;p53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8592" name="Google Shape;8592;p53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3" name="Google Shape;8593;p53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4" name="Google Shape;8594;p53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8595" name="Google Shape;8595;p53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6" name="Google Shape;8596;p53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7" name="Google Shape;8597;p53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8598" name="Google Shape;8598;p53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9" name="Google Shape;8599;p53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0" name="Google Shape;8600;p53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8601" name="Google Shape;8601;p53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2" name="Google Shape;8602;p53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3" name="Google Shape;8603;p53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8604" name="Google Shape;8604;p53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5" name="Google Shape;8605;p53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6" name="Google Shape;8606;p53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8607" name="Google Shape;8607;p53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8" name="Google Shape;8608;p53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9" name="Google Shape;8609;p53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8610" name="Google Shape;8610;p53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1" name="Google Shape;8611;p53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2" name="Google Shape;8612;p53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8613" name="Google Shape;8613;p53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4" name="Google Shape;8614;p53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5" name="Google Shape;8615;p53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8616" name="Google Shape;8616;p53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7" name="Google Shape;8617;p53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8" name="Google Shape;8618;p53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8619" name="Google Shape;8619;p53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0" name="Google Shape;8620;p53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1" name="Google Shape;8621;p53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8622" name="Google Shape;8622;p53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3" name="Google Shape;8623;p53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4" name="Google Shape;8624;p53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8625" name="Google Shape;8625;p53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6" name="Google Shape;8626;p53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7" name="Google Shape;8627;p53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8628" name="Google Shape;8628;p53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9" name="Google Shape;8629;p53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0" name="Google Shape;8630;p53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8631" name="Google Shape;8631;p53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2" name="Google Shape;8632;p53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633" name="Google Shape;8633;p53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4" name="Google Shape;8634;p53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35" name="Google Shape;8635;p53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8636" name="Google Shape;8636;p53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7" name="Google Shape;8637;p53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8" name="Google Shape;8638;p53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8639" name="Google Shape;8639;p53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0" name="Google Shape;8640;p53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641" name="Google Shape;8641;p53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2" name="Google Shape;8642;p53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43" name="Google Shape;8643;p53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8644" name="Google Shape;8644;p53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5" name="Google Shape;8645;p53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6" name="Google Shape;8646;p53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8647" name="Google Shape;8647;p53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8" name="Google Shape;8648;p53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9" name="Google Shape;8649;p53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8650" name="Google Shape;8650;p53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1" name="Google Shape;8651;p53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2" name="Google Shape;8652;p53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8653" name="Google Shape;8653;p53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4" name="Google Shape;8654;p53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5" name="Google Shape;8655;p53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8656" name="Google Shape;8656;p53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7" name="Google Shape;8657;p53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8" name="Google Shape;8658;p53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8659" name="Google Shape;8659;p53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0" name="Google Shape;8660;p53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1" name="Google Shape;8661;p53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8662" name="Google Shape;8662;p53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3" name="Google Shape;8663;p53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4" name="Google Shape;8664;p53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8665" name="Google Shape;8665;p53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6" name="Google Shape;8666;p53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7" name="Google Shape;8667;p53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8668" name="Google Shape;8668;p53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9" name="Google Shape;8669;p53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0" name="Google Shape;8670;p53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8671" name="Google Shape;8671;p53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2" name="Google Shape;8672;p53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3" name="Google Shape;8673;p53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8674" name="Google Shape;8674;p53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5" name="Google Shape;8675;p53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6" name="Google Shape;8676;p53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8677" name="Google Shape;8677;p53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8" name="Google Shape;8678;p53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679" name="Google Shape;8679;p53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0" name="Google Shape;8680;p53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81" name="Google Shape;8681;p53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8682" name="Google Shape;8682;p53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3" name="Google Shape;8683;p53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4" name="Google Shape;8684;p53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8685" name="Google Shape;8685;p53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6" name="Google Shape;8686;p53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7" name="Google Shape;8687;p53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8688" name="Google Shape;8688;p53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9" name="Google Shape;8689;p53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0" name="Google Shape;8690;p53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8691" name="Google Shape;8691;p53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2" name="Google Shape;8692;p53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3" name="Google Shape;8693;p53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8694" name="Google Shape;8694;p53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5" name="Google Shape;8695;p53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6" name="Google Shape;8696;p53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8697" name="Google Shape;8697;p53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8" name="Google Shape;8698;p53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9" name="Google Shape;8699;p53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8700" name="Google Shape;8700;p53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1" name="Google Shape;8701;p53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2" name="Google Shape;8702;p53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8703" name="Google Shape;8703;p53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4" name="Google Shape;8704;p53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5" name="Google Shape;8705;p53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8706" name="Google Shape;8706;p53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7" name="Google Shape;8707;p53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8" name="Google Shape;8708;p53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8709" name="Google Shape;8709;p53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0" name="Google Shape;8710;p53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1" name="Google Shape;8711;p53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8712" name="Google Shape;8712;p53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3" name="Google Shape;8713;p53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4" name="Google Shape;8714;p53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8715" name="Google Shape;8715;p53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6" name="Google Shape;8716;p53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7" name="Google Shape;8717;p53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8718" name="Google Shape;8718;p53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9" name="Google Shape;8719;p53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0" name="Google Shape;8720;p53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8721" name="Google Shape;8721;p53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2" name="Google Shape;8722;p53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3" name="Google Shape;8723;p53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8724" name="Google Shape;8724;p53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5" name="Google Shape;8725;p53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6" name="Google Shape;8726;p53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8727" name="Google Shape;8727;p53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8" name="Google Shape;8728;p53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9" name="Google Shape;8729;p53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8730" name="Google Shape;8730;p53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1" name="Google Shape;8731;p53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2" name="Google Shape;8732;p53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8733" name="Google Shape;8733;p53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4" name="Google Shape;8734;p53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5" name="Google Shape;8735;p53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8736" name="Google Shape;8736;p53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7" name="Google Shape;8737;p53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8" name="Google Shape;8738;p53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8739" name="Google Shape;8739;p53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0" name="Google Shape;8740;p53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1" name="Google Shape;8741;p53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8742" name="Google Shape;8742;p53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3" name="Google Shape;8743;p53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4" name="Google Shape;8744;p53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8745" name="Google Shape;8745;p53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6" name="Google Shape;8746;p53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7" name="Google Shape;8747;p53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8748" name="Google Shape;8748;p53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9" name="Google Shape;8749;p53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0" name="Google Shape;8750;p53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8751" name="Google Shape;8751;p53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2" name="Google Shape;8752;p53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53" name="Google Shape;8753;p53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4" name="Google Shape;8754;p53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55" name="Google Shape;8755;p53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8756" name="Google Shape;8756;p53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7" name="Google Shape;8757;p53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8" name="Google Shape;8758;p53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8759" name="Google Shape;8759;p53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0" name="Google Shape;8760;p53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1" name="Google Shape;8761;p53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8762" name="Google Shape;8762;p53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3" name="Google Shape;8763;p53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764" name="Google Shape;8764;p53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8765" name="Google Shape;8765;p53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8766" name="Google Shape;8766;p53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7" name="Google Shape;8767;p53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8" name="Google Shape;8768;p53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9" name="Google Shape;8769;p53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0" name="Google Shape;8770;p53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1" name="Google Shape;8771;p53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2" name="Google Shape;8772;p53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3" name="Google Shape;8773;p53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4" name="Google Shape;8774;p53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5" name="Google Shape;8775;p53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6" name="Google Shape;8776;p53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7" name="Google Shape;8777;p53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8" name="Google Shape;8778;p53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9" name="Google Shape;8779;p53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0" name="Google Shape;8780;p53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1" name="Google Shape;8781;p53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2" name="Google Shape;8782;p53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3" name="Google Shape;8783;p53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4" name="Google Shape;8784;p53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5" name="Google Shape;8785;p53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6" name="Google Shape;8786;p53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7" name="Google Shape;8787;p53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8" name="Google Shape;8788;p53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9" name="Google Shape;8789;p53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0" name="Google Shape;8790;p53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1" name="Google Shape;8791;p53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2" name="Google Shape;8792;p53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3" name="Google Shape;8793;p53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4" name="Google Shape;8794;p53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5" name="Google Shape;8795;p53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6" name="Google Shape;8796;p53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7" name="Google Shape;8797;p53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8" name="Google Shape;8798;p53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9" name="Google Shape;8799;p53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0" name="Google Shape;8800;p53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1" name="Google Shape;8801;p53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2" name="Google Shape;8802;p53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3" name="Google Shape;8803;p53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4" name="Google Shape;8804;p53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5" name="Google Shape;8805;p53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6" name="Google Shape;8806;p53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7" name="Google Shape;8807;p53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8" name="Google Shape;8808;p53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9" name="Google Shape;8809;p53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0" name="Google Shape;8810;p53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1" name="Google Shape;8811;p53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2" name="Google Shape;8812;p53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3" name="Google Shape;8813;p53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4" name="Google Shape;8814;p53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5" name="Google Shape;8815;p53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6" name="Google Shape;8816;p53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7" name="Google Shape;8817;p53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8" name="Google Shape;8818;p53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9" name="Google Shape;8819;p53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0" name="Google Shape;8820;p53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1" name="Google Shape;8821;p53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2" name="Google Shape;8822;p53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8823" name="Google Shape;8823;p53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4" name="Google Shape;8824;p53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5" name="Google Shape;8825;p53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8826" name="Google Shape;8826;p53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7" name="Google Shape;8827;p53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8" name="Google Shape;8828;p53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8829" name="Google Shape;8829;p53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0" name="Google Shape;8830;p53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1" name="Google Shape;8831;p53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8832" name="Google Shape;8832;p53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3" name="Google Shape;8833;p53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4" name="Google Shape;8834;p53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8835" name="Google Shape;8835;p53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6" name="Google Shape;8836;p53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7" name="Google Shape;8837;p53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8838" name="Google Shape;8838;p53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9" name="Google Shape;8839;p53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0" name="Google Shape;8840;p53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8841" name="Google Shape;8841;p53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2" name="Google Shape;8842;p53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3" name="Google Shape;8843;p53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8844" name="Google Shape;8844;p53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5" name="Google Shape;8845;p53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6" name="Google Shape;8846;p53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8847" name="Google Shape;8847;p53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8" name="Google Shape;8848;p53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9" name="Google Shape;8849;p53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8850" name="Google Shape;8850;p53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1" name="Google Shape;8851;p53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52" name="Google Shape;8852;p53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8853" name="Google Shape;8853;p53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4" name="Google Shape;8854;p53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855" name="Google Shape;8855;p53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6" name="Google Shape;8856;p53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57" name="Google Shape;8857;p53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8858" name="Google Shape;8858;p53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9" name="Google Shape;8859;p53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60" name="Google Shape;8860;p53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8861" name="Google Shape;8861;p53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2" name="Google Shape;8862;p53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63" name="Google Shape;8863;p53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8864" name="Google Shape;8864;p53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5" name="Google Shape;8865;p53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66" name="Google Shape;8866;p53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8867" name="Google Shape;8867;p53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8" name="Google Shape;8868;p53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69" name="Google Shape;8869;p53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8870" name="Google Shape;8870;p53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1" name="Google Shape;8871;p53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2" name="Google Shape;8872;p53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8873" name="Google Shape;8873;p53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4" name="Google Shape;8874;p53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5" name="Google Shape;8875;p53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8876" name="Google Shape;8876;p53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7" name="Google Shape;8877;p53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8" name="Google Shape;8878;p53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8879" name="Google Shape;8879;p53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0" name="Google Shape;8880;p53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81" name="Google Shape;8881;p53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8882" name="Google Shape;8882;p53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3" name="Google Shape;8883;p53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84" name="Google Shape;8884;p53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8885" name="Google Shape;8885;p53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6" name="Google Shape;8886;p53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87" name="Google Shape;8887;p53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8888" name="Google Shape;8888;p53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9" name="Google Shape;8889;p53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0" name="Google Shape;8890;p53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8891" name="Google Shape;8891;p53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2" name="Google Shape;8892;p53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3" name="Google Shape;8893;p53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8894" name="Google Shape;8894;p53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5" name="Google Shape;8895;p53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6" name="Google Shape;8896;p53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8897" name="Google Shape;8897;p53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8" name="Google Shape;8898;p53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9" name="Google Shape;8899;p53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8900" name="Google Shape;8900;p53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1" name="Google Shape;8901;p53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2" name="Google Shape;8902;p53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8903" name="Google Shape;8903;p53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4" name="Google Shape;8904;p53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5" name="Google Shape;8905;p53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8906" name="Google Shape;8906;p53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7" name="Google Shape;8907;p53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8" name="Google Shape;8908;p53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8909" name="Google Shape;8909;p53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0" name="Google Shape;8910;p53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1" name="Google Shape;8911;p53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8912" name="Google Shape;8912;p53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3" name="Google Shape;8913;p53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4" name="Google Shape;8914;p53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8915" name="Google Shape;8915;p53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6" name="Google Shape;8916;p53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7" name="Google Shape;8917;p53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8918" name="Google Shape;8918;p53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9" name="Google Shape;8919;p53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0" name="Google Shape;8920;p53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8921" name="Google Shape;8921;p53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2" name="Google Shape;8922;p53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3" name="Google Shape;8923;p53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8924" name="Google Shape;8924;p53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5" name="Google Shape;8925;p53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6" name="Google Shape;8926;p53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8927" name="Google Shape;8927;p53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8" name="Google Shape;8928;p53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9" name="Google Shape;8929;p53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8930" name="Google Shape;8930;p53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1" name="Google Shape;8931;p53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2" name="Google Shape;8932;p53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8933" name="Google Shape;8933;p53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4" name="Google Shape;8934;p53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5" name="Google Shape;8935;p53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8936" name="Google Shape;8936;p53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7" name="Google Shape;8937;p53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8" name="Google Shape;8938;p53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8939" name="Google Shape;8939;p53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0" name="Google Shape;8940;p53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1" name="Google Shape;8941;p53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8942" name="Google Shape;8942;p53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3" name="Google Shape;8943;p53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4" name="Google Shape;8944;p53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8945" name="Google Shape;8945;p53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6" name="Google Shape;8946;p53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7" name="Google Shape;8947;p53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8948" name="Google Shape;8948;p53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9" name="Google Shape;8949;p53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0" name="Google Shape;8950;p53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8951" name="Google Shape;8951;p53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2" name="Google Shape;8952;p53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3" name="Google Shape;8953;p53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8954" name="Google Shape;8954;p53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5" name="Google Shape;8955;p53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6" name="Google Shape;8956;p53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8957" name="Google Shape;8957;p53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8" name="Google Shape;8958;p53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62" name="Shape 8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63" name="Google Shape;8963;p54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8964" name="Google Shape;8964;p54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8965" name="Google Shape;8965;p54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6" name="Google Shape;8966;p54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7" name="Google Shape;8967;p54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8" name="Google Shape;8968;p54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9" name="Google Shape;8969;p54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0" name="Google Shape;8970;p54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1" name="Google Shape;8971;p54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2" name="Google Shape;8972;p54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8973" name="Google Shape;8973;p54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4" name="Google Shape;8974;p54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5" name="Google Shape;8975;p54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6" name="Google Shape;8976;p54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7" name="Google Shape;8977;p54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78" name="Google Shape;8978;p54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8979" name="Google Shape;8979;p54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8980" name="Google Shape;8980;p54"/>
              <p:cNvCxnSpPr>
                <a:endCxn id="8981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82" name="Google Shape;8982;p54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83" name="Google Shape;8983;p54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84" name="Google Shape;8984;p54"/>
              <p:cNvCxnSpPr>
                <a:stCxn id="8981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8985" name="Google Shape;8985;p54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8986" name="Google Shape;8986;p54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87" name="Google Shape;8987;p54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988" name="Google Shape;8988;p54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4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90" name="Google Shape;8990;p54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8991" name="Google Shape;8991;p54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92" name="Google Shape;8992;p54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93" name="Google Shape;8993;p54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8994" name="Google Shape;8994;p54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95" name="Google Shape;8995;p54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996" name="Google Shape;8996;p54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4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97" name="Google Shape;8997;p54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8998" name="Google Shape;8998;p54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99" name="Google Shape;8999;p54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00" name="Google Shape;9000;p54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9001" name="Google Shape;9001;p54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9002" name="Google Shape;9002;p54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03" name="Google Shape;9003;p54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04" name="Google Shape;9004;p54"/>
              <p:cNvCxnSpPr>
                <a:stCxn id="9005" idx="6"/>
                <a:endCxn id="9006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007" name="Google Shape;9007;p54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9008" name="Google Shape;9008;p54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06" name="Google Shape;9006;p54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9" name="Google Shape;9009;p54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0" name="Google Shape;9010;p54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9011" name="Google Shape;9011;p54"/>
              <p:cNvCxnSpPr>
                <a:stCxn id="9012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13" name="Google Shape;9013;p54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2" name="Google Shape;9012;p54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4" name="Google Shape;9014;p54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9015" name="Google Shape;9015;p54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16" name="Google Shape;9016;p54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7" name="Google Shape;9017;p54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8" name="Google Shape;9018;p54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9019" name="Google Shape;9019;p54"/>
              <p:cNvCxnSpPr>
                <a:stCxn id="9020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005" name="Google Shape;9005;p54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0" name="Google Shape;9020;p54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21" name="Google Shape;9021;p54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9022" name="Google Shape;9022;p54"/>
            <p:cNvCxnSpPr>
              <a:stCxn id="9023" idx="4"/>
              <a:endCxn id="9024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25" name="Google Shape;9025;p54"/>
            <p:cNvCxnSpPr>
              <a:stCxn id="9024" idx="0"/>
              <a:endCxn id="9026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27" name="Google Shape;9027;p54"/>
            <p:cNvCxnSpPr>
              <a:stCxn id="9026" idx="4"/>
              <a:endCxn id="9028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29" name="Google Shape;9029;p54"/>
            <p:cNvCxnSpPr>
              <a:stCxn id="9028" idx="0"/>
              <a:endCxn id="9030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30" name="Google Shape;9030;p54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6" name="Google Shape;9026;p54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3" name="Google Shape;9023;p54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8" name="Google Shape;9028;p54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4" name="Google Shape;9024;p54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31" name="Google Shape;9031;p54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9032" name="Google Shape;9032;p54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4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4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4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4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54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9038" name="Google Shape;9038;p54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4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4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4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4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4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4" name="Google Shape;9044;p54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9045" name="Google Shape;9045;p54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046" name="Google Shape;9046;p54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047" name="Google Shape;9047;p54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048" name="Google Shape;9048;p54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9049" name="Google Shape;9049;p54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9050" name="Google Shape;9050;p54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1" name="Google Shape;9051;p54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2" name="Google Shape;9052;p54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53" name="Google Shape;9053;p54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9054" name="Google Shape;9054;p54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4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4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57" name="Google Shape;9057;p54"/>
            <p:cNvCxnSpPr>
              <a:stCxn id="9054" idx="6"/>
              <a:endCxn id="9055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58" name="Google Shape;9058;p54"/>
            <p:cNvCxnSpPr>
              <a:stCxn id="9055" idx="4"/>
              <a:endCxn id="9059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60" name="Google Shape;9060;p54"/>
            <p:cNvCxnSpPr>
              <a:stCxn id="9059" idx="6"/>
              <a:endCxn id="9056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61" name="Google Shape;9061;p54"/>
            <p:cNvCxnSpPr>
              <a:stCxn id="9056" idx="4"/>
              <a:endCxn id="9062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59" name="Google Shape;9059;p54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54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54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64" name="Google Shape;9064;p54"/>
            <p:cNvCxnSpPr>
              <a:endCxn id="9063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065" name="Google Shape;9065;p54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9066" name="Google Shape;9066;p54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4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4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4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54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1" name="Google Shape;9071;p54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9072" name="Google Shape;9072;p54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4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4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4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54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77" name="Google Shape;9077;p54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78" name="Google Shape;9078;p54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79" name="Google Shape;9079;p54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80" name="Google Shape;9080;p54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081" name="Google Shape;9081;p54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9082" name="Google Shape;9082;p54"/>
            <p:cNvCxnSpPr>
              <a:stCxn id="9083" idx="2"/>
              <a:endCxn id="9084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85" name="Google Shape;9085;p54"/>
            <p:cNvCxnSpPr>
              <a:stCxn id="9086" idx="0"/>
              <a:endCxn id="9083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87" name="Google Shape;9087;p54"/>
            <p:cNvCxnSpPr>
              <a:stCxn id="9086" idx="2"/>
              <a:endCxn id="9088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89" name="Google Shape;9089;p54"/>
            <p:cNvCxnSpPr>
              <a:stCxn id="9090" idx="0"/>
              <a:endCxn id="9086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91" name="Google Shape;9091;p54"/>
            <p:cNvCxnSpPr>
              <a:stCxn id="9084" idx="2"/>
              <a:endCxn id="9092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93" name="Google Shape;9093;p54"/>
            <p:cNvCxnSpPr>
              <a:stCxn id="9094" idx="0"/>
              <a:endCxn id="9084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090" name="Google Shape;9090;p54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88" name="Google Shape;9088;p54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94" name="Google Shape;9094;p54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92" name="Google Shape;9092;p54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84" name="Google Shape;9084;p54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86" name="Google Shape;9086;p54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83" name="Google Shape;9083;p54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9095" name="Google Shape;9095;p54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9096" name="Google Shape;9096;p54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9097" name="Google Shape;9097;p54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098" name="Google Shape;9098;p54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9099" name="Google Shape;9099;p54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100" name="Google Shape;9100;p54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9101" name="Google Shape;9101;p54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102" name="Google Shape;9102;p54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03" name="Google Shape;9103;p54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9104" name="Google Shape;9104;p54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9105" name="Google Shape;9105;p54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106" name="Google Shape;9106;p54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107" name="Google Shape;9107;p54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08" name="Google Shape;9108;p54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9109" name="Google Shape;9109;p54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110" name="Google Shape;9110;p54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111" name="Google Shape;9111;p54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112" name="Google Shape;9112;p54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13" name="Google Shape;9113;p54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9114" name="Google Shape;9114;p54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115" name="Google Shape;9115;p54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116" name="Google Shape;9116;p54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117" name="Google Shape;9117;p54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18" name="Google Shape;9118;p54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9119" name="Google Shape;9119;p54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9120" name="Google Shape;9120;p54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1" name="Google Shape;9121;p54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2" name="Google Shape;9122;p54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23" name="Google Shape;9123;p54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9124" name="Google Shape;9124;p54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5" name="Google Shape;9125;p54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6" name="Google Shape;9126;p54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27" name="Google Shape;9127;p54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9128" name="Google Shape;9128;p54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9" name="Google Shape;9129;p54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0" name="Google Shape;9130;p54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31" name="Google Shape;9131;p54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9132" name="Google Shape;9132;p54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3" name="Google Shape;9133;p54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4" name="Google Shape;9134;p54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35" name="Google Shape;9135;p54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9136" name="Google Shape;9136;p54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54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4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54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54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54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4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4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4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54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6" name="Google Shape;9146;p54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9147" name="Google Shape;9147;p54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54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54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4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4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54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4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4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4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4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4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4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54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4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4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4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54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54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54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4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4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54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54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4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54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72" name="Google Shape;9172;p54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9173" name="Google Shape;9173;p54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4" name="Google Shape;9174;p54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5" name="Google Shape;9175;p54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6" name="Google Shape;9176;p54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7" name="Google Shape;9177;p54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8" name="Google Shape;9178;p54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9" name="Google Shape;9179;p54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0" name="Google Shape;9180;p54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1" name="Google Shape;9181;p54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2" name="Google Shape;9182;p54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3" name="Google Shape;9183;p54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4" name="Google Shape;9184;p54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5" name="Google Shape;9185;p54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6" name="Google Shape;9186;p54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7" name="Google Shape;9187;p54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8" name="Google Shape;9188;p54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9" name="Google Shape;9189;p54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0" name="Google Shape;9190;p54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1" name="Google Shape;9191;p54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2" name="Google Shape;9192;p54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93" name="Google Shape;9193;p54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4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54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54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4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4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4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4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4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4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54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4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4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54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7" name="Google Shape;9207;p54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9208" name="Google Shape;9208;p54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4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54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4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54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54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54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54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54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54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54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54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54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54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54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54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54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54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54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54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54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54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54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54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54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54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54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54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54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54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54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54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0" name="Google Shape;9240;p54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9241" name="Google Shape;9241;p54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9242" name="Google Shape;9242;p54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4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54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54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4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7" name="Google Shape;9247;p54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9248" name="Google Shape;9248;p54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9249" name="Google Shape;9249;p54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9250" name="Google Shape;9250;p54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9251" name="Google Shape;9251;p54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52" name="Google Shape;9252;p54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53" name="Google Shape;9253;p54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54" name="Google Shape;9254;p54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55" name="Google Shape;9255;p54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56" name="Google Shape;9256;p54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57" name="Google Shape;9257;p54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58" name="Google Shape;9258;p54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259" name="Google Shape;9259;p54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9260" name="Google Shape;9260;p54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9261" name="Google Shape;9261;p54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9262" name="Google Shape;9262;p54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9263" name="Google Shape;9263;p54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264" name="Google Shape;9264;p54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65" name="Google Shape;9265;p54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9266" name="Google Shape;9266;p54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267" name="Google Shape;9267;p54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268" name="Google Shape;9268;p54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9269" name="Google Shape;9269;p54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9270" name="Google Shape;9270;p54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9271" name="Google Shape;9271;p54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272" name="Google Shape;9272;p54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73" name="Google Shape;9273;p54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9274" name="Google Shape;9274;p54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275" name="Google Shape;9275;p54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276" name="Google Shape;9276;p54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9277" name="Google Shape;9277;p54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278" name="Google Shape;9278;p54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9279" name="Google Shape;9279;p54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280" name="Google Shape;9280;p54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81" name="Google Shape;9281;p54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9282" name="Google Shape;9282;p54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283" name="Google Shape;9283;p54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9284" name="Google Shape;9284;p54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9285" name="Google Shape;9285;p54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9286" name="Google Shape;9286;p54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7" name="Google Shape;9287;p54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8" name="Google Shape;9288;p54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9" name="Google Shape;9289;p54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0" name="Google Shape;9290;p54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1" name="Google Shape;9291;p54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92" name="Google Shape;9292;p54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9293" name="Google Shape;9293;p54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294" name="Google Shape;9294;p54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9295" name="Google Shape;9295;p54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9296" name="Google Shape;9296;p54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97" name="Google Shape;9297;p54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98" name="Google Shape;9298;p54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99" name="Google Shape;9299;p54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00" name="Google Shape;9300;p54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01" name="Google Shape;9301;p54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02" name="Google Shape;9302;p54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303" name="Google Shape;9303;p54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04" name="Google Shape;9304;p54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305" name="Google Shape;9305;p54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9306" name="Google Shape;9306;p54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307" name="Google Shape;9307;p54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9308" name="Google Shape;9308;p54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9309" name="Google Shape;9309;p54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10" name="Google Shape;9310;p54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11" name="Google Shape;9311;p54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12" name="Google Shape;9312;p54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13" name="Google Shape;9313;p54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14" name="Google Shape;9314;p54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15" name="Google Shape;9315;p54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316" name="Google Shape;9316;p54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17" name="Google Shape;9317;p54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318" name="Google Shape;9318;p54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9319" name="Google Shape;9319;p54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54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54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4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54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324" name="Google Shape;9324;p54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325" name="Google Shape;9325;p54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9326" name="Google Shape;9326;p54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27" name="Google Shape;9327;p54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28" name="Google Shape;9328;p54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29" name="Google Shape;9329;p54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30" name="Google Shape;9330;p54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331" name="Google Shape;9331;p54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9332" name="Google Shape;9332;p54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9333" name="Google Shape;9333;p54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4" name="Google Shape;9334;p54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5" name="Google Shape;9335;p54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36" name="Google Shape;9336;p54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9337" name="Google Shape;9337;p54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9338" name="Google Shape;9338;p54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9339" name="Google Shape;9339;p54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40" name="Google Shape;9340;p54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41" name="Google Shape;9341;p54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42" name="Google Shape;9342;p54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9343" name="Google Shape;9343;p54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44" name="Google Shape;9344;p54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45" name="Google Shape;9345;p54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9346" name="Google Shape;9346;p54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9347" name="Google Shape;9347;p54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48" name="Google Shape;9348;p54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49" name="Google Shape;9349;p54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50" name="Google Shape;9350;p54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9351" name="Google Shape;9351;p54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52" name="Google Shape;9352;p54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53" name="Google Shape;9353;p54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9354" name="Google Shape;9354;p54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9355" name="Google Shape;9355;p54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56" name="Google Shape;9356;p54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57" name="Google Shape;9357;p54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58" name="Google Shape;9358;p54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9359" name="Google Shape;9359;p54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60" name="Google Shape;9360;p54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9361" name="Google Shape;9361;p54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9362" name="Google Shape;9362;p54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9363" name="Google Shape;9363;p54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9364" name="Google Shape;9364;p54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65" name="Google Shape;9365;p54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66" name="Google Shape;9366;p54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67" name="Google Shape;9367;p54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9368" name="Google Shape;9368;p54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69" name="Google Shape;9369;p54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70" name="Google Shape;9370;p54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9371" name="Google Shape;9371;p54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9372" name="Google Shape;9372;p54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73" name="Google Shape;9373;p54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74" name="Google Shape;9374;p54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75" name="Google Shape;9375;p54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9376" name="Google Shape;9376;p54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77" name="Google Shape;9377;p54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78" name="Google Shape;9378;p54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9379" name="Google Shape;9379;p54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9380" name="Google Shape;9380;p54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81" name="Google Shape;9381;p54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82" name="Google Shape;9382;p54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83" name="Google Shape;9383;p54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9384" name="Google Shape;9384;p54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85" name="Google Shape;9385;p54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89" name="Shape 9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90" name="Google Shape;9390;p55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9391" name="Google Shape;9391;p55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9392" name="Google Shape;9392;p55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393" name="Google Shape;9393;p55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394" name="Google Shape;9394;p55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9395" name="Google Shape;9395;p55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396" name="Google Shape;9396;p55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397" name="Google Shape;9397;p55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398" name="Google Shape;9398;p55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399" name="Google Shape;9399;p55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400" name="Google Shape;9400;p55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9401" name="Google Shape;9401;p55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2" name="Google Shape;9402;p55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3" name="Google Shape;9403;p55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4" name="Google Shape;9404;p55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5" name="Google Shape;9405;p55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6" name="Google Shape;9406;p55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7" name="Google Shape;9407;p55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8" name="Google Shape;9408;p55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9" name="Google Shape;9409;p55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0" name="Google Shape;9410;p55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1" name="Google Shape;9411;p55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2" name="Google Shape;9412;p55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3" name="Google Shape;9413;p55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4" name="Google Shape;9414;p55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5" name="Google Shape;9415;p55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6" name="Google Shape;9416;p55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7" name="Google Shape;9417;p55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8" name="Google Shape;9418;p55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9" name="Google Shape;9419;p55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0" name="Google Shape;9420;p55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421" name="Google Shape;9421;p55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{F949E1BD-3249-48E9-8BEF-87BC5AAA0C19}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9422" name="Google Shape;9422;p55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9423" name="Google Shape;9423;p55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9424" name="Google Shape;9424;p55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5" name="Google Shape;9425;p55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6" name="Google Shape;9426;p55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7" name="Google Shape;9427;p55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8" name="Google Shape;9428;p55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9" name="Google Shape;9429;p55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0" name="Google Shape;9430;p55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1" name="Google Shape;9431;p55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2" name="Google Shape;9432;p55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3" name="Google Shape;9433;p55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4" name="Google Shape;9434;p55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5" name="Google Shape;9435;p55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6" name="Google Shape;9436;p55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7" name="Google Shape;9437;p55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8" name="Google Shape;9438;p55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9" name="Google Shape;9439;p55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0" name="Google Shape;9440;p55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1" name="Google Shape;9441;p55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2" name="Google Shape;9442;p55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3" name="Google Shape;9443;p55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4" name="Google Shape;9444;p55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5" name="Google Shape;9445;p55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6" name="Google Shape;9446;p55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7" name="Google Shape;9447;p55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48" name="Google Shape;9448;p55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9449" name="Google Shape;9449;p55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0" name="Google Shape;9450;p55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1" name="Google Shape;9451;p55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2" name="Google Shape;9452;p55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453" name="Google Shape;9453;p55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55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55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55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9457" name="Google Shape;9457;p55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{F949E1BD-3249-48E9-8BEF-87BC5AAA0C19}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9458" name="Google Shape;9458;p55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{F949E1BD-3249-48E9-8BEF-87BC5AAA0C19}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459" name="Google Shape;9459;p55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9460" name="Google Shape;9460;p55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9461" name="Google Shape;9461;p55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2" name="Google Shape;9462;p55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3" name="Google Shape;9463;p55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4" name="Google Shape;9464;p55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5" name="Google Shape;9465;p55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66" name="Google Shape;9466;p55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9467" name="Google Shape;9467;p55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8" name="Google Shape;9468;p55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9" name="Google Shape;9469;p55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0" name="Google Shape;9470;p55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1" name="Google Shape;9471;p55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72" name="Google Shape;9472;p55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9473" name="Google Shape;9473;p55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4" name="Google Shape;9474;p55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5" name="Google Shape;9475;p55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6" name="Google Shape;9476;p55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7" name="Google Shape;9477;p55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78" name="Google Shape;9478;p55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9479" name="Google Shape;9479;p55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0" name="Google Shape;9480;p55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1" name="Google Shape;9481;p55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2" name="Google Shape;9482;p55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3" name="Google Shape;9483;p55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84" name="Google Shape;9484;p55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9485" name="Google Shape;9485;p55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6" name="Google Shape;9486;p55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7" name="Google Shape;9487;p55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8" name="Google Shape;9488;p55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9" name="Google Shape;9489;p55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90" name="Google Shape;9490;p55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9491" name="Google Shape;9491;p55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2" name="Google Shape;9492;p55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3" name="Google Shape;9493;p55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4" name="Google Shape;9494;p55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5" name="Google Shape;9495;p55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496" name="Google Shape;9496;p55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{F949E1BD-3249-48E9-8BEF-87BC5AAA0C19}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497" name="Google Shape;9497;p55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9498" name="Google Shape;9498;p5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55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0" name="Google Shape;9500;p55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9501" name="Google Shape;9501;p5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55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3" name="Google Shape;9503;p55"/>
          <p:cNvGrpSpPr/>
          <p:nvPr/>
        </p:nvGrpSpPr>
        <p:grpSpPr>
          <a:xfrm>
            <a:off x="5891249" y="3374972"/>
            <a:ext cx="2519825" cy="1001454"/>
            <a:chOff x="1906114" y="789980"/>
            <a:chExt cx="1487676" cy="606868"/>
          </a:xfrm>
        </p:grpSpPr>
        <p:cxnSp>
          <p:nvCxnSpPr>
            <p:cNvPr id="9504" name="Google Shape;9504;p55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05" name="Google Shape;9505;p55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06" name="Google Shape;9506;p55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507" name="Google Shape;9507;p55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508" name="Google Shape;9508;p55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509" name="Google Shape;9509;p55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510" name="Google Shape;9510;p55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511" name="Google Shape;9511;p55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55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55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55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55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55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55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518" name="Google Shape;9518;p55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519" name="Google Shape;9519;p55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520" name="Google Shape;9520;p55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1" name="Google Shape;9521;p55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9522" name="Google Shape;9522;p55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23" name="Google Shape;9523;p55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24" name="Google Shape;9524;p55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25" name="Google Shape;9525;p55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26" name="Google Shape;9526;p55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27" name="Google Shape;9527;p55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28" name="Google Shape;9528;p55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29" name="Google Shape;9529;p55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30" name="Google Shape;9530;p55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31" name="Google Shape;9531;p55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32" name="Google Shape;9532;p55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33" name="Google Shape;9533;p55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34" name="Google Shape;9534;p55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535" name="Google Shape;9535;p55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9536" name="Google Shape;9536;p55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9537" name="Google Shape;9537;p55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38" name="Google Shape;9538;p55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39" name="Google Shape;9539;p55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40" name="Google Shape;9540;p55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41" name="Google Shape;9541;p55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42" name="Google Shape;9542;p55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43" name="Google Shape;9543;p55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44" name="Google Shape;9544;p55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45" name="Google Shape;9545;p55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46" name="Google Shape;9546;p55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47" name="Google Shape;9547;p55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48" name="Google Shape;9548;p55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552" name="Shape 9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53" name="Google Shape;9553;p56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9554" name="Google Shape;9554;p56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55" name="Google Shape;9555;p56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9556" name="Google Shape;9556;p56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57" name="Google Shape;9557;p56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58" name="Google Shape;9558;p56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9559" name="Google Shape;9559;p56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60" name="Google Shape;9560;p56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1" name="Google Shape;9561;p56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9562" name="Google Shape;9562;p56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63" name="Google Shape;9563;p56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4" name="Google Shape;9564;p56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9565" name="Google Shape;9565;p56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66" name="Google Shape;9566;p56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7" name="Google Shape;9567;p56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9568" name="Google Shape;9568;p56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69" name="Google Shape;9569;p56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70" name="Google Shape;9570;p56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9571" name="Google Shape;9571;p56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56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56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56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56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56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7" name="Google Shape;9577;p56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9578" name="Google Shape;9578;p56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9579" name="Google Shape;9579;p56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80" name="Google Shape;9580;p56"/>
              <p:cNvCxnSpPr>
                <a:stCxn id="9579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581" name="Google Shape;9581;p56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9582" name="Google Shape;9582;p56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83" name="Google Shape;9583;p56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584" name="Google Shape;9584;p56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9585" name="Google Shape;9585;p56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86" name="Google Shape;9586;p56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587" name="Google Shape;9587;p56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9588" name="Google Shape;9588;p56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89" name="Google Shape;9589;p56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590" name="Google Shape;9590;p56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9591" name="Google Shape;9591;p56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92" name="Google Shape;9592;p56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593" name="Google Shape;9593;p56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9594" name="Google Shape;9594;p56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56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56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56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8" name="Google Shape;9598;p56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9599" name="Google Shape;9599;p56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56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56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56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3" name="Google Shape;9603;p56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9604" name="Google Shape;9604;p56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9605" name="Google Shape;9605;p56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6" name="Google Shape;9606;p56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07" name="Google Shape;9607;p56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8" name="Google Shape;9608;p56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9609" name="Google Shape;9609;p56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56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1" name="Google Shape;9611;p56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2" name="Google Shape;9612;p56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9613" name="Google Shape;9613;p56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56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5" name="Google Shape;9615;p56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9616" name="Google Shape;9616;p56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56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8" name="Google Shape;9618;p56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9" name="Google Shape;9619;p56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20" name="Google Shape;9620;p56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9621" name="Google Shape;9621;p56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56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56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56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5" name="Google Shape;9625;p56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9626" name="Google Shape;9626;p56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56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56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56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56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1" name="Google Shape;9631;p56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9632" name="Google Shape;9632;p56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56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56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5" name="Google Shape;9635;p56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9636" name="Google Shape;9636;p56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9637" name="Google Shape;9637;p56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638" name="Google Shape;9638;p56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639" name="Google Shape;9639;p56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9640" name="Google Shape;9640;p56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641" name="Google Shape;9641;p56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642" name="Google Shape;9642;p56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9643" name="Google Shape;9643;p56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644" name="Google Shape;9644;p56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645" name="Google Shape;9645;p56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9646" name="Google Shape;9646;p56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647" name="Google Shape;9647;p56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9648" name="Google Shape;9648;p56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9649" name="Google Shape;9649;p56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50" name="Google Shape;9650;p56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51" name="Google Shape;9651;p56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52" name="Google Shape;9652;p56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53" name="Google Shape;9653;p56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54" name="Google Shape;9654;p56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655" name="Google Shape;9655;p56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9656" name="Google Shape;9656;p56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657" name="Google Shape;9657;p56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58" name="Google Shape;9658;p56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59" name="Google Shape;9659;p56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0" name="Google Shape;9660;p56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1" name="Google Shape;9661;p56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2" name="Google Shape;9662;p56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3" name="Google Shape;9663;p56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64" name="Google Shape;9664;p56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665" name="Google Shape;9665;p56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6" name="Google Shape;9666;p56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7" name="Google Shape;9667;p56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8" name="Google Shape;9668;p56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9" name="Google Shape;9669;p56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0" name="Google Shape;9670;p56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1" name="Google Shape;9671;p56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672" name="Google Shape;9672;p56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9673" name="Google Shape;9673;p56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56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56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56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77" name="Google Shape;9677;p56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9678" name="Google Shape;9678;p56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9" name="Google Shape;9679;p56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0" name="Google Shape;9680;p56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1" name="Google Shape;9681;p56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82" name="Google Shape;9682;p56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9683" name="Google Shape;9683;p56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4" name="Google Shape;9684;p56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5" name="Google Shape;9685;p56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6" name="Google Shape;9686;p56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87" name="Google Shape;9687;p56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9688" name="Google Shape;9688;p56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9" name="Google Shape;9689;p56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0" name="Google Shape;9690;p56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1" name="Google Shape;9691;p56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92" name="Google Shape;9692;p56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9693" name="Google Shape;9693;p56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4" name="Google Shape;9694;p56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5" name="Google Shape;9695;p56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6" name="Google Shape;9696;p56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97" name="Google Shape;9697;p56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56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56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56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01" name="Google Shape;9701;p56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9702" name="Google Shape;9702;p56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3" name="Google Shape;9703;p56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4" name="Google Shape;9704;p56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5" name="Google Shape;9705;p56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06" name="Google Shape;9706;p56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9707" name="Google Shape;9707;p56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8" name="Google Shape;9708;p56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9" name="Google Shape;9709;p56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0" name="Google Shape;9710;p56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11" name="Google Shape;9711;p56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9712" name="Google Shape;9712;p56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56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56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56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56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56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56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56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0" name="Google Shape;9720;p56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9721" name="Google Shape;9721;p56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9722" name="Google Shape;9722;p56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3" name="Google Shape;9723;p56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4" name="Google Shape;9724;p56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25" name="Google Shape;9725;p56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9726" name="Google Shape;9726;p56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7" name="Google Shape;9727;p56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8" name="Google Shape;9728;p56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29" name="Google Shape;9729;p56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9730" name="Google Shape;9730;p56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1" name="Google Shape;9731;p56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2" name="Google Shape;9732;p56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3" name="Google Shape;9733;p56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4" name="Google Shape;9734;p56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5" name="Google Shape;9735;p56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36" name="Google Shape;9736;p56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9737" name="Google Shape;9737;p56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9738" name="Google Shape;9738;p56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9" name="Google Shape;9739;p56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40" name="Google Shape;9740;p56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9741" name="Google Shape;9741;p56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2" name="Google Shape;9742;p56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43" name="Google Shape;9743;p56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9744" name="Google Shape;9744;p56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5" name="Google Shape;9745;p56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46" name="Google Shape;9746;p56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9747" name="Google Shape;9747;p56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8" name="Google Shape;9748;p56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49" name="Google Shape;9749;p56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9750" name="Google Shape;9750;p56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9751" name="Google Shape;9751;p56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752" name="Google Shape;9752;p56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9753" name="Google Shape;9753;p56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754" name="Google Shape;9754;p56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755" name="Google Shape;9755;p56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9756" name="Google Shape;9756;p56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757" name="Google Shape;9757;p56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758" name="Google Shape;9758;p56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9759" name="Google Shape;9759;p56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760" name="Google Shape;9760;p56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761" name="Google Shape;9761;p56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9762" name="Google Shape;9762;p56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763" name="Google Shape;9763;p56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764" name="Google Shape;9764;p56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9765" name="Google Shape;9765;p56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766" name="Google Shape;9766;p56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9767" name="Google Shape;9767;p56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9768" name="Google Shape;9768;p56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9" name="Google Shape;9769;p56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70" name="Google Shape;9770;p56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9771" name="Google Shape;9771;p56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56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56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56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56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56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56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56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56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0" name="Google Shape;9780;p56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9781" name="Google Shape;9781;p56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9782" name="Google Shape;9782;p56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9783" name="Google Shape;9783;p56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4" name="Google Shape;9784;p56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9785" name="Google Shape;9785;p56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9786" name="Google Shape;9786;p56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7" name="Google Shape;9787;p56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88" name="Google Shape;9788;p56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9789" name="Google Shape;9789;p56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0" name="Google Shape;9790;p56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791" name="Google Shape;9791;p56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9792" name="Google Shape;9792;p56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3" name="Google Shape;9793;p56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4" name="Google Shape;9794;p56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5" name="Google Shape;9795;p56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96" name="Google Shape;9796;p56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9797" name="Google Shape;9797;p56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56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56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56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56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56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03" name="Google Shape;9803;p56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9804" name="Google Shape;9804;p56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5" name="Google Shape;9805;p56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6" name="Google Shape;9806;p56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7" name="Google Shape;9807;p56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8" name="Google Shape;9808;p56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9" name="Google Shape;9809;p56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810" name="Google Shape;9810;p56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9811" name="Google Shape;9811;p56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2" name="Google Shape;9812;p56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3" name="Google Shape;9813;p56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4" name="Google Shape;9814;p56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5" name="Google Shape;9815;p56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6" name="Google Shape;9816;p56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7" name="Google Shape;9817;p56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818" name="Google Shape;9818;p56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9819" name="Google Shape;9819;p56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56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56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56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56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56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56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56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56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56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56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56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56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56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9833" name="Google Shape;9833;p56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56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56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56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56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56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56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56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1" name="Google Shape;9841;p56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9842" name="Google Shape;9842;p56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56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44" name="Google Shape;9844;p56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9845" name="Google Shape;9845;p56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6" name="Google Shape;9846;p56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47" name="Google Shape;9847;p56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9848" name="Google Shape;9848;p56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9" name="Google Shape;9849;p56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50" name="Google Shape;9850;p56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9851" name="Google Shape;9851;p56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2" name="Google Shape;9852;p56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53" name="Google Shape;9853;p56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9854" name="Google Shape;9854;p56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5" name="Google Shape;9855;p56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56" name="Google Shape;9856;p56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9857" name="Google Shape;9857;p56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56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56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56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56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56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56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56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56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56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56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56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9" name="Google Shape;9869;p56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9870" name="Google Shape;9870;p56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9871" name="Google Shape;9871;p56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2" name="Google Shape;9872;p56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3" name="Google Shape;9873;p56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4" name="Google Shape;9874;p56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5" name="Google Shape;9875;p56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6" name="Google Shape;9876;p56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7" name="Google Shape;9877;p56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8" name="Google Shape;9878;p56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9" name="Google Shape;9879;p56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0" name="Google Shape;9880;p56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1" name="Google Shape;9881;p56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2" name="Google Shape;9882;p56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3" name="Google Shape;9883;p56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4" name="Google Shape;9884;p56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5" name="Google Shape;9885;p56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6" name="Google Shape;9886;p56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56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8" name="Google Shape;9888;p56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9" name="Google Shape;9889;p56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0" name="Google Shape;9890;p56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1" name="Google Shape;9891;p56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2" name="Google Shape;9892;p56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3" name="Google Shape;9893;p56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4" name="Google Shape;9894;p56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5" name="Google Shape;9895;p56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6" name="Google Shape;9896;p56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7" name="Google Shape;9897;p56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98" name="Google Shape;9898;p56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9899" name="Google Shape;9899;p56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0" name="Google Shape;9900;p56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1" name="Google Shape;9901;p56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2" name="Google Shape;9902;p56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3" name="Google Shape;9903;p56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04" name="Google Shape;9904;p56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9905" name="Google Shape;9905;p56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9906" name="Google Shape;9906;p56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907" name="Google Shape;9907;p56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08" name="Google Shape;9908;p56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9909" name="Google Shape;9909;p56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910" name="Google Shape;9910;p56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11" name="Google Shape;9911;p56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9912" name="Google Shape;9912;p56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913" name="Google Shape;9913;p56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14" name="Google Shape;9914;p56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9915" name="Google Shape;9915;p56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916" name="Google Shape;9916;p56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917" name="Google Shape;9917;p56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8" name="Google Shape;9918;p56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9919" name="Google Shape;9919;p56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9920" name="Google Shape;9920;p56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1" name="Google Shape;9921;p56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2" name="Google Shape;9922;p56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23" name="Google Shape;9923;p56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9924" name="Google Shape;9924;p56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5" name="Google Shape;9925;p56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6" name="Google Shape;9926;p56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27" name="Google Shape;9927;p56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9928" name="Google Shape;9928;p56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56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0" name="Google Shape;9930;p56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9931" name="Google Shape;9931;p56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9932" name="Google Shape;9932;p56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3" name="Google Shape;9933;p56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34" name="Google Shape;9934;p56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9935" name="Google Shape;9935;p56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6" name="Google Shape;9936;p56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37" name="Google Shape;9937;p56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9938" name="Google Shape;9938;p56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9" name="Google Shape;9939;p56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40" name="Google Shape;9940;p56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9941" name="Google Shape;9941;p56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2" name="Google Shape;9942;p56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943" name="Google Shape;9943;p56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4" name="Google Shape;9944;p56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9945" name="Google Shape;9945;p56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56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56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56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56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56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954" name="Shape 9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55" name="Google Shape;9955;p57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9956" name="Google Shape;9956;p57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9957" name="Google Shape;9957;p57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8" name="Google Shape;9958;p57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9" name="Google Shape;9959;p57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0" name="Google Shape;9960;p57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1" name="Google Shape;9961;p57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2" name="Google Shape;9962;p57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3" name="Google Shape;9963;p57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4" name="Google Shape;9964;p57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5" name="Google Shape;9965;p57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6" name="Google Shape;9966;p57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67" name="Google Shape;9967;p57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9968" name="Google Shape;9968;p57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9" name="Google Shape;9969;p57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0" name="Google Shape;9970;p57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1" name="Google Shape;9971;p57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2" name="Google Shape;9972;p57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3" name="Google Shape;9973;p57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4" name="Google Shape;9974;p57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5" name="Google Shape;9975;p57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6" name="Google Shape;9976;p57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7" name="Google Shape;9977;p57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78" name="Google Shape;9978;p57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9979" name="Google Shape;9979;p57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0" name="Google Shape;9980;p57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1" name="Google Shape;9981;p57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2" name="Google Shape;9982;p57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3" name="Google Shape;9983;p57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4" name="Google Shape;9984;p57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5" name="Google Shape;9985;p57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6" name="Google Shape;9986;p57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7" name="Google Shape;9987;p57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8" name="Google Shape;9988;p57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89" name="Google Shape;9989;p57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9990" name="Google Shape;9990;p57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1" name="Google Shape;9991;p57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2" name="Google Shape;9992;p57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3" name="Google Shape;9993;p57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4" name="Google Shape;9994;p57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5" name="Google Shape;9995;p57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6" name="Google Shape;9996;p57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7" name="Google Shape;9997;p57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8" name="Google Shape;9998;p57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9" name="Google Shape;9999;p57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0" name="Google Shape;10000;p57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0001" name="Google Shape;10001;p57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2" name="Google Shape;10002;p57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3" name="Google Shape;10003;p57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4" name="Google Shape;10004;p57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5" name="Google Shape;10005;p57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6" name="Google Shape;10006;p57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7" name="Google Shape;10007;p57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8" name="Google Shape;10008;p57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9" name="Google Shape;10009;p57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0" name="Google Shape;10010;p57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11" name="Google Shape;10011;p57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0012" name="Google Shape;10012;p57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3" name="Google Shape;10013;p57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4" name="Google Shape;10014;p57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5" name="Google Shape;10015;p57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6" name="Google Shape;10016;p57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7" name="Google Shape;10017;p57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8" name="Google Shape;10018;p57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9" name="Google Shape;10019;p57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0" name="Google Shape;10020;p57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1" name="Google Shape;10021;p57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2" name="Google Shape;10022;p57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0023" name="Google Shape;10023;p57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4" name="Google Shape;10024;p57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5" name="Google Shape;10025;p57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6" name="Google Shape;10026;p57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7" name="Google Shape;10027;p57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8" name="Google Shape;10028;p57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9" name="Google Shape;10029;p57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0" name="Google Shape;10030;p57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1" name="Google Shape;10031;p57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2" name="Google Shape;10032;p57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33" name="Google Shape;10033;p57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0034" name="Google Shape;10034;p57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5" name="Google Shape;10035;p57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6" name="Google Shape;10036;p57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7" name="Google Shape;10037;p57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8" name="Google Shape;10038;p57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9" name="Google Shape;10039;p57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0" name="Google Shape;10040;p57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1" name="Google Shape;10041;p57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2" name="Google Shape;10042;p57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3" name="Google Shape;10043;p57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44" name="Google Shape;10044;p57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0045" name="Google Shape;10045;p57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6" name="Google Shape;10046;p57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7" name="Google Shape;10047;p57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8" name="Google Shape;10048;p57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9" name="Google Shape;10049;p57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0" name="Google Shape;10050;p57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1" name="Google Shape;10051;p57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2" name="Google Shape;10052;p57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3" name="Google Shape;10053;p57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4" name="Google Shape;10054;p57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55" name="Google Shape;10055;p57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0056" name="Google Shape;10056;p57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57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57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9" name="Google Shape;10059;p57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57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1" name="Google Shape;10061;p57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2" name="Google Shape;10062;p57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3" name="Google Shape;10063;p57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4" name="Google Shape;10064;p57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5" name="Google Shape;10065;p57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66" name="Google Shape;10066;p57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0067" name="Google Shape;10067;p57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0068" name="Google Shape;10068;p57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9" name="Google Shape;10069;p57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0" name="Google Shape;10070;p57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1" name="Google Shape;10071;p57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2" name="Google Shape;10072;p57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73" name="Google Shape;10073;p57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0074" name="Google Shape;10074;p57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5" name="Google Shape;10075;p57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6" name="Google Shape;10076;p57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57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57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79" name="Google Shape;10079;p57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0080" name="Google Shape;10080;p57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57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57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3" name="Google Shape;10083;p57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4" name="Google Shape;10084;p57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85" name="Google Shape;10085;p57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0086" name="Google Shape;10086;p57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7" name="Google Shape;10087;p57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8" name="Google Shape;10088;p57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9" name="Google Shape;10089;p57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0" name="Google Shape;10090;p57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91" name="Google Shape;10091;p57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0092" name="Google Shape;10092;p57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57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57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57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57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57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57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57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57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57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57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57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57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57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57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57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57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57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0" name="Google Shape;10110;p57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0111" name="Google Shape;10111;p57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57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3" name="Google Shape;10113;p57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0114" name="Google Shape;10114;p57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57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6" name="Google Shape;10116;p57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0117" name="Google Shape;10117;p57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57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57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57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57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57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57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57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5" name="Google Shape;10125;p57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0126" name="Google Shape;10126;p57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57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57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57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57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1" name="Google Shape;10131;p57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0132" name="Google Shape;10132;p57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57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57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57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57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7" name="Google Shape;10137;p57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0138" name="Google Shape;10138;p57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0139" name="Google Shape;10139;p57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0" name="Google Shape;10140;p57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41" name="Google Shape;10141;p57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0142" name="Google Shape;10142;p5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3" name="Google Shape;10143;p5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44" name="Google Shape;10144;p57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0145" name="Google Shape;10145;p5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6" name="Google Shape;10146;p5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47" name="Google Shape;10147;p57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0148" name="Google Shape;10148;p5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9" name="Google Shape;10149;p5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50" name="Google Shape;10150;p57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0151" name="Google Shape;10151;p57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2" name="Google Shape;10152;p57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53" name="Google Shape;10153;p57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0154" name="Google Shape;10154;p57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0155" name="Google Shape;10155;p57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156" name="Google Shape;10156;p57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0157" name="Google Shape;10157;p57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0158" name="Google Shape;10158;p57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159" name="Google Shape;10159;p57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0160" name="Google Shape;10160;p57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0161" name="Google Shape;10161;p57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0162" name="Google Shape;10162;p57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0163" name="Google Shape;10163;p57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164" name="Google Shape;10164;p57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0165" name="Google Shape;10165;p57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0166" name="Google Shape;10166;p57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57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57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57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57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57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57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57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57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57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57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57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57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9" name="Google Shape;10179;p57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0180" name="Google Shape;10180;p57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181" name="Google Shape;10181;p57"/>
            <p:cNvCxnSpPr>
              <a:stCxn id="10180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182" name="Google Shape;10182;p57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183" name="Google Shape;10183;p57"/>
            <p:cNvCxnSpPr>
              <a:endCxn id="10182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184" name="Google Shape;10184;p57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185" name="Google Shape;10185;p57"/>
            <p:cNvCxnSpPr>
              <a:stCxn id="10184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186" name="Google Shape;10186;p57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187" name="Google Shape;10187;p57"/>
            <p:cNvCxnSpPr>
              <a:endCxn id="10186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188" name="Google Shape;10188;p57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0189" name="Google Shape;10189;p57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57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57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57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3" name="Google Shape;10193;p57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0194" name="Google Shape;10194;p57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0195" name="Google Shape;10195;p57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6" name="Google Shape;10196;p57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7" name="Google Shape;10197;p57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8" name="Google Shape;10198;p57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9" name="Google Shape;10199;p57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0" name="Google Shape;10200;p57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1" name="Google Shape;10201;p57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02" name="Google Shape;10202;p57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0203" name="Google Shape;10203;p57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4" name="Google Shape;10204;p57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5" name="Google Shape;10205;p57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6" name="Google Shape;10206;p57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7" name="Google Shape;10207;p57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8" name="Google Shape;10208;p57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9" name="Google Shape;10209;p57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10" name="Google Shape;10210;p57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0211" name="Google Shape;10211;p57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2" name="Google Shape;10212;p57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3" name="Google Shape;10213;p57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4" name="Google Shape;10214;p57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5" name="Google Shape;10215;p57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6" name="Google Shape;10216;p57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7" name="Google Shape;10217;p57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18" name="Google Shape;10218;p57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0219" name="Google Shape;10219;p57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0" name="Google Shape;10220;p57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1" name="Google Shape;10221;p57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2" name="Google Shape;10222;p57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3" name="Google Shape;10223;p57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4" name="Google Shape;10224;p57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5" name="Google Shape;10225;p57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26" name="Google Shape;10226;p57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0227" name="Google Shape;10227;p57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8" name="Google Shape;10228;p57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9" name="Google Shape;10229;p57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0" name="Google Shape;10230;p57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1" name="Google Shape;10231;p57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2" name="Google Shape;10232;p57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3" name="Google Shape;10233;p57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34" name="Google Shape;10234;p57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0235" name="Google Shape;10235;p57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36" name="Google Shape;10236;p57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237" name="Google Shape;10237;p57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0238" name="Google Shape;10238;p57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9" name="Google Shape;10239;p57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0" name="Google Shape;10240;p57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1" name="Google Shape;10241;p57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2" name="Google Shape;10242;p57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3" name="Google Shape;10243;p57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4" name="Google Shape;10244;p57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45" name="Google Shape;10245;p57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0246" name="Google Shape;10246;p57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7" name="Google Shape;10247;p57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8" name="Google Shape;10248;p57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9" name="Google Shape;10249;p57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0" name="Google Shape;10250;p57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1" name="Google Shape;10251;p57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2" name="Google Shape;10252;p57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53" name="Google Shape;10253;p57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0254" name="Google Shape;10254;p57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57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57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57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58" name="Google Shape;10258;p57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259" name="Google Shape;10259;p57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260" name="Google Shape;10260;p57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261" name="Google Shape;10261;p57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0262" name="Google Shape;10262;p57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3" name="Google Shape;10263;p57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0264" name="Google Shape;10264;p57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57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57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57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57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57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57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57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2" name="Google Shape;10272;p57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0273" name="Google Shape;10273;p57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0274" name="Google Shape;10274;p57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0275" name="Google Shape;10275;p57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76" name="Google Shape;10276;p57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77" name="Google Shape;10277;p57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0278" name="Google Shape;10278;p57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79" name="Google Shape;10279;p57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280" name="Google Shape;10280;p57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0281" name="Google Shape;10281;p57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0282" name="Google Shape;10282;p57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83" name="Google Shape;10283;p57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84" name="Google Shape;10284;p57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0285" name="Google Shape;10285;p57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86" name="Google Shape;10286;p57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287" name="Google Shape;10287;p57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0288" name="Google Shape;10288;p57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0289" name="Google Shape;10289;p57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90" name="Google Shape;10290;p57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91" name="Google Shape;10291;p57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0292" name="Google Shape;10292;p57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93" name="Google Shape;10293;p57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294" name="Google Shape;10294;p57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0295" name="Google Shape;10295;p57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0296" name="Google Shape;10296;p57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97" name="Google Shape;10297;p57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98" name="Google Shape;10298;p57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0299" name="Google Shape;10299;p57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00" name="Google Shape;10300;p57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0301" name="Google Shape;10301;p57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0302" name="Google Shape;10302;p57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0303" name="Google Shape;10303;p57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304" name="Google Shape;10304;p57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0305" name="Google Shape;10305;p57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06" name="Google Shape;10306;p57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307" name="Google Shape;10307;p57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0308" name="Google Shape;10308;p57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309" name="Google Shape;10309;p57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0310" name="Google Shape;10310;p57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11" name="Google Shape;10311;p57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312" name="Google Shape;10312;p57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0313" name="Google Shape;10313;p57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314" name="Google Shape;10314;p57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0315" name="Google Shape;10315;p57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16" name="Google Shape;10316;p57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317" name="Google Shape;10317;p57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0318" name="Google Shape;10318;p57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319" name="Google Shape;10319;p57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0320" name="Google Shape;10320;p57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321" name="Google Shape;10321;p57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325" name="Shape 10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6" name="Google Shape;10326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27" name="Google Shape;10327;p58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328" name="Google Shape;10328;p58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0329" name="Google Shape;10329;p58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58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58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58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58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34" name="Google Shape;10334;p58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35" name="Google Shape;10335;p58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0336" name="Google Shape;10336;p58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58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58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9" name="Google Shape;10339;p58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0340" name="Google Shape;10340;p58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58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58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58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4" name="Google Shape;10344;p58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0345" name="Google Shape;10345;p58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58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58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58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9" name="Google Shape;10349;p58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0350" name="Google Shape;10350;p58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58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58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58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58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55" name="Google Shape;10355;p58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56" name="Google Shape;10356;p58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0357" name="Google Shape;10357;p58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58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58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60" name="Google Shape;10360;p58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61" name="Google Shape;10361;p58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0362" name="Google Shape;10362;p58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58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58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58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6" name="Google Shape;10366;p58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0367" name="Google Shape;10367;p58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58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9" name="Google Shape;10369;p58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0370" name="Google Shape;10370;p58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58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58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0373" name="Google Shape;10373;p58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58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58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58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58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58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9" name="Google Shape;10379;p58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0380" name="Google Shape;10380;p58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58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58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58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58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58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58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58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58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58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58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58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58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58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58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58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58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7" name="Google Shape;10397;p58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0398" name="Google Shape;10398;p58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58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58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58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58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58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4" name="Google Shape;10404;p58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0405" name="Google Shape;10405;p58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58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58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58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58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0" name="Google Shape;10410;p58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0411" name="Google Shape;10411;p58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58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3" name="Google Shape;10413;p58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0414" name="Google Shape;10414;p58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58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58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7" name="Google Shape;10417;p58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0418" name="Google Shape;10418;p58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58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58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1" name="Google Shape;10421;p58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0422" name="Google Shape;10422;p58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58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4" name="Google Shape;10424;p58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0425" name="Google Shape;10425;p58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58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58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58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9" name="Google Shape;10429;p58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0430" name="Google Shape;10430;p58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58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2" name="Google Shape;10432;p58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0433" name="Google Shape;10433;p58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58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58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58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58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58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58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58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58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58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58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58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58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58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58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58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58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58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1" name="Google Shape;10451;p58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0452" name="Google Shape;10452;p58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58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58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58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58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58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8" name="Google Shape;10458;p58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9" name="Google Shape;10459;p58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0460" name="Google Shape;10460;p58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58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58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58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58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58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6" name="Google Shape;10466;p58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0467" name="Google Shape;10467;p58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58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58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58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58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58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3" name="Google Shape;10473;p58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0474" name="Google Shape;10474;p58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58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58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77" name="Google Shape;10477;p58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78" name="Google Shape;10478;p58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0479" name="Google Shape;10479;p58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58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58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58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58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58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85" name="Google Shape;10485;p58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86" name="Google Shape;10486;p58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0487" name="Google Shape;10487;p58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58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58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0" name="Google Shape;10490;p58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0491" name="Google Shape;10491;p58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58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58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58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58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58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58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58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58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58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58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58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58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58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58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58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58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8" name="Google Shape;10508;p58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0509" name="Google Shape;10509;p58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58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58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58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58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58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58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58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58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58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58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58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58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58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3" name="Google Shape;10523;p58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0524" name="Google Shape;10524;p58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58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58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58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58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58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58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58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58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3" name="Google Shape;10533;p58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0534" name="Google Shape;10534;p58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58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58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58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58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58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58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1" name="Google Shape;10541;p58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0542" name="Google Shape;10542;p58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58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4" name="Google Shape;10544;p58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0545" name="Google Shape;10545;p58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58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7" name="Google Shape;10547;p58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48" name="Google Shape;10548;p58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0549" name="Google Shape;10549;p58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58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58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58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58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58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58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58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0557" name="Google Shape;10557;p58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58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59" name="Google Shape;10559;p58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60" name="Google Shape;10560;p58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0561" name="Google Shape;10561;p58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58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3" name="Google Shape;10563;p58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0564" name="Google Shape;10564;p58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58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58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58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58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9" name="Google Shape;10569;p58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0570" name="Google Shape;10570;p58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58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58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58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58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75" name="Google Shape;10575;p58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76" name="Google Shape;10576;p58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0577" name="Google Shape;10577;p58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58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58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58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58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2" name="Google Shape;10582;p58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0583" name="Google Shape;10583;p58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58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58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58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58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8" name="Google Shape;10588;p58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0589" name="Google Shape;10589;p58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58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58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58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58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4" name="Google Shape;10594;p58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0595" name="Google Shape;10595;p58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58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58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8" name="Google Shape;10598;p58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0599" name="Google Shape;10599;p58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58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58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58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3" name="Google Shape;10603;p58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0604" name="Google Shape;10604;p58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58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58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58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8" name="Google Shape;10608;p58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0609" name="Google Shape;10609;p58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58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58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2" name="Google Shape;10612;p58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0613" name="Google Shape;10613;p58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58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5" name="Google Shape;10615;p58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16" name="Google Shape;10616;p58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0617" name="Google Shape;10617;p58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58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58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58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58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58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3" name="Google Shape;10623;p58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0624" name="Google Shape;10624;p58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58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6" name="Google Shape;10626;p58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0627" name="Google Shape;10627;p58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58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58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58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58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58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3" name="Google Shape;10633;p58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0634" name="Google Shape;10634;p58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58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6" name="Google Shape;10636;p58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0637" name="Google Shape;10637;p58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58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58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58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58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58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58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58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58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58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7" name="Google Shape;10647;p58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0648" name="Google Shape;10648;p58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58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58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58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2" name="Google Shape;10652;p58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0653" name="Google Shape;10653;p58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58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58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58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58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58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58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58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58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58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58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58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5" name="Google Shape;10665;p58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6" name="Google Shape;10666;p58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0667" name="Google Shape;10667;p58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58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58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58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58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58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58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4" name="Google Shape;10674;p58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0675" name="Google Shape;10675;p58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58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58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58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58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58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58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58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3" name="Google Shape;10683;p58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0684" name="Google Shape;10684;p58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58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58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58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8" name="Google Shape;10688;p58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0689" name="Google Shape;10689;p58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58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58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58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3" name="Google Shape;10693;p58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0694" name="Google Shape;10694;p58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58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58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58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58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02" name="Shape 10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03" name="Google Shape;10703;p59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04" name="Google Shape;10704;p59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705" name="Google Shape;10705;p59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0706" name="Google Shape;10706;p59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59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59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59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59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1" name="Google Shape;10711;p59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0712" name="Google Shape;10712;p59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59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59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59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6" name="Google Shape;10716;p59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0717" name="Google Shape;10717;p59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59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59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59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59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59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59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4" name="Google Shape;10724;p59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0725" name="Google Shape;10725;p59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59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7" name="Google Shape;10727;p59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0728" name="Google Shape;10728;p59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59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0" name="Google Shape;10730;p59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0731" name="Google Shape;10731;p59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59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33" name="Google Shape;10733;p59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34" name="Google Shape;10734;p59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0735" name="Google Shape;10735;p59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59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59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59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39" name="Google Shape;10739;p59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0" name="Google Shape;10740;p59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41" name="Google Shape;10741;p59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0742" name="Google Shape;10742;p59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59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59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59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6" name="Google Shape;10746;p59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0747" name="Google Shape;10747;p59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59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59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59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1" name="Google Shape;10751;p59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0752" name="Google Shape;10752;p59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59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59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59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59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59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59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59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59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59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2" name="Google Shape;10762;p59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0763" name="Google Shape;10763;p59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59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59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59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59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59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59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59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59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72" name="Google Shape;10772;p59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73" name="Google Shape;10773;p59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0774" name="Google Shape;10774;p59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59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59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7" name="Google Shape;10777;p59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0778" name="Google Shape;10778;p59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59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59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59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59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59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59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5" name="Google Shape;10785;p59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0786" name="Google Shape;10786;p59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59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59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59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90" name="Google Shape;10790;p59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91" name="Google Shape;10791;p59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0792" name="Google Shape;10792;p59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59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4" name="Google Shape;10794;p59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0795" name="Google Shape;10795;p59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59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59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59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59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59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1" name="Google Shape;10801;p59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0802" name="Google Shape;10802;p59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59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4" name="Google Shape;10804;p59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0805" name="Google Shape;10805;p59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59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7" name="Google Shape;10807;p59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0808" name="Google Shape;10808;p59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59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59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1" name="Google Shape;10811;p59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0812" name="Google Shape;10812;p59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59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59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59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6" name="Google Shape;10816;p59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0817" name="Google Shape;10817;p59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59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9" name="Google Shape;10819;p59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0820" name="Google Shape;10820;p59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59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59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59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59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5" name="Google Shape;10825;p59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0826" name="Google Shape;10826;p59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59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59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59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59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59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59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59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4" name="Google Shape;10834;p59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0835" name="Google Shape;10835;p59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59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59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59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59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59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59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59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59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59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59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6" name="Google Shape;10846;p59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0847" name="Google Shape;10847;p59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59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59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59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59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2" name="Google Shape;10852;p59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0853" name="Google Shape;10853;p59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59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5" name="Google Shape;10855;p59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0856" name="Google Shape;10856;p59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59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8" name="Google Shape;10858;p59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0859" name="Google Shape;10859;p59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59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59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59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3" name="Google Shape;10863;p59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0864" name="Google Shape;10864;p59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59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6" name="Google Shape;10866;p59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0867" name="Google Shape;10867;p59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59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59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0" name="Google Shape;10870;p59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0871" name="Google Shape;10871;p59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59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59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4" name="Google Shape;10874;p59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0875" name="Google Shape;10875;p59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59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77" name="Google Shape;10877;p59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8" name="Google Shape;10878;p59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9" name="Google Shape;10879;p59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80" name="Google Shape;10880;p59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0881" name="Google Shape;10881;p59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59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59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59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59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59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59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59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59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59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1" name="Google Shape;10891;p59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0892" name="Google Shape;10892;p59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59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59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59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6" name="Google Shape;10896;p59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0897" name="Google Shape;10897;p59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59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9" name="Google Shape;10899;p59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0" name="Google Shape;10900;p59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0901" name="Google Shape;10901;p59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59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59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4" name="Google Shape;10904;p59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0905" name="Google Shape;10905;p59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59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59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59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59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59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59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59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59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4" name="Google Shape;10914;p59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0915" name="Google Shape;10915;p59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59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59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59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9" name="Google Shape;10919;p59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20" name="Google Shape;10920;p59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0921" name="Google Shape;10921;p59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59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59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4" name="Google Shape;10924;p59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0925" name="Google Shape;10925;p59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59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7" name="Google Shape;10927;p59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0928" name="Google Shape;10928;p59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59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59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59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59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3" name="Google Shape;10933;p59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0934" name="Google Shape;10934;p59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59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59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59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8" name="Google Shape;10938;p59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0939" name="Google Shape;10939;p59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59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41" name="Google Shape;10941;p59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2" name="Google Shape;10942;p59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43" name="Google Shape;10943;p59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0944" name="Google Shape;10944;p59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59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59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7" name="Google Shape;10947;p59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0948" name="Google Shape;10948;p59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59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59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59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59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3" name="Google Shape;10953;p59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0954" name="Google Shape;10954;p59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59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56" name="Google Shape;10956;p59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57" name="Google Shape;10957;p59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0958" name="Google Shape;10958;p59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59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59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59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59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3" name="Google Shape;10963;p59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0964" name="Google Shape;10964;p59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59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59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59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59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59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59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59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59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59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59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59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6" name="Google Shape;10976;p59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77" name="Google Shape;10977;p59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0978" name="Google Shape;10978;p59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59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59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1" name="Google Shape;10981;p59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2" name="Google Shape;10982;p59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83" name="Google Shape;10983;p59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0984" name="Google Shape;10984;p59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59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59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7" name="Google Shape;10987;p59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88" name="Google Shape;10988;p59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0989" name="Google Shape;10989;p59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59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59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2" name="Google Shape;10992;p59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0993" name="Google Shape;10993;p59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59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59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59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97" name="Google Shape;10997;p59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8" name="Google Shape;10998;p59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0999" name="Google Shape;10999;p59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59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59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59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59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59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59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59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59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59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9" name="Google Shape;11009;p59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1010" name="Google Shape;11010;p59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59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59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59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59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5" name="Google Shape;11015;p59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1016" name="Google Shape;11016;p59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59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8" name="Google Shape;11018;p59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1019" name="Google Shape;11019;p59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59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59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59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59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59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59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59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59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59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59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59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59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32" name="Google Shape;11032;p59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33" name="Google Shape;11033;p59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1034" name="Google Shape;11034;p59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59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59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59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59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59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59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59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59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59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59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59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6" name="Google Shape;11046;p59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1047" name="Google Shape;11047;p59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59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9" name="Google Shape;11049;p59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1050" name="Google Shape;11050;p59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59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59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3" name="Google Shape;11053;p59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1054" name="Google Shape;11054;p59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59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59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59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8" name="Google Shape;11058;p59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1059" name="Google Shape;11059;p59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59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59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62" name="Google Shape;11062;p59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63" name="Google Shape;11063;p59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1064" name="Google Shape;11064;p59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59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6" name="Google Shape;11066;p59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1067" name="Google Shape;11067;p59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59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59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0" name="Google Shape;11070;p59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1071" name="Google Shape;11071;p59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59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59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59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59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59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77" name="Google Shape;11077;p59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8" name="Google Shape;11078;p59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79" name="Google Shape;11079;p59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1080" name="Google Shape;11080;p59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59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59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3" name="Google Shape;11083;p59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1084" name="Google Shape;11084;p59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59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59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7" name="Google Shape;11087;p59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1088" name="Google Shape;11088;p59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59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0" name="Google Shape;11090;p59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1091" name="Google Shape;11091;p59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59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3" name="Google Shape;11093;p59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1094" name="Google Shape;11094;p59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59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59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59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98" name="Google Shape;11098;p59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99" name="Google Shape;11099;p59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1100" name="Google Shape;11100;p59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59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2" name="Google Shape;11102;p59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1103" name="Google Shape;11103;p59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59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59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59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7" name="Google Shape;11107;p59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1108" name="Google Shape;11108;p59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59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59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1" name="Google Shape;11111;p59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1112" name="Google Shape;11112;p59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59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4" name="Google Shape;11114;p59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1115" name="Google Shape;11115;p59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59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59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59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59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59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59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22" name="Google Shape;11122;p59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3" name="Google Shape;11123;p59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24" name="Google Shape;11124;p59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1125" name="Google Shape;11125;p59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59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7" name="Google Shape;11127;p59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1128" name="Google Shape;11128;p59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59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133" name="Shape 11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4" name="Google Shape;11134;p60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35" name="Google Shape;11135;p60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136" name="Google Shape;11136;p60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1137" name="Google Shape;11137;p60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0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60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60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60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0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0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60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60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60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60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0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60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0" name="Google Shape;11150;p60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1151" name="Google Shape;11151;p60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60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0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60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60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6" name="Google Shape;11156;p60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1157" name="Google Shape;11157;p60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0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0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0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60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60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60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60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0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0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60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60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60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0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0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60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60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4" name="Google Shape;11174;p60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1175" name="Google Shape;11175;p60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60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60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0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9" name="Google Shape;11179;p60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1180" name="Google Shape;11180;p60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60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60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0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60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60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60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0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0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60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60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0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0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0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60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60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60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7" name="Google Shape;11197;p60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1198" name="Google Shape;11198;p60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60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60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60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60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3" name="Google Shape;11203;p60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1204" name="Google Shape;11204;p60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60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60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60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60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0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0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1" name="Google Shape;11211;p60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1212" name="Google Shape;11212;p60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0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0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0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60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60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8" name="Google Shape;11218;p60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1219" name="Google Shape;11219;p60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60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60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60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60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60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0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60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60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8" name="Google Shape;11228;p60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1229" name="Google Shape;11229;p60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60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60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60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60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4" name="Google Shape;11234;p60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1235" name="Google Shape;11235;p60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0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0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60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60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60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60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0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0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60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60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60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0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60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60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60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60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2" name="Google Shape;11252;p60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1253" name="Google Shape;11253;p60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0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60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60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60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8" name="Google Shape;11258;p60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1259" name="Google Shape;11259;p60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0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60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0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3" name="Google Shape;11263;p60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1264" name="Google Shape;11264;p60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60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0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60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8" name="Google Shape;11268;p60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1269" name="Google Shape;11269;p60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0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0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60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3" name="Google Shape;11273;p60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1274" name="Google Shape;11274;p60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0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0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0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60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60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60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60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0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0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60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60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0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60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60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60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0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1" name="Google Shape;11291;p60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1292" name="Google Shape;11292;p60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60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4" name="Google Shape;11294;p60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1295" name="Google Shape;11295;p60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0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97" name="Google Shape;11297;p60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98" name="Google Shape;11298;p60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1299" name="Google Shape;11299;p60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0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60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60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3" name="Google Shape;11303;p60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1304" name="Google Shape;11304;p60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60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0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0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0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0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60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60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0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60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60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60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0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7" name="Google Shape;11317;p60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1318" name="Google Shape;11318;p60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60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60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60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22" name="Google Shape;11322;p60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23" name="Google Shape;11323;p60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1324" name="Google Shape;11324;p60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60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60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60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60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60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60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0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0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60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60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60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0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60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0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0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0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1" name="Google Shape;11341;p60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1342" name="Google Shape;11342;p60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60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60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5" name="Google Shape;11345;p60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1346" name="Google Shape;11346;p60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0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0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49" name="Google Shape;11349;p60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50" name="Google Shape;11350;p60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1351" name="Google Shape;11351;p60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60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0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0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5" name="Google Shape;11355;p60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1356" name="Google Shape;11356;p60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0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8" name="Google Shape;11358;p60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1359" name="Google Shape;11359;p60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0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60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60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60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60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60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60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0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68" name="Google Shape;11368;p60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69" name="Google Shape;11369;p60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1370" name="Google Shape;11370;p60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0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0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0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60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5" name="Google Shape;11375;p60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1376" name="Google Shape;11376;p60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60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60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0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0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0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0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3" name="Google Shape;11383;p60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1384" name="Google Shape;11384;p60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60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60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60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0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0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0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0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60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60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60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0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0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97" name="Google Shape;11397;p60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98" name="Google Shape;11398;p60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1399" name="Google Shape;11399;p60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60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0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2" name="Google Shape;11402;p60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1403" name="Google Shape;11403;p60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60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60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60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0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0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9" name="Google Shape;11409;p60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1410" name="Google Shape;11410;p60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60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60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3" name="Google Shape;11413;p60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1414" name="Google Shape;11414;p60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60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60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60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60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60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0" name="Google Shape;11420;p60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1421" name="Google Shape;11421;p60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60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3" name="Google Shape;11423;p60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1424" name="Google Shape;11424;p60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0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60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0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8" name="Google Shape;11428;p60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1429" name="Google Shape;11429;p60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0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1" name="Google Shape;11431;p60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1432" name="Google Shape;11432;p60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0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0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60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60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0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0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9" name="Google Shape;11439;p60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1440" name="Google Shape;11440;p60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60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0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3" name="Google Shape;11443;p60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1444" name="Google Shape;11444;p60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0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60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0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0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0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0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0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0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3" name="Google Shape;11453;p60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1454" name="Google Shape;11454;p60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0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60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0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0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60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0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0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2" name="Google Shape;11462;p60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1463" name="Google Shape;11463;p60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60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0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0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0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60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60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0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60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60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60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0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0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60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60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0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9" name="Google Shape;11479;p60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1480" name="Google Shape;11480;p60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60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0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60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60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5" name="Google Shape;11485;p60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1486" name="Google Shape;11486;p60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60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60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60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0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0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60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60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0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0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0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0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0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60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0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0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60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0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0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60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6" name="Google Shape;11506;p60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1507" name="Google Shape;11507;p60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0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60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0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0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2" name="Google Shape;11512;p60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1513" name="Google Shape;11513;p60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60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0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60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0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0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60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60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0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0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0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4" name="Google Shape;11524;p60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1525" name="Google Shape;11525;p60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60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0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60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0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0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60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60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60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0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60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60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7" name="Google Shape;11537;p60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1538" name="Google Shape;11538;p60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0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0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1" name="Google Shape;11541;p60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1542" name="Google Shape;11542;p60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0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0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0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60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60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0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60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0" name="Google Shape;11550;p60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1551" name="Google Shape;11551;p60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0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60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0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55" name="Google Shape;11555;p60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56" name="Google Shape;11556;p60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1557" name="Google Shape;11557;p60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0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60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0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0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0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60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0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5" name="Google Shape;11565;p60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1566" name="Google Shape;11566;p60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60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60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9" name="Google Shape;11569;p60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1570" name="Google Shape;11570;p60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60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2" name="Google Shape;11572;p60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1573" name="Google Shape;11573;p60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60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60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0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60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8" name="Google Shape;11578;p60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1579" name="Google Shape;11579;p60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60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60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2" name="Google Shape;11582;p60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1583" name="Google Shape;11583;p60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0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0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0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0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0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0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0" name="Google Shape;11590;p60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1591" name="Google Shape;11591;p60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60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0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60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5" name="Google Shape;11595;p60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1596" name="Google Shape;11596;p60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60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60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60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60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60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60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60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4" name="Google Shape;11604;p60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1605" name="Google Shape;11605;p60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60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60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60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60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60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60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60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60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4" name="Google Shape;11614;p60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1615" name="Google Shape;11615;p60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60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0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0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0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60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1" name="Google Shape;11621;p60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1622" name="Google Shape;11622;p60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0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60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60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60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7" name="Google Shape;11627;p60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1628" name="Google Shape;11628;p60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60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0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60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2" name="Google Shape;11632;p60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1633" name="Google Shape;11633;p60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60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0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60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60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8" name="Google Shape;11638;p60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1639" name="Google Shape;11639;p60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60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60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60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60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4" name="Google Shape;11644;p60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1645" name="Google Shape;11645;p60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46" name="Google Shape;11646;p60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1647" name="Google Shape;11647;p60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8" name="Google Shape;11648;p60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9" name="Google Shape;11649;p60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50" name="Google Shape;11650;p60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1651" name="Google Shape;11651;p60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60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60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60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60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60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60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60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60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60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1" name="Google Shape;11661;p60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1662" name="Google Shape;11662;p60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0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0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60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60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60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60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60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60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60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60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60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60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5" name="Google Shape;11675;p60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1676" name="Google Shape;11676;p60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0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60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60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60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60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2" name="Google Shape;11682;p60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1683" name="Google Shape;11683;p60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60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60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60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60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60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9" name="Google Shape;11689;p60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1690" name="Google Shape;11690;p60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60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0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60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4" name="Google Shape;11694;p60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1695" name="Google Shape;11695;p60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60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60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60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0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60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60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60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0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0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60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6" name="Google Shape;11706;p60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1707" name="Google Shape;11707;p60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60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60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0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1" name="Google Shape;11711;p60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1712" name="Google Shape;11712;p60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60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4" name="Google Shape;11714;p60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1715" name="Google Shape;11715;p60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60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60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60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60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0" name="Google Shape;11720;p60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1721" name="Google Shape;11721;p60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60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60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4" name="Google Shape;11724;p60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5" name="Google Shape;11725;p60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1726" name="Google Shape;11726;p60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60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8" name="Google Shape;11728;p60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1729" name="Google Shape;11729;p60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60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60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0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3" name="Google Shape;11733;p60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1734" name="Google Shape;11734;p60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0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60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60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60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60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60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60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60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60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60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5" name="Google Shape;11745;p60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1746" name="Google Shape;11746;p60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60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60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60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0" name="Google Shape;11750;p60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1751" name="Google Shape;11751;p60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0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60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60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60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60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0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0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0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0" name="Google Shape;11760;p60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1761" name="Google Shape;11761;p60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60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60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60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60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60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60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60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9" name="Google Shape;11769;p60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1770" name="Google Shape;11770;p60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0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2" name="Google Shape;11772;p60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1773" name="Google Shape;11773;p60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0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0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60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7" name="Google Shape;11777;p60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1778" name="Google Shape;11778;p60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60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60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60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60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60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60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60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0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0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8" name="Google Shape;11788;p60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1789" name="Google Shape;11789;p60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60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60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60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60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4" name="Google Shape;11794;p60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1795" name="Google Shape;11795;p60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60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7" name="Google Shape;11797;p60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1798" name="Google Shape;11798;p60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0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60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60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0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60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60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5" name="Google Shape;11805;p60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1806" name="Google Shape;11806;p60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60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60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0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60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0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0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0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0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60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60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0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60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60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60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60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0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60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24" name="Google Shape;11824;p60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25" name="Google Shape;11825;p60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1826" name="Google Shape;11826;p60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60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0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60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0" name="Google Shape;11830;p60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1831" name="Google Shape;11831;p60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60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60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0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60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60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0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60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60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60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41" name="Google Shape;11841;p60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42" name="Google Shape;11842;p60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1843" name="Google Shape;11843;p60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0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5" name="Google Shape;11845;p60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1846" name="Google Shape;11846;p60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60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60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0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0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60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2" name="Google Shape;11852;p60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1853" name="Google Shape;11853;p60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60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55" name="Google Shape;11855;p60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56" name="Google Shape;11856;p60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1857" name="Google Shape;11857;p60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60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60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60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60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60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3" name="Google Shape;11863;p60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1864" name="Google Shape;11864;p60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60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60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0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60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60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0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0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60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60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60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60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60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60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60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60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0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60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82" name="Google Shape;11882;p60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83" name="Google Shape;11883;p60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1884" name="Google Shape;11884;p60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60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6" name="Google Shape;11886;p60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1887" name="Google Shape;11887;p60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60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0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0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1" name="Google Shape;11891;p60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1892" name="Google Shape;11892;p60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0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60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60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60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7" name="Google Shape;11897;p60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1898" name="Google Shape;11898;p60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0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60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60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2" name="Google Shape;11902;p60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1903" name="Google Shape;11903;p60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60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5" name="Google Shape;11905;p60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1906" name="Google Shape;11906;p60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60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60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60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60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0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60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60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60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60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60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60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0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0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60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0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60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926" name="Shape 11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7" name="Google Shape;11927;p61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28" name="Google Shape;11928;p61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929" name="Google Shape;11929;p61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1930" name="Google Shape;11930;p61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1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61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61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61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61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61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7" name="Google Shape;11937;p61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1938" name="Google Shape;11938;p61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1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61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1" name="Google Shape;11941;p61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1942" name="Google Shape;11942;p61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61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61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61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61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7" name="Google Shape;11947;p61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1948" name="Google Shape;11948;p61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61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0" name="Google Shape;11950;p61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1951" name="Google Shape;11951;p61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1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61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61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1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6" name="Google Shape;11956;p61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1957" name="Google Shape;11957;p61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61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61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61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61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61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61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4" name="Google Shape;11964;p61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1965" name="Google Shape;11965;p61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1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61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61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1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61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61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61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3" name="Google Shape;11973;p61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1974" name="Google Shape;11974;p61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61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61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7" name="Google Shape;11977;p61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1978" name="Google Shape;11978;p61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61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61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61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61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61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1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5" name="Google Shape;11985;p61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1986" name="Google Shape;11986;p61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61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61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61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61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61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1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93" name="Google Shape;11993;p61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94" name="Google Shape;11994;p61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1995" name="Google Shape;11995;p61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1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1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8" name="Google Shape;11998;p61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1999" name="Google Shape;11999;p61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61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61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61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1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4" name="Google Shape;12004;p61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2005" name="Google Shape;12005;p61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1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1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61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61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1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1" name="Google Shape;12011;p61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2012" name="Google Shape;12012;p61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61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1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1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1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61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61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9" name="Google Shape;12019;p61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2020" name="Google Shape;12020;p61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61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61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61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61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61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61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7" name="Google Shape;12027;p61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2028" name="Google Shape;12028;p61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1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61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61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61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61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4" name="Google Shape;12034;p61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2035" name="Google Shape;12035;p61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61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61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61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9" name="Google Shape;12039;p61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2040" name="Google Shape;12040;p61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61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61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61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4" name="Google Shape;12044;p61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2045" name="Google Shape;12045;p61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61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61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61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61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0" name="Google Shape;12050;p61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2051" name="Google Shape;12051;p61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61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1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61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61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61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1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8" name="Google Shape;12058;p61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2059" name="Google Shape;12059;p61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61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1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1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61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4" name="Google Shape;12064;p61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2065" name="Google Shape;12065;p61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1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61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61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61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1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1" name="Google Shape;12071;p61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2072" name="Google Shape;12072;p61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1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61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61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61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61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8" name="Google Shape;12078;p61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2079" name="Google Shape;12079;p61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61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61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61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3" name="Google Shape;12083;p61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2084" name="Google Shape;12084;p61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1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1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1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61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61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0" name="Google Shape;12090;p61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2091" name="Google Shape;12091;p61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1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1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1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5" name="Google Shape;12095;p61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2096" name="Google Shape;12096;p61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1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1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1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61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1" name="Google Shape;12101;p61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2102" name="Google Shape;12102;p61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61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61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61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6" name="Google Shape;12106;p61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2107" name="Google Shape;12107;p61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61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61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61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61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2" name="Google Shape;12112;p61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2113" name="Google Shape;12113;p61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61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61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61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61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61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1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0" name="Google Shape;12120;p61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2121" name="Google Shape;12121;p61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1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1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1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61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6" name="Google Shape;12126;p61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2127" name="Google Shape;12127;p61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1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61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61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1" name="Google Shape;12131;p61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2132" name="Google Shape;12132;p61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1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1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1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61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7" name="Google Shape;12137;p61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2138" name="Google Shape;12138;p61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1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1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61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61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3" name="Google Shape;12143;p61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2144" name="Google Shape;12144;p61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61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61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61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61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9" name="Google Shape;12149;p61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2150" name="Google Shape;12150;p61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61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61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3" name="Google Shape;12153;p61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2154" name="Google Shape;12154;p61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1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61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61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8" name="Google Shape;12158;p61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2159" name="Google Shape;12159;p61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61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1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1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1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1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5" name="Google Shape;12165;p61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2166" name="Google Shape;12166;p61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61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8" name="Google Shape;12168;p61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2169" name="Google Shape;12169;p61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61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61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61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61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1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5" name="Google Shape;12175;p61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2176" name="Google Shape;12176;p61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61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61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1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1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61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2" name="Google Shape;12182;p61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2183" name="Google Shape;12183;p61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61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61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61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61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61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61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61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61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61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3" name="Google Shape;12193;p61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2194" name="Google Shape;12194;p61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1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61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61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1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61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61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61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2" name="Google Shape;12202;p61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2203" name="Google Shape;12203;p61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1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1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1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61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61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61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1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61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61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61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61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1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1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61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1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61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61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61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61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61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61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61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6" name="Google Shape;12226;p61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2227" name="Google Shape;12227;p61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61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61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61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61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2" name="Google Shape;12232;p61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2233" name="Google Shape;12233;p61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61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61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6" name="Google Shape;12236;p61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2237" name="Google Shape;12237;p61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61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61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61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61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61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1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61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5" name="Google Shape;12245;p61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2246" name="Google Shape;12246;p61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61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61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61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61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61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61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61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4" name="Google Shape;12254;p61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2255" name="Google Shape;12255;p61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61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61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61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61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61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61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61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3" name="Google Shape;12263;p61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2264" name="Google Shape;12264;p61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61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61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61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61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61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61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61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61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61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4" name="Google Shape;12274;p61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2275" name="Google Shape;12275;p61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61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61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61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61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61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1" name="Google Shape;12281;p61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2282" name="Google Shape;12282;p61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61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1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61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61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61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8" name="Google Shape;12288;p61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2289" name="Google Shape;12289;p61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61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61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61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61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4" name="Google Shape;12294;p61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2295" name="Google Shape;12295;p61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61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61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61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61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0" name="Google Shape;12300;p61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2301" name="Google Shape;12301;p61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61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61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61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5" name="Google Shape;12305;p61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2306" name="Google Shape;12306;p61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61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61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61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61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61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2" name="Google Shape;12312;p61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2313" name="Google Shape;12313;p61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61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61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61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61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8" name="Google Shape;12318;p61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2319" name="Google Shape;12319;p61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61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61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61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61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61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61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61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61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61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61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0" name="Google Shape;12330;p61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2331" name="Google Shape;12331;p61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1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61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61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61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61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61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61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9" name="Google Shape;12339;p61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2340" name="Google Shape;12340;p61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61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1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61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61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61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1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61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61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49" name="Google Shape;12349;p61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50" name="Google Shape;12350;p61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2351" name="Google Shape;12351;p61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61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61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61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55" name="Google Shape;12355;p61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56" name="Google Shape;12356;p61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2357" name="Google Shape;12357;p61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61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61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61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61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61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61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61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5" name="Google Shape;12365;p61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2366" name="Google Shape;12366;p61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61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61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61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61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1" name="Google Shape;12371;p61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2372" name="Google Shape;12372;p61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61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61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61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61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1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8" name="Google Shape;12378;p61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2379" name="Google Shape;12379;p61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61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61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61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61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61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61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61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61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61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9" name="Google Shape;12389;p61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2390" name="Google Shape;12390;p61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61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61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61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61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61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6" name="Google Shape;12396;p61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2397" name="Google Shape;12397;p61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61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61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61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61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1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1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1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5" name="Google Shape;12405;p61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2406" name="Google Shape;12406;p61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61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61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61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61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61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61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3" name="Google Shape;12413;p61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2414" name="Google Shape;12414;p61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61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61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1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61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61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0" name="Google Shape;12420;p61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2421" name="Google Shape;12421;p61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1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61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61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61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6" name="Google Shape;12426;p61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2427" name="Google Shape;12427;p61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61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61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61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61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1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3" name="Google Shape;12433;p61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2434" name="Google Shape;12434;p61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61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61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61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61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61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61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61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2" name="Google Shape;12442;p61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2443" name="Google Shape;12443;p61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61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61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61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7" name="Google Shape;12447;p61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2448" name="Google Shape;12448;p61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61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61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61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61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3" name="Google Shape;12453;p61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2454" name="Google Shape;12454;p61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61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61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61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61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9" name="Google Shape;12459;p61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2460" name="Google Shape;12460;p61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61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61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61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61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1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61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7" name="Google Shape;12467;p61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2468" name="Google Shape;12468;p61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61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61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1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61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61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61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61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6" name="Google Shape;12476;p61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2477" name="Google Shape;12477;p61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61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61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61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61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61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61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61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5" name="Google Shape;12485;p61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2486" name="Google Shape;12486;p61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61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1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9" name="Google Shape;12489;p61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2490" name="Google Shape;12490;p61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61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61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61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4" name="Google Shape;12494;p61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2495" name="Google Shape;12495;p61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61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61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61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61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61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1" name="Google Shape;12501;p61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2502" name="Google Shape;12502;p61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61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61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61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61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61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61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9" name="Google Shape;12509;p61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2510" name="Google Shape;12510;p61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61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61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61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61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61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61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7" name="Google Shape;12517;p61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2518" name="Google Shape;12518;p61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61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61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61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61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61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4" name="Google Shape;12524;p61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2525" name="Google Shape;12525;p61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61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61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61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61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61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61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61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61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61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61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61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61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8" name="Google Shape;12538;p61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2539" name="Google Shape;12539;p61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61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61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61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3" name="Google Shape;12543;p61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2544" name="Google Shape;12544;p61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61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61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61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61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61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61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61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61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61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61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61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61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57" name="Google Shape;12557;p61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58" name="Google Shape;12558;p61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2559" name="Google Shape;12559;p61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61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61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61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61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61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61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61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61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8" name="Google Shape;12568;p61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2569" name="Google Shape;12569;p61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61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61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61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61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4" name="Google Shape;12574;p61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2575" name="Google Shape;12575;p61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61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61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61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9" name="Google Shape;12579;p61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2580" name="Google Shape;12580;p61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61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61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61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61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5" name="Google Shape;12585;p61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2586" name="Google Shape;12586;p61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61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61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61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61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61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61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61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61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61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6" name="Google Shape;12596;p61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2597" name="Google Shape;12597;p61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61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61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61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61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61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61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61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61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1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61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8" name="Google Shape;12608;p61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2609" name="Google Shape;12609;p61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61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61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61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3" name="Google Shape;12613;p61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2614" name="Google Shape;12614;p61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61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61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61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61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61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0" name="Google Shape;12620;p61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2621" name="Google Shape;12621;p61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61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61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61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5" name="Google Shape;12625;p61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2626" name="Google Shape;12626;p61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61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61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61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1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1" name="Google Shape;12631;p61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2632" name="Google Shape;12632;p61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61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61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61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61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61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8" name="Google Shape;12638;p61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2639" name="Google Shape;12639;p61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61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61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61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61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61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61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6" name="Google Shape;12646;p61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2647" name="Google Shape;12647;p61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61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61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61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1" name="Google Shape;12651;p61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2652" name="Google Shape;12652;p61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61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61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61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61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7" name="Google Shape;12657;p61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2658" name="Google Shape;12658;p61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61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61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61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61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61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667" name="Shape 1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8" name="Google Shape;12668;p62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69" name="Google Shape;12669;p62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670" name="Google Shape;12670;p62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2671" name="Google Shape;12671;p62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62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62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62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62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6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62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62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62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62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62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6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6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62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6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6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6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6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6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6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62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62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62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6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6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62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62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62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2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0" name="Google Shape;12700;p62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2701" name="Google Shape;12701;p62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62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3" name="Google Shape;12703;p62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2704" name="Google Shape;12704;p62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62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6" name="Google Shape;12706;p62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2707" name="Google Shape;12707;p62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62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62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0" name="Google Shape;12710;p62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2711" name="Google Shape;12711;p62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62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62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62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62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6" name="Google Shape;12716;p62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2717" name="Google Shape;12717;p6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6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6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62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6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62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6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6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62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62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62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28" name="Google Shape;12728;p62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29" name="Google Shape;12729;p62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2730" name="Google Shape;12730;p62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62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32" name="Google Shape;12732;p62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33" name="Google Shape;12733;p62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2734" name="Google Shape;12734;p62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62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62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62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62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62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62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41" name="Google Shape;12741;p62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42" name="Google Shape;12742;p62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2743" name="Google Shape;12743;p62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62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62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62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7" name="Google Shape;12747;p62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2748" name="Google Shape;12748;p62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62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62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62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62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62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62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6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6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62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6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6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6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62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62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62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62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62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6" name="Google Shape;12766;p62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2767" name="Google Shape;12767;p62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62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62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62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62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62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3" name="Google Shape;12773;p62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2774" name="Google Shape;12774;p62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62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62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62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62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62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62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62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62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3" name="Google Shape;12783;p62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2784" name="Google Shape;12784;p62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62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6" name="Google Shape;12786;p62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2787" name="Google Shape;12787;p62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62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62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0" name="Google Shape;12790;p62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2791" name="Google Shape;12791;p62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62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62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62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2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6" name="Google Shape;12796;p62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2797" name="Google Shape;12797;p62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62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99" name="Google Shape;12799;p62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00" name="Google Shape;12800;p62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2801" name="Google Shape;12801;p62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62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3" name="Google Shape;12803;p62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2804" name="Google Shape;12804;p62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62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62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62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62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62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62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1" name="Google Shape;12811;p62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2812" name="Google Shape;12812;p62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62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2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2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6" name="Google Shape;12816;p62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2817" name="Google Shape;12817;p62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62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62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62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1" name="Google Shape;12821;p62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2822" name="Google Shape;12822;p62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62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62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62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6" name="Google Shape;12826;p62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2827" name="Google Shape;12827;p62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62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62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62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31" name="Google Shape;12831;p62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32" name="Google Shape;12832;p62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2833" name="Google Shape;12833;p62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62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62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62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62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62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9" name="Google Shape;12839;p62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2840" name="Google Shape;12840;p62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62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62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62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62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62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62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7" name="Google Shape;12847;p62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2848" name="Google Shape;12848;p62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62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0" name="Google Shape;12850;p62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2851" name="Google Shape;12851;p62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62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62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62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2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62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62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58" name="Google Shape;12858;p62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9" name="Google Shape;12859;p62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60" name="Google Shape;12860;p62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2861" name="Google Shape;12861;p62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62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3" name="Google Shape;12863;p62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2864" name="Google Shape;12864;p62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62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62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62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8" name="Google Shape;12868;p62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2869" name="Google Shape;12869;p62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62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62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2" name="Google Shape;12872;p62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2873" name="Google Shape;12873;p62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62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5" name="Google Shape;12875;p62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2876" name="Google Shape;12876;p62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2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2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62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62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62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62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3" name="Google Shape;12883;p62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2884" name="Google Shape;12884;p62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62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6" name="Google Shape;12886;p62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2887" name="Google Shape;12887;p62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2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62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62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62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62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62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62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62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62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62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62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62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62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01" name="Google Shape;12901;p62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02" name="Google Shape;12902;p62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2903" name="Google Shape;12903;p62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62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5" name="Google Shape;12905;p62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2906" name="Google Shape;12906;p62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62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62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9" name="Google Shape;12909;p62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2910" name="Google Shape;12910;p62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62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62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62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62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62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62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7" name="Google Shape;12917;p62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2918" name="Google Shape;12918;p62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62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62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62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62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62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4" name="Google Shape;12924;p62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2925" name="Google Shape;12925;p62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62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62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62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62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62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62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62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62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62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62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62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62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62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62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62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2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2" name="Google Shape;12942;p62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2943" name="Google Shape;12943;p62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62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62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62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62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62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62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62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62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2" name="Google Shape;12952;p62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2953" name="Google Shape;12953;p62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62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62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62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62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8" name="Google Shape;12958;p62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2959" name="Google Shape;12959;p62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62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62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62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62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4" name="Google Shape;12964;p62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2965" name="Google Shape;12965;p62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62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62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62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62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62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62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62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62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62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5" name="Google Shape;12975;p62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2976" name="Google Shape;12976;p62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62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8" name="Google Shape;12978;p62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2979" name="Google Shape;12979;p62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62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1" name="Google Shape;12981;p62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2982" name="Google Shape;12982;p62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62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62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62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62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62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62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62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62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62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62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62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62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62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62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62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62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62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62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62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2" name="Google Shape;13002;p62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3003" name="Google Shape;13003;p62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62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62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62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62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62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62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62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62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62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62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4" name="Google Shape;13014;p62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3015" name="Google Shape;13015;p62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62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62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62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62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0" name="Google Shape;13020;p62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3021" name="Google Shape;13021;p62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62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62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62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62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2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62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8" name="Google Shape;13028;p62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3029" name="Google Shape;13029;p62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62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62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62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62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62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35" name="Google Shape;13035;p62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6" name="Google Shape;13036;p62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37" name="Google Shape;13037;p62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3038" name="Google Shape;13038;p62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62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0" name="Google Shape;13040;p62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3041" name="Google Shape;13041;p62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62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62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62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62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62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7" name="Google Shape;13047;p62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3048" name="Google Shape;13048;p62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62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62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62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62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62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62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62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62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62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8" name="Google Shape;13058;p62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3059" name="Google Shape;13059;p62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62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62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62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62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2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62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6" name="Google Shape;13066;p62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3067" name="Google Shape;13067;p62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62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62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62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62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62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62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62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62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6" name="Google Shape;13076;p62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3077" name="Google Shape;13077;p62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62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62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62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2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62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3" name="Google Shape;13083;p62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3084" name="Google Shape;13084;p62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62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62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7" name="Google Shape;13087;p62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3088" name="Google Shape;13088;p62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62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62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62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62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62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62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62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62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62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62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62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62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62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62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3" name="Google Shape;13103;p62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3104" name="Google Shape;13104;p62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62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62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62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62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62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0" name="Google Shape;13110;p62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3111" name="Google Shape;13111;p62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62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62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62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62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62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62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8" name="Google Shape;13118;p62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3119" name="Google Shape;13119;p62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62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62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62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62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62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62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62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62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62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62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62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62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62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62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4" name="Google Shape;13134;p62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3135" name="Google Shape;13135;p62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62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62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62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62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62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1" name="Google Shape;13141;p62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3142" name="Google Shape;13142;p62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62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62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62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62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62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62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62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62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62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62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62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62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5" name="Google Shape;13155;p62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3156" name="Google Shape;13156;p62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62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62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62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62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61" name="Google Shape;13161;p62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62" name="Google Shape;13162;p62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3163" name="Google Shape;13163;p62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62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5" name="Google Shape;13165;p62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3166" name="Google Shape;13166;p62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62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8" name="Google Shape;13168;p62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3169" name="Google Shape;13169;p62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62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62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62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62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62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62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6" name="Google Shape;13176;p62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3177" name="Google Shape;13177;p62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62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62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62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62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62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62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62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62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62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62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62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62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62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62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62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62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62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62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62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62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62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62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62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01" name="Google Shape;13201;p62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02" name="Google Shape;13202;p62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3203" name="Google Shape;13203;p62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62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62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62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62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08" name="Google Shape;13208;p62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09" name="Google Shape;13209;p62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3210" name="Google Shape;13210;p62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62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62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62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62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15" name="Google Shape;13215;p62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16" name="Google Shape;13216;p62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17" name="Google Shape;13217;p62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18" name="Google Shape;13218;p62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3219" name="Google Shape;13219;p62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62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62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62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3" name="Google Shape;13223;p62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3224" name="Google Shape;13224;p62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62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62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62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62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62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62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62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62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62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4" name="Google Shape;13234;p62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3235" name="Google Shape;13235;p62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62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62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62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62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62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62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62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3" name="Google Shape;13243;p62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3244" name="Google Shape;13244;p62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62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62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62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62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9" name="Google Shape;13249;p62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3250" name="Google Shape;13250;p62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62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2" name="Google Shape;13252;p62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3253" name="Google Shape;13253;p62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62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62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62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62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6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6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62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62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62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62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62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62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62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6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6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62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6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6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6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62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62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62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62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7" name="Google Shape;13277;p62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3278" name="Google Shape;13278;p62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62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62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62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62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62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62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62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62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62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62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62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62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62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62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62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62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62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62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7" name="Google Shape;13297;p62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3298" name="Google Shape;13298;p62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62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62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1" name="Google Shape;13301;p62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3302" name="Google Shape;13302;p62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62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62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62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62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62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62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62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62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62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62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3" name="Google Shape;13313;p62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3314" name="Google Shape;13314;p62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62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6" name="Google Shape;13316;p62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3317" name="Google Shape;13317;p62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62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62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0" name="Google Shape;13320;p62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3321" name="Google Shape;13321;p62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62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62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62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62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6" name="Google Shape;13326;p62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3327" name="Google Shape;13327;p62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62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62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62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62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62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3" name="Google Shape;13333;p62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3334" name="Google Shape;13334;p62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62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62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62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62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62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62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1" name="Google Shape;13341;p62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3342" name="Google Shape;13342;p62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62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4" name="Google Shape;13344;p62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3345" name="Google Shape;13345;p62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62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62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62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62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62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62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62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62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62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62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62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360" name="Shape 13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61" name="Google Shape;13361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362" name="Google Shape;13362;p63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3363" name="Google Shape;13363;p63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63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63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63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63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63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9" name="Google Shape;13369;p63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3370" name="Google Shape;13370;p63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63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63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63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4" name="Google Shape;13374;p63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3375" name="Google Shape;13375;p63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63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63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8" name="Google Shape;13378;p63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3379" name="Google Shape;13379;p63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63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63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2" name="Google Shape;13382;p63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3383" name="Google Shape;13383;p63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63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63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63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7" name="Google Shape;13387;p63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3388" name="Google Shape;13388;p63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63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63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63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2" name="Google Shape;13392;p63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3393" name="Google Shape;13393;p63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63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63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63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63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8" name="Google Shape;13398;p63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3399" name="Google Shape;13399;p63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63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63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63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63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63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5" name="Google Shape;13405;p63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3406" name="Google Shape;13406;p63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63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63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9" name="Google Shape;13409;p63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3410" name="Google Shape;13410;p63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63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12" name="Google Shape;13412;p63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3" name="Google Shape;13413;p63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14" name="Google Shape;13414;p63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3415" name="Google Shape;13415;p63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63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63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8" name="Google Shape;13418;p63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3419" name="Google Shape;13419;p63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63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63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22" name="Google Shape;13422;p63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23" name="Google Shape;13423;p63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3424" name="Google Shape;13424;p63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63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26" name="Google Shape;13426;p63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7" name="Google Shape;13427;p63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28" name="Google Shape;13428;p63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3429" name="Google Shape;13429;p63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63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63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2" name="Google Shape;13432;p63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3433" name="Google Shape;13433;p63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63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63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36" name="Google Shape;13436;p63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7" name="Google Shape;13437;p63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38" name="Google Shape;13438;p63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3439" name="Google Shape;13439;p63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63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63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63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63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63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5" name="Google Shape;13445;p63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3446" name="Google Shape;13446;p63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63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8" name="Google Shape;13448;p63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3449" name="Google Shape;13449;p63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63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1" name="Google Shape;13451;p63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3452" name="Google Shape;13452;p63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63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4" name="Google Shape;13454;p63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3455" name="Google Shape;13455;p63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63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7" name="Google Shape;13457;p63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3458" name="Google Shape;13458;p63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63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0" name="Google Shape;13460;p63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3461" name="Google Shape;13461;p63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63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63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63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63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6" name="Google Shape;13466;p63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3467" name="Google Shape;13467;p63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63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9" name="Google Shape;13469;p63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3470" name="Google Shape;13470;p63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63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72" name="Google Shape;13472;p63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73" name="Google Shape;13473;p63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3474" name="Google Shape;13474;p63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63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6" name="Google Shape;13476;p63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3477" name="Google Shape;13477;p63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63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63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63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1" name="Google Shape;13481;p63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3482" name="Google Shape;13482;p63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63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84" name="Google Shape;13484;p63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5" name="Google Shape;13485;p63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86" name="Google Shape;13486;p63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3487" name="Google Shape;13487;p63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63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89" name="Google Shape;13489;p63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90" name="Google Shape;13490;p63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3491" name="Google Shape;13491;p63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63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63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63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63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96" name="Google Shape;13496;p63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97" name="Google Shape;13497;p63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3498" name="Google Shape;13498;p63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63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63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1" name="Google Shape;13501;p63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3502" name="Google Shape;13502;p63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63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63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5" name="Google Shape;13505;p63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3506" name="Google Shape;13506;p63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63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63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9" name="Google Shape;13509;p63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3510" name="Google Shape;13510;p63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63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63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3" name="Google Shape;13513;p63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3514" name="Google Shape;13514;p63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63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63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63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8" name="Google Shape;13518;p63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3519" name="Google Shape;13519;p63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63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63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63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3" name="Google Shape;13523;p63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3524" name="Google Shape;13524;p63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525" name="Google Shape;13525;p63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3526" name="Google Shape;13526;p63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7" name="Google Shape;13527;p63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8" name="Google Shape;13528;p63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9" name="Google Shape;13529;p63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30" name="Google Shape;13530;p63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3531" name="Google Shape;13531;p63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63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63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4" name="Google Shape;13534;p63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3535" name="Google Shape;13535;p63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63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63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63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63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63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63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2" name="Google Shape;13542;p63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3543" name="Google Shape;13543;p63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63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63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63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63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8" name="Google Shape;13548;p63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3549" name="Google Shape;13549;p63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63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63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63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63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63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63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63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63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63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63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63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1" name="Google Shape;13561;p63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3562" name="Google Shape;13562;p63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63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63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63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63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63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8" name="Google Shape;13568;p63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3569" name="Google Shape;13569;p63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63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63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63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63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4" name="Google Shape;13574;p63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3575" name="Google Shape;13575;p63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63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63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63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63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63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1" name="Google Shape;13581;p63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3582" name="Google Shape;13582;p63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583" name="Google Shape;13583;p63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3584" name="Google Shape;13584;p63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5" name="Google Shape;13585;p63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86" name="Google Shape;13586;p63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3587" name="Google Shape;13587;p63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63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63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63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63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63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63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63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63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63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63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63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63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63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63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63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03" name="Google Shape;13603;p63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04" name="Google Shape;13604;p63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3605" name="Google Shape;13605;p63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63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63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63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63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63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63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63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63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4" name="Google Shape;13614;p63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3615" name="Google Shape;13615;p63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63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63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8" name="Google Shape;13618;p63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3619" name="Google Shape;13619;p63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63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63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2" name="Google Shape;13622;p63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3623" name="Google Shape;13623;p63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63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63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6" name="Google Shape;13626;p63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3627" name="Google Shape;13627;p63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63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63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63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63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63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63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34" name="Google Shape;13634;p63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35" name="Google Shape;13635;p63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3636" name="Google Shape;13636;p63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63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63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39" name="Google Shape;13639;p63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40" name="Google Shape;13640;p63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3641" name="Google Shape;13641;p63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63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3" name="Google Shape;13643;p63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3644" name="Google Shape;13644;p63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63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63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63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8" name="Google Shape;13648;p63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3649" name="Google Shape;13649;p63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63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63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63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63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63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63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63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63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63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662" name="Shape 13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3" name="Google Shape;13663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4" name="Google Shape;13664;p64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65" name="Google Shape;13665;p64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3666" name="Google Shape;13666;p64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64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64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64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0" name="Google Shape;13670;p64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3671" name="Google Shape;13671;p64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64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64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64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5" name="Google Shape;13675;p64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3676" name="Google Shape;13676;p64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64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64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9" name="Google Shape;13679;p64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3680" name="Google Shape;13680;p64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64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64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3" name="Google Shape;13683;p64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3684" name="Google Shape;13684;p64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64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6" name="Google Shape;13686;p64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3687" name="Google Shape;13687;p64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64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64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0" name="Google Shape;13690;p64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3691" name="Google Shape;13691;p64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64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64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4" name="Google Shape;13694;p64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3695" name="Google Shape;13695;p64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64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64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64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64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64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1" name="Google Shape;13701;p64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3702" name="Google Shape;13702;p64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64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64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64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64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64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8" name="Google Shape;13708;p64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3709" name="Google Shape;13709;p64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64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64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64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64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64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64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64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64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64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64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0" name="Google Shape;13720;p64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3721" name="Google Shape;13721;p64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64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64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64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64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26" name="Google Shape;13726;p64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27" name="Google Shape;13727;p64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3728" name="Google Shape;13728;p64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64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64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64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2" name="Google Shape;13732;p64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3733" name="Google Shape;13733;p64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64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64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64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64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64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64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64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64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64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64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64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64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64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7" name="Google Shape;13747;p64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3748" name="Google Shape;13748;p64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64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64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64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64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64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64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64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64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64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8" name="Google Shape;13758;p64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3759" name="Google Shape;13759;p64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64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64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64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64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64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64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64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64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64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9" name="Google Shape;13769;p64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3770" name="Google Shape;13770;p64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64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64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3" name="Google Shape;13773;p64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3774" name="Google Shape;13774;p64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64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6" name="Google Shape;13776;p64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3777" name="Google Shape;13777;p64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64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64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0" name="Google Shape;13780;p64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3781" name="Google Shape;13781;p64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64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64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64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64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6" name="Google Shape;13786;p64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3787" name="Google Shape;13787;p64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64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9" name="Google Shape;13789;p64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3790" name="Google Shape;13790;p64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64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2" name="Google Shape;13792;p64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3793" name="Google Shape;13793;p64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64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64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64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64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8" name="Google Shape;13798;p64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3799" name="Google Shape;13799;p64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64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64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2" name="Google Shape;13802;p64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3803" name="Google Shape;13803;p64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64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05" name="Google Shape;13805;p64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06" name="Google Shape;13806;p64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3807" name="Google Shape;13807;p64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64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64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0" name="Google Shape;13810;p64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3811" name="Google Shape;13811;p64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64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64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64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5" name="Google Shape;13815;p64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3816" name="Google Shape;13816;p64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64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64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64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64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21" name="Google Shape;13821;p64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22" name="Google Shape;13822;p64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3823" name="Google Shape;13823;p64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64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64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64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64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64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9" name="Google Shape;13829;p64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3830" name="Google Shape;13830;p64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64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64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64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64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64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64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64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64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64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64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1" name="Google Shape;13841;p64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3842" name="Google Shape;13842;p64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64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64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64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64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64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64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64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64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64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64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64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64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5" name="Google Shape;13855;p64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3856" name="Google Shape;13856;p64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64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64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64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0" name="Google Shape;13860;p64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3861" name="Google Shape;13861;p64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64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64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64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64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64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64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8" name="Google Shape;13868;p64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3869" name="Google Shape;13869;p64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64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64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64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64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64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5" name="Google Shape;13875;p64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3876" name="Google Shape;13876;p64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64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64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64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64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64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64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64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64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64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6" name="Google Shape;13886;p64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3887" name="Google Shape;13887;p64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64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64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64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64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64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64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64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5" name="Google Shape;13895;p64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3896" name="Google Shape;13896;p64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64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64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64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64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64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64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64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64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64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64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64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64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64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0" name="Google Shape;13910;p64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3911" name="Google Shape;13911;p64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64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64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64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64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64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64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64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9" name="Google Shape;13919;p64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3920" name="Google Shape;13920;p64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64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64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3" name="Google Shape;13923;p64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3924" name="Google Shape;13924;p64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64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64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64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64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9" name="Google Shape;13929;p64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3930" name="Google Shape;13930;p64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64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64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3" name="Google Shape;13933;p64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3934" name="Google Shape;13934;p64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64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64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64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64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64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64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64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2" name="Google Shape;13942;p64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3943" name="Google Shape;13943;p64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64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5" name="Google Shape;13945;p64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3946" name="Google Shape;13946;p64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64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64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64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64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1" name="Google Shape;13951;p64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3952" name="Google Shape;13952;p64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64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64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64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64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64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8" name="Google Shape;13958;p64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3959" name="Google Shape;13959;p64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64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64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64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64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64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64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6" name="Google Shape;13966;p64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3967" name="Google Shape;13967;p64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64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64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64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64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64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3" name="Google Shape;13973;p64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3974" name="Google Shape;13974;p64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64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64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64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64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64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64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64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64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64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64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64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6" name="Google Shape;13986;p64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3987" name="Google Shape;13987;p64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64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64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64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64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64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64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64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64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64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64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64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64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64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1" name="Google Shape;14001;p64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4002" name="Google Shape;14002;p64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64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4" name="Google Shape;14004;p64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4005" name="Google Shape;14005;p64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64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64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8" name="Google Shape;14008;p64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4009" name="Google Shape;14009;p64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64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64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64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64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4" name="Google Shape;14014;p64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4015" name="Google Shape;14015;p64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64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64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64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9" name="Google Shape;14019;p64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4020" name="Google Shape;14020;p64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64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64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64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64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64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26" name="Google Shape;14026;p64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27" name="Google Shape;14027;p64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4028" name="Google Shape;14028;p64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64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64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64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64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64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64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64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64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7" name="Google Shape;14037;p64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4038" name="Google Shape;14038;p64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64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64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64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2" name="Google Shape;14042;p64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4043" name="Google Shape;14043;p64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64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64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64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7" name="Google Shape;14047;p64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4048" name="Google Shape;14048;p64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64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64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64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64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64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64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64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6" name="Google Shape;14056;p64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4057" name="Google Shape;14057;p64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64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9" name="Google Shape;14059;p64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4060" name="Google Shape;14060;p64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64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64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64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64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64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64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64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64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9" name="Google Shape;14069;p64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4070" name="Google Shape;14070;p64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64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64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64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64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64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64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64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64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64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64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64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64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3" name="Google Shape;14083;p64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4084" name="Google Shape;14084;p64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64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64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7" name="Google Shape;14087;p64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4088" name="Google Shape;14088;p64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64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64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64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64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64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64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64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64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64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8" name="Google Shape;14098;p64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4099" name="Google Shape;14099;p64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64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1" name="Google Shape;14101;p64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4102" name="Google Shape;14102;p64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64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64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64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6" name="Google Shape;14106;p64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4107" name="Google Shape;14107;p64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64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09" name="Google Shape;14109;p64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10" name="Google Shape;14110;p64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4111" name="Google Shape;14111;p64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64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64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64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5" name="Google Shape;14115;p64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4116" name="Google Shape;14116;p64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64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64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64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64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64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64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64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64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64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64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64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64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64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64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64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64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64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64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64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64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64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64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64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64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64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2" name="Google Shape;14142;p64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4143" name="Google Shape;14143;p64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64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64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64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64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64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64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64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64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64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64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64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64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64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64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64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64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64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1" name="Google Shape;14161;p64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4162" name="Google Shape;14162;p64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64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4" name="Google Shape;14164;p64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4165" name="Google Shape;14165;p64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64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64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64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9" name="Google Shape;14169;p64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4170" name="Google Shape;14170;p64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64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64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64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64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64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64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64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64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64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64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64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64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64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64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64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64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7" name="Google Shape;14187;p64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4188" name="Google Shape;14188;p64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64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64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64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64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3" name="Google Shape;14193;p64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4194" name="Google Shape;14194;p64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64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64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64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8" name="Google Shape;14198;p64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4199" name="Google Shape;14199;p64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64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1" name="Google Shape;14201;p64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4202" name="Google Shape;14202;p64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64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64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64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64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7" name="Google Shape;14207;p64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4208" name="Google Shape;14208;p64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64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64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64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2" name="Google Shape;14212;p64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4213" name="Google Shape;14213;p64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64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64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64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64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64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64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64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64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64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64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64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64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64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64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64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64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0" name="Google Shape;14230;p64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4231" name="Google Shape;14231;p64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64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64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64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64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64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64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64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64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64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64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64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64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64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64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64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64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64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64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64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51" name="Google Shape;14251;p64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52" name="Google Shape;14252;p64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53" name="Google Shape;14253;p64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54" name="Google Shape;14254;p64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4255" name="Google Shape;14255;p64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64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64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64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64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64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1" name="Google Shape;14261;p64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4262" name="Google Shape;14262;p64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64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64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64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64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267" name="Google Shape;14267;p64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4268" name="Google Shape;14268;p64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9" name="Google Shape;14269;p64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0" name="Google Shape;14270;p64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1" name="Google Shape;14271;p64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2" name="Google Shape;14272;p64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273" name="Google Shape;14273;p64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4274" name="Google Shape;14274;p64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64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64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64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64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64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64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64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2" name="Google Shape;14282;p64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4283" name="Google Shape;14283;p64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64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64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64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7" name="Google Shape;14287;p64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4288" name="Google Shape;14288;p64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64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64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64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64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296" name="Shape 14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297" name="Google Shape;14297;p6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Asian Food Workshop by Slidesgo">
  <a:themeElements>
    <a:clrScheme name="Simple Light">
      <a:dk1>
        <a:srgbClr val="FFFFFF"/>
      </a:dk1>
      <a:lt1>
        <a:srgbClr val="1B1B1B"/>
      </a:lt1>
      <a:dk2>
        <a:srgbClr val="F5CDB2"/>
      </a:dk2>
      <a:lt2>
        <a:srgbClr val="EEEEEE"/>
      </a:lt2>
      <a:accent1>
        <a:srgbClr val="FFE6D5"/>
      </a:accent1>
      <a:accent2>
        <a:srgbClr val="FFCFAF"/>
      </a:accent2>
      <a:accent3>
        <a:srgbClr val="F8C7A5"/>
      </a:accent3>
      <a:accent4>
        <a:srgbClr val="A78F7E"/>
      </a:accent4>
      <a:accent5>
        <a:srgbClr val="EE9458"/>
      </a:accent5>
      <a:accent6>
        <a:srgbClr val="FFE6D5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