
<file path=[Content_Types].xml><?xml version="1.0" encoding="utf-8"?>
<Types xmlns="http://schemas.openxmlformats.org/package/2006/content-types">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Catamaran"/>
      <p:regular r:id="rId48"/>
      <p:bold r:id="rId49"/>
    </p:embeddedFont>
    <p:embeddedFont>
      <p:font typeface="Proxima Nova"/>
      <p:regular r:id="rId50"/>
      <p:bold r:id="rId51"/>
      <p:italic r:id="rId52"/>
      <p:boldItalic r:id="rId53"/>
    </p:embeddedFont>
    <p:embeddedFont>
      <p:font typeface="Roboto Medium"/>
      <p:regular r:id="rId54"/>
      <p:bold r:id="rId55"/>
      <p:italic r:id="rId56"/>
      <p:boldItalic r:id="rId57"/>
    </p:embeddedFont>
    <p:embeddedFont>
      <p:font typeface="Amatic SC"/>
      <p:regular r:id="rId58"/>
      <p:bold r:id="rId59"/>
    </p:embeddedFont>
    <p:embeddedFont>
      <p:font typeface="Abel"/>
      <p:regular r:id="rId60"/>
    </p:embeddedFont>
    <p:embeddedFont>
      <p:font typeface="Proxima Nova Semibold"/>
      <p:regular r:id="rId61"/>
      <p:bold r:id="rId62"/>
      <p:boldItalic r:id="rId63"/>
    </p:embeddedFont>
    <p:embeddedFont>
      <p:font typeface="Source Sans Pro"/>
      <p:regular r:id="rId64"/>
      <p:bold r:id="rId65"/>
      <p:italic r:id="rId66"/>
      <p:boldItalic r:id="rId67"/>
    </p:embeddedFont>
    <p:embeddedFont>
      <p:font typeface="Open Sans"/>
      <p:regular r:id="rId68"/>
      <p:bold r:id="rId69"/>
      <p:italic r:id="rId70"/>
      <p:boldItalic r:id="rId7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31E51C8-E96B-48B4-8B1C-D7E411403F6E}">
  <a:tblStyle styleId="{331E51C8-E96B-48B4-8B1C-D7E411403F6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Catamaran-regular.fntdata"/><Relationship Id="rId47" Type="http://schemas.openxmlformats.org/officeDocument/2006/relationships/slide" Target="slides/slide41.xml"/><Relationship Id="rId49" Type="http://schemas.openxmlformats.org/officeDocument/2006/relationships/font" Target="fonts/Catamaran-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OpenSans-boldItalic.fntdata"/><Relationship Id="rId70" Type="http://schemas.openxmlformats.org/officeDocument/2006/relationships/font" Target="fonts/OpenSans-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4.xml"/><Relationship Id="rId64" Type="http://schemas.openxmlformats.org/officeDocument/2006/relationships/font" Target="fonts/SourceSansPro-regular.fntdata"/><Relationship Id="rId63" Type="http://schemas.openxmlformats.org/officeDocument/2006/relationships/font" Target="fonts/ProximaNovaSemibold-boldItalic.fntdata"/><Relationship Id="rId22" Type="http://schemas.openxmlformats.org/officeDocument/2006/relationships/slide" Target="slides/slide16.xml"/><Relationship Id="rId66" Type="http://schemas.openxmlformats.org/officeDocument/2006/relationships/font" Target="fonts/SourceSansPro-italic.fntdata"/><Relationship Id="rId21" Type="http://schemas.openxmlformats.org/officeDocument/2006/relationships/slide" Target="slides/slide15.xml"/><Relationship Id="rId65" Type="http://schemas.openxmlformats.org/officeDocument/2006/relationships/font" Target="fonts/SourceSansPro-bold.fntdata"/><Relationship Id="rId24" Type="http://schemas.openxmlformats.org/officeDocument/2006/relationships/slide" Target="slides/slide18.xml"/><Relationship Id="rId68" Type="http://schemas.openxmlformats.org/officeDocument/2006/relationships/font" Target="fonts/OpenSans-regular.fntdata"/><Relationship Id="rId23" Type="http://schemas.openxmlformats.org/officeDocument/2006/relationships/slide" Target="slides/slide17.xml"/><Relationship Id="rId67" Type="http://schemas.openxmlformats.org/officeDocument/2006/relationships/font" Target="fonts/SourceSansPro-boldItalic.fntdata"/><Relationship Id="rId60" Type="http://schemas.openxmlformats.org/officeDocument/2006/relationships/font" Target="fonts/Abel-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OpenSans-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fntdata"/><Relationship Id="rId50" Type="http://schemas.openxmlformats.org/officeDocument/2006/relationships/font" Target="fonts/ProximaNova-regular.fntdata"/><Relationship Id="rId53" Type="http://schemas.openxmlformats.org/officeDocument/2006/relationships/font" Target="fonts/ProximaNova-boldItalic.fntdata"/><Relationship Id="rId52" Type="http://schemas.openxmlformats.org/officeDocument/2006/relationships/font" Target="fonts/ProximaNova-italic.fntdata"/><Relationship Id="rId11" Type="http://schemas.openxmlformats.org/officeDocument/2006/relationships/slide" Target="slides/slide5.xml"/><Relationship Id="rId55" Type="http://schemas.openxmlformats.org/officeDocument/2006/relationships/font" Target="fonts/RobotoMedium-bold.fntdata"/><Relationship Id="rId10" Type="http://schemas.openxmlformats.org/officeDocument/2006/relationships/slide" Target="slides/slide4.xml"/><Relationship Id="rId54" Type="http://schemas.openxmlformats.org/officeDocument/2006/relationships/font" Target="fonts/RobotoMedium-regular.fntdata"/><Relationship Id="rId13" Type="http://schemas.openxmlformats.org/officeDocument/2006/relationships/slide" Target="slides/slide7.xml"/><Relationship Id="rId57" Type="http://schemas.openxmlformats.org/officeDocument/2006/relationships/font" Target="fonts/RobotoMedium-boldItalic.fntdata"/><Relationship Id="rId12" Type="http://schemas.openxmlformats.org/officeDocument/2006/relationships/slide" Target="slides/slide6.xml"/><Relationship Id="rId56" Type="http://schemas.openxmlformats.org/officeDocument/2006/relationships/font" Target="fonts/RobotoMedium-italic.fntdata"/><Relationship Id="rId15" Type="http://schemas.openxmlformats.org/officeDocument/2006/relationships/slide" Target="slides/slide9.xml"/><Relationship Id="rId59" Type="http://schemas.openxmlformats.org/officeDocument/2006/relationships/font" Target="fonts/AmaticSC-bold.fntdata"/><Relationship Id="rId14" Type="http://schemas.openxmlformats.org/officeDocument/2006/relationships/slide" Target="slides/slide8.xml"/><Relationship Id="rId58" Type="http://schemas.openxmlformats.org/officeDocument/2006/relationships/font" Target="fonts/AmaticSC-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 name="Shape 569"/>
        <p:cNvGrpSpPr/>
        <p:nvPr/>
      </p:nvGrpSpPr>
      <p:grpSpPr>
        <a:xfrm>
          <a:off x="0" y="0"/>
          <a:ext cx="0" cy="0"/>
          <a:chOff x="0" y="0"/>
          <a:chExt cx="0" cy="0"/>
        </a:xfrm>
      </p:grpSpPr>
      <p:sp>
        <p:nvSpPr>
          <p:cNvPr id="570" name="Google Shape;570;g7010f211f2_1_3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7010f211f2_1_3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 name="Shape 575"/>
        <p:cNvGrpSpPr/>
        <p:nvPr/>
      </p:nvGrpSpPr>
      <p:grpSpPr>
        <a:xfrm>
          <a:off x="0" y="0"/>
          <a:ext cx="0" cy="0"/>
          <a:chOff x="0" y="0"/>
          <a:chExt cx="0" cy="0"/>
        </a:xfrm>
      </p:grpSpPr>
      <p:sp>
        <p:nvSpPr>
          <p:cNvPr id="576" name="Google Shape;576;g7010f211f2_1_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 name="Google Shape;577;g7010f211f2_1_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g7001294bec_0_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4" name="Google Shape;584;g7001294bec_0_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5" name="Shape 595"/>
        <p:cNvGrpSpPr/>
        <p:nvPr/>
      </p:nvGrpSpPr>
      <p:grpSpPr>
        <a:xfrm>
          <a:off x="0" y="0"/>
          <a:ext cx="0" cy="0"/>
          <a:chOff x="0" y="0"/>
          <a:chExt cx="0" cy="0"/>
        </a:xfrm>
      </p:grpSpPr>
      <p:sp>
        <p:nvSpPr>
          <p:cNvPr id="596" name="Google Shape;596;g7001294bec_0_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7" name="Google Shape;597;g7001294bec_0_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 name="Shape 602"/>
        <p:cNvGrpSpPr/>
        <p:nvPr/>
      </p:nvGrpSpPr>
      <p:grpSpPr>
        <a:xfrm>
          <a:off x="0" y="0"/>
          <a:ext cx="0" cy="0"/>
          <a:chOff x="0" y="0"/>
          <a:chExt cx="0" cy="0"/>
        </a:xfrm>
      </p:grpSpPr>
      <p:sp>
        <p:nvSpPr>
          <p:cNvPr id="603" name="Google Shape;603;g7010f211f2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4" name="Google Shape;604;g7010f211f2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 name="Shape 611"/>
        <p:cNvGrpSpPr/>
        <p:nvPr/>
      </p:nvGrpSpPr>
      <p:grpSpPr>
        <a:xfrm>
          <a:off x="0" y="0"/>
          <a:ext cx="0" cy="0"/>
          <a:chOff x="0" y="0"/>
          <a:chExt cx="0" cy="0"/>
        </a:xfrm>
      </p:grpSpPr>
      <p:sp>
        <p:nvSpPr>
          <p:cNvPr id="612" name="Google Shape;612;g702262510a_0_257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3" name="Google Shape;613;g702262510a_0_257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7" name="Shape 617"/>
        <p:cNvGrpSpPr/>
        <p:nvPr/>
      </p:nvGrpSpPr>
      <p:grpSpPr>
        <a:xfrm>
          <a:off x="0" y="0"/>
          <a:ext cx="0" cy="0"/>
          <a:chOff x="0" y="0"/>
          <a:chExt cx="0" cy="0"/>
        </a:xfrm>
      </p:grpSpPr>
      <p:sp>
        <p:nvSpPr>
          <p:cNvPr id="618" name="Google Shape;618;g7010f211f2_0_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9" name="Google Shape;619;g7010f211f2_0_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 name="Shape 623"/>
        <p:cNvGrpSpPr/>
        <p:nvPr/>
      </p:nvGrpSpPr>
      <p:grpSpPr>
        <a:xfrm>
          <a:off x="0" y="0"/>
          <a:ext cx="0" cy="0"/>
          <a:chOff x="0" y="0"/>
          <a:chExt cx="0" cy="0"/>
        </a:xfrm>
      </p:grpSpPr>
      <p:sp>
        <p:nvSpPr>
          <p:cNvPr id="624" name="Google Shape;624;g7010f211f2_0_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5" name="Google Shape;625;g7010f211f2_0_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 name="Shape 634"/>
        <p:cNvGrpSpPr/>
        <p:nvPr/>
      </p:nvGrpSpPr>
      <p:grpSpPr>
        <a:xfrm>
          <a:off x="0" y="0"/>
          <a:ext cx="0" cy="0"/>
          <a:chOff x="0" y="0"/>
          <a:chExt cx="0" cy="0"/>
        </a:xfrm>
      </p:grpSpPr>
      <p:sp>
        <p:nvSpPr>
          <p:cNvPr id="635" name="Google Shape;635;g85c5ff11eb_3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6" name="Google Shape;636;g85c5ff11eb_3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 name="Shape 640"/>
        <p:cNvGrpSpPr/>
        <p:nvPr/>
      </p:nvGrpSpPr>
      <p:grpSpPr>
        <a:xfrm>
          <a:off x="0" y="0"/>
          <a:ext cx="0" cy="0"/>
          <a:chOff x="0" y="0"/>
          <a:chExt cx="0" cy="0"/>
        </a:xfrm>
      </p:grpSpPr>
      <p:sp>
        <p:nvSpPr>
          <p:cNvPr id="641" name="Google Shape;641;g7010f211f2_0_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2" name="Google Shape;642;g7010f211f2_0_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7010f211f2_0_3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7010f211f2_0_3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7010f211f2_0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7010f211f2_0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 name="Shape 788"/>
        <p:cNvGrpSpPr/>
        <p:nvPr/>
      </p:nvGrpSpPr>
      <p:grpSpPr>
        <a:xfrm>
          <a:off x="0" y="0"/>
          <a:ext cx="0" cy="0"/>
          <a:chOff x="0" y="0"/>
          <a:chExt cx="0" cy="0"/>
        </a:xfrm>
      </p:grpSpPr>
      <p:sp>
        <p:nvSpPr>
          <p:cNvPr id="789" name="Google Shape;789;g7010f211f2_0_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0" name="Google Shape;790;g7010f211f2_0_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 name="Shape 801"/>
        <p:cNvGrpSpPr/>
        <p:nvPr/>
      </p:nvGrpSpPr>
      <p:grpSpPr>
        <a:xfrm>
          <a:off x="0" y="0"/>
          <a:ext cx="0" cy="0"/>
          <a:chOff x="0" y="0"/>
          <a:chExt cx="0" cy="0"/>
        </a:xfrm>
      </p:grpSpPr>
      <p:sp>
        <p:nvSpPr>
          <p:cNvPr id="802" name="Google Shape;802;g85c5ff11eb_3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 name="Google Shape;803;g85c5ff11eb_3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 name="Shape 808"/>
        <p:cNvGrpSpPr/>
        <p:nvPr/>
      </p:nvGrpSpPr>
      <p:grpSpPr>
        <a:xfrm>
          <a:off x="0" y="0"/>
          <a:ext cx="0" cy="0"/>
          <a:chOff x="0" y="0"/>
          <a:chExt cx="0" cy="0"/>
        </a:xfrm>
      </p:grpSpPr>
      <p:sp>
        <p:nvSpPr>
          <p:cNvPr id="809" name="Google Shape;809;g7010f211f2_0_4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0" name="Google Shape;810;g7010f211f2_0_4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 name="Shape 818"/>
        <p:cNvGrpSpPr/>
        <p:nvPr/>
      </p:nvGrpSpPr>
      <p:grpSpPr>
        <a:xfrm>
          <a:off x="0" y="0"/>
          <a:ext cx="0" cy="0"/>
          <a:chOff x="0" y="0"/>
          <a:chExt cx="0" cy="0"/>
        </a:xfrm>
      </p:grpSpPr>
      <p:sp>
        <p:nvSpPr>
          <p:cNvPr id="819" name="Google Shape;819;g7010f211f2_0_4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 name="Google Shape;820;g7010f211f2_0_4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 name="Shape 838"/>
        <p:cNvGrpSpPr/>
        <p:nvPr/>
      </p:nvGrpSpPr>
      <p:grpSpPr>
        <a:xfrm>
          <a:off x="0" y="0"/>
          <a:ext cx="0" cy="0"/>
          <a:chOff x="0" y="0"/>
          <a:chExt cx="0" cy="0"/>
        </a:xfrm>
      </p:grpSpPr>
      <p:sp>
        <p:nvSpPr>
          <p:cNvPr id="839" name="Google Shape;839;g7010f211f2_0_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 name="Google Shape;840;g7010f211f2_0_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 name="Shape 1121"/>
        <p:cNvGrpSpPr/>
        <p:nvPr/>
      </p:nvGrpSpPr>
      <p:grpSpPr>
        <a:xfrm>
          <a:off x="0" y="0"/>
          <a:ext cx="0" cy="0"/>
          <a:chOff x="0" y="0"/>
          <a:chExt cx="0" cy="0"/>
        </a:xfrm>
      </p:grpSpPr>
      <p:sp>
        <p:nvSpPr>
          <p:cNvPr id="1122" name="Google Shape;1122;g7010f211f2_0_4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3" name="Google Shape;1123;g7010f211f2_0_4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702262510a_0_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702262510a_0_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3" name="Shape 1163"/>
        <p:cNvGrpSpPr/>
        <p:nvPr/>
      </p:nvGrpSpPr>
      <p:grpSpPr>
        <a:xfrm>
          <a:off x="0" y="0"/>
          <a:ext cx="0" cy="0"/>
          <a:chOff x="0" y="0"/>
          <a:chExt cx="0" cy="0"/>
        </a:xfrm>
      </p:grpSpPr>
      <p:sp>
        <p:nvSpPr>
          <p:cNvPr id="1164" name="Google Shape;1164;g702262510a_0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5" name="Google Shape;1165;g702262510a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6" name="Shape 1176"/>
        <p:cNvGrpSpPr/>
        <p:nvPr/>
      </p:nvGrpSpPr>
      <p:grpSpPr>
        <a:xfrm>
          <a:off x="0" y="0"/>
          <a:ext cx="0" cy="0"/>
          <a:chOff x="0" y="0"/>
          <a:chExt cx="0" cy="0"/>
        </a:xfrm>
      </p:grpSpPr>
      <p:sp>
        <p:nvSpPr>
          <p:cNvPr id="1177" name="Google Shape;1177;g85c5ff11eb_3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8" name="Google Shape;1178;g85c5ff11eb_3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 name="Shape 1189"/>
        <p:cNvGrpSpPr/>
        <p:nvPr/>
      </p:nvGrpSpPr>
      <p:grpSpPr>
        <a:xfrm>
          <a:off x="0" y="0"/>
          <a:ext cx="0" cy="0"/>
          <a:chOff x="0" y="0"/>
          <a:chExt cx="0" cy="0"/>
        </a:xfrm>
      </p:grpSpPr>
      <p:sp>
        <p:nvSpPr>
          <p:cNvPr id="1190" name="Google Shape;1190;g702262510a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 name="Google Shape;1191;g702262510a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 name="Shape 1212"/>
        <p:cNvGrpSpPr/>
        <p:nvPr/>
      </p:nvGrpSpPr>
      <p:grpSpPr>
        <a:xfrm>
          <a:off x="0" y="0"/>
          <a:ext cx="0" cy="0"/>
          <a:chOff x="0" y="0"/>
          <a:chExt cx="0" cy="0"/>
        </a:xfrm>
      </p:grpSpPr>
      <p:sp>
        <p:nvSpPr>
          <p:cNvPr id="1213" name="Google Shape;1213;g702262510a_0_25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 name="Google Shape;1214;g702262510a_0_25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8" name="Shape 1218"/>
        <p:cNvGrpSpPr/>
        <p:nvPr/>
      </p:nvGrpSpPr>
      <p:grpSpPr>
        <a:xfrm>
          <a:off x="0" y="0"/>
          <a:ext cx="0" cy="0"/>
          <a:chOff x="0" y="0"/>
          <a:chExt cx="0" cy="0"/>
        </a:xfrm>
      </p:grpSpPr>
      <p:sp>
        <p:nvSpPr>
          <p:cNvPr id="1219" name="Google Shape;1219;g702262510a_0_257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0" name="Google Shape;1220;g702262510a_0_257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4" name="Shape 1224"/>
        <p:cNvGrpSpPr/>
        <p:nvPr/>
      </p:nvGrpSpPr>
      <p:grpSpPr>
        <a:xfrm>
          <a:off x="0" y="0"/>
          <a:ext cx="0" cy="0"/>
          <a:chOff x="0" y="0"/>
          <a:chExt cx="0" cy="0"/>
        </a:xfrm>
      </p:grpSpPr>
      <p:sp>
        <p:nvSpPr>
          <p:cNvPr id="1225" name="Google Shape;1225;g702262510a_0_13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6" name="Google Shape;1226;g702262510a_0_13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1" name="Shape 1231"/>
        <p:cNvGrpSpPr/>
        <p:nvPr/>
      </p:nvGrpSpPr>
      <p:grpSpPr>
        <a:xfrm>
          <a:off x="0" y="0"/>
          <a:ext cx="0" cy="0"/>
          <a:chOff x="0" y="0"/>
          <a:chExt cx="0" cy="0"/>
        </a:xfrm>
      </p:grpSpPr>
      <p:sp>
        <p:nvSpPr>
          <p:cNvPr id="1232" name="Google Shape;1232;g702262510a_0_135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3" name="Google Shape;1233;g702262510a_0_135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4" name="Shape 1244"/>
        <p:cNvGrpSpPr/>
        <p:nvPr/>
      </p:nvGrpSpPr>
      <p:grpSpPr>
        <a:xfrm>
          <a:off x="0" y="0"/>
          <a:ext cx="0" cy="0"/>
          <a:chOff x="0" y="0"/>
          <a:chExt cx="0" cy="0"/>
        </a:xfrm>
      </p:grpSpPr>
      <p:sp>
        <p:nvSpPr>
          <p:cNvPr id="1245" name="Google Shape;1245;g85c5ff11eb_2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6" name="Google Shape;1246;g85c5ff11eb_2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8" name="Shape 1258"/>
        <p:cNvGrpSpPr/>
        <p:nvPr/>
      </p:nvGrpSpPr>
      <p:grpSpPr>
        <a:xfrm>
          <a:off x="0" y="0"/>
          <a:ext cx="0" cy="0"/>
          <a:chOff x="0" y="0"/>
          <a:chExt cx="0" cy="0"/>
        </a:xfrm>
      </p:grpSpPr>
      <p:sp>
        <p:nvSpPr>
          <p:cNvPr id="1259" name="Google Shape;1259;g85c5ff11eb_2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0" name="Google Shape;1260;g85c5ff11eb_2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7" name="Shape 1597"/>
        <p:cNvGrpSpPr/>
        <p:nvPr/>
      </p:nvGrpSpPr>
      <p:grpSpPr>
        <a:xfrm>
          <a:off x="0" y="0"/>
          <a:ext cx="0" cy="0"/>
          <a:chOff x="0" y="0"/>
          <a:chExt cx="0" cy="0"/>
        </a:xfrm>
      </p:grpSpPr>
      <p:sp>
        <p:nvSpPr>
          <p:cNvPr id="1598" name="Google Shape;1598;g85c5ff11eb_2_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9" name="Google Shape;1599;g85c5ff11eb_2_4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4" name="Shape 4384"/>
        <p:cNvGrpSpPr/>
        <p:nvPr/>
      </p:nvGrpSpPr>
      <p:grpSpPr>
        <a:xfrm>
          <a:off x="0" y="0"/>
          <a:ext cx="0" cy="0"/>
          <a:chOff x="0" y="0"/>
          <a:chExt cx="0" cy="0"/>
        </a:xfrm>
      </p:grpSpPr>
      <p:sp>
        <p:nvSpPr>
          <p:cNvPr id="4385" name="Google Shape;4385;g85c5ff11eb_2_3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6" name="Google Shape;4386;g85c5ff11eb_2_3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3" name="Shape 4803"/>
        <p:cNvGrpSpPr/>
        <p:nvPr/>
      </p:nvGrpSpPr>
      <p:grpSpPr>
        <a:xfrm>
          <a:off x="0" y="0"/>
          <a:ext cx="0" cy="0"/>
          <a:chOff x="0" y="0"/>
          <a:chExt cx="0" cy="0"/>
        </a:xfrm>
      </p:grpSpPr>
      <p:sp>
        <p:nvSpPr>
          <p:cNvPr id="4804" name="Google Shape;4804;g85c5ff11eb_2_36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05" name="Google Shape;4805;g85c5ff11eb_2_36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3" name="Shape 4973"/>
        <p:cNvGrpSpPr/>
        <p:nvPr/>
      </p:nvGrpSpPr>
      <p:grpSpPr>
        <a:xfrm>
          <a:off x="0" y="0"/>
          <a:ext cx="0" cy="0"/>
          <a:chOff x="0" y="0"/>
          <a:chExt cx="0" cy="0"/>
        </a:xfrm>
      </p:grpSpPr>
      <p:sp>
        <p:nvSpPr>
          <p:cNvPr id="4974" name="Google Shape;4974;g85c5ff11eb_2_38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5" name="Google Shape;4975;g85c5ff11eb_2_38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8" name="Shape 5378"/>
        <p:cNvGrpSpPr/>
        <p:nvPr/>
      </p:nvGrpSpPr>
      <p:grpSpPr>
        <a:xfrm>
          <a:off x="0" y="0"/>
          <a:ext cx="0" cy="0"/>
          <a:chOff x="0" y="0"/>
          <a:chExt cx="0" cy="0"/>
        </a:xfrm>
      </p:grpSpPr>
      <p:sp>
        <p:nvSpPr>
          <p:cNvPr id="5379" name="Google Shape;5379;g85c5ff11eb_2_4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0" name="Google Shape;5380;g85c5ff11eb_2_4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8" name="Shape 5758"/>
        <p:cNvGrpSpPr/>
        <p:nvPr/>
      </p:nvGrpSpPr>
      <p:grpSpPr>
        <a:xfrm>
          <a:off x="0" y="0"/>
          <a:ext cx="0" cy="0"/>
          <a:chOff x="0" y="0"/>
          <a:chExt cx="0" cy="0"/>
        </a:xfrm>
      </p:grpSpPr>
      <p:sp>
        <p:nvSpPr>
          <p:cNvPr id="5759" name="Google Shape;5759;g85c5ff11eb_2_45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60" name="Google Shape;5760;g85c5ff11eb_2_45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72" name="Shape 6172"/>
        <p:cNvGrpSpPr/>
        <p:nvPr/>
      </p:nvGrpSpPr>
      <p:grpSpPr>
        <a:xfrm>
          <a:off x="0" y="0"/>
          <a:ext cx="0" cy="0"/>
          <a:chOff x="0" y="0"/>
          <a:chExt cx="0" cy="0"/>
        </a:xfrm>
      </p:grpSpPr>
      <p:sp>
        <p:nvSpPr>
          <p:cNvPr id="6173" name="Google Shape;6173;g85c5ff11eb_2_49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4" name="Google Shape;6174;g85c5ff11eb_2_49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3" name="Shape 6533"/>
        <p:cNvGrpSpPr/>
        <p:nvPr/>
      </p:nvGrpSpPr>
      <p:grpSpPr>
        <a:xfrm>
          <a:off x="0" y="0"/>
          <a:ext cx="0" cy="0"/>
          <a:chOff x="0" y="0"/>
          <a:chExt cx="0" cy="0"/>
        </a:xfrm>
      </p:grpSpPr>
      <p:sp>
        <p:nvSpPr>
          <p:cNvPr id="6534" name="Google Shape;6534;g85c5ff11eb_2_53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35" name="Google Shape;6535;g85c5ff11eb_2_53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3" name="Shape 7043"/>
        <p:cNvGrpSpPr/>
        <p:nvPr/>
      </p:nvGrpSpPr>
      <p:grpSpPr>
        <a:xfrm>
          <a:off x="0" y="0"/>
          <a:ext cx="0" cy="0"/>
          <a:chOff x="0" y="0"/>
          <a:chExt cx="0" cy="0"/>
        </a:xfrm>
      </p:grpSpPr>
      <p:sp>
        <p:nvSpPr>
          <p:cNvPr id="7044" name="Google Shape;7044;g85c5ff11eb_2_5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5" name="Google Shape;7045;g85c5ff11eb_2_5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3" name="Shape 7663"/>
        <p:cNvGrpSpPr/>
        <p:nvPr/>
      </p:nvGrpSpPr>
      <p:grpSpPr>
        <a:xfrm>
          <a:off x="0" y="0"/>
          <a:ext cx="0" cy="0"/>
          <a:chOff x="0" y="0"/>
          <a:chExt cx="0" cy="0"/>
        </a:xfrm>
      </p:grpSpPr>
      <p:sp>
        <p:nvSpPr>
          <p:cNvPr id="7664" name="Google Shape;7664;g85c5ff11eb_2_6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5" name="Google Shape;7665;g85c5ff11eb_2_6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7" name="Shape 8257"/>
        <p:cNvGrpSpPr/>
        <p:nvPr/>
      </p:nvGrpSpPr>
      <p:grpSpPr>
        <a:xfrm>
          <a:off x="0" y="0"/>
          <a:ext cx="0" cy="0"/>
          <a:chOff x="0" y="0"/>
          <a:chExt cx="0" cy="0"/>
        </a:xfrm>
      </p:grpSpPr>
      <p:sp>
        <p:nvSpPr>
          <p:cNvPr id="8258" name="Google Shape;8258;g85c5ff11eb_2_70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9" name="Google Shape;8259;g85c5ff11eb_2_70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g85c5ff11eb_2_74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0" name="Google Shape;8580;g85c5ff11eb_2_74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3" name="Shape 8883"/>
        <p:cNvGrpSpPr/>
        <p:nvPr/>
      </p:nvGrpSpPr>
      <p:grpSpPr>
        <a:xfrm>
          <a:off x="0" y="0"/>
          <a:ext cx="0" cy="0"/>
          <a:chOff x="0" y="0"/>
          <a:chExt cx="0" cy="0"/>
        </a:xfrm>
      </p:grpSpPr>
      <p:sp>
        <p:nvSpPr>
          <p:cNvPr id="8884" name="Google Shape;8884;g85c5ff11eb_2_7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5" name="Google Shape;8885;g85c5ff11eb_2_7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0" y="0"/>
            <a:ext cx="9143994" cy="5143456"/>
            <a:chOff x="0" y="0"/>
            <a:chExt cx="9143994" cy="5143456"/>
          </a:xfrm>
        </p:grpSpPr>
        <p:sp>
          <p:nvSpPr>
            <p:cNvPr id="10" name="Google Shape;10;p2"/>
            <p:cNvSpPr/>
            <p:nvPr/>
          </p:nvSpPr>
          <p:spPr>
            <a:xfrm>
              <a:off x="0" y="0"/>
              <a:ext cx="4207774" cy="2429966"/>
            </a:xfrm>
            <a:custGeom>
              <a:rect b="b" l="l" r="r" t="t"/>
              <a:pathLst>
                <a:path extrusionOk="0" h="38177" w="66108">
                  <a:moveTo>
                    <a:pt x="63686" y="1"/>
                  </a:moveTo>
                  <a:lnTo>
                    <a:pt x="27933" y="35755"/>
                  </a:lnTo>
                  <a:lnTo>
                    <a:pt x="0" y="7822"/>
                  </a:lnTo>
                  <a:lnTo>
                    <a:pt x="0" y="10243"/>
                  </a:lnTo>
                  <a:lnTo>
                    <a:pt x="27933" y="38176"/>
                  </a:lnTo>
                  <a:lnTo>
                    <a:pt x="6610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0" y="0"/>
              <a:ext cx="3770053" cy="1992245"/>
            </a:xfrm>
            <a:custGeom>
              <a:rect b="b" l="l" r="r" t="t"/>
              <a:pathLst>
                <a:path extrusionOk="0" h="31300" w="59231">
                  <a:moveTo>
                    <a:pt x="56809" y="1"/>
                  </a:moveTo>
                  <a:lnTo>
                    <a:pt x="27933" y="28877"/>
                  </a:lnTo>
                  <a:lnTo>
                    <a:pt x="0" y="945"/>
                  </a:lnTo>
                  <a:lnTo>
                    <a:pt x="0" y="3363"/>
                  </a:lnTo>
                  <a:lnTo>
                    <a:pt x="27933" y="31299"/>
                  </a:lnTo>
                  <a:lnTo>
                    <a:pt x="5923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223734" y="0"/>
              <a:ext cx="3108602" cy="1554269"/>
            </a:xfrm>
            <a:custGeom>
              <a:rect b="b" l="l" r="r" t="t"/>
              <a:pathLst>
                <a:path extrusionOk="0" h="24419" w="48839">
                  <a:moveTo>
                    <a:pt x="0" y="1"/>
                  </a:moveTo>
                  <a:lnTo>
                    <a:pt x="24418" y="24418"/>
                  </a:lnTo>
                  <a:lnTo>
                    <a:pt x="48838" y="1"/>
                  </a:lnTo>
                  <a:lnTo>
                    <a:pt x="46417" y="1"/>
                  </a:lnTo>
                  <a:lnTo>
                    <a:pt x="24418" y="22000"/>
                  </a:lnTo>
                  <a:lnTo>
                    <a:pt x="242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61463"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1099192" y="0"/>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1536921"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1919847" y="0"/>
              <a:ext cx="5306310" cy="5143366"/>
            </a:xfrm>
            <a:custGeom>
              <a:rect b="b" l="l" r="r" t="t"/>
              <a:pathLst>
                <a:path extrusionOk="0" h="80807" w="83367">
                  <a:moveTo>
                    <a:pt x="41683" y="1140"/>
                  </a:moveTo>
                  <a:lnTo>
                    <a:pt x="80945" y="40405"/>
                  </a:lnTo>
                  <a:lnTo>
                    <a:pt x="41683" y="79667"/>
                  </a:lnTo>
                  <a:lnTo>
                    <a:pt x="2422" y="40405"/>
                  </a:lnTo>
                  <a:lnTo>
                    <a:pt x="41683" y="1140"/>
                  </a:lnTo>
                  <a:close/>
                  <a:moveTo>
                    <a:pt x="40401" y="1"/>
                  </a:moveTo>
                  <a:lnTo>
                    <a:pt x="0" y="40405"/>
                  </a:lnTo>
                  <a:lnTo>
                    <a:pt x="40405" y="80806"/>
                  </a:lnTo>
                  <a:lnTo>
                    <a:pt x="42962" y="80806"/>
                  </a:lnTo>
                  <a:lnTo>
                    <a:pt x="83367" y="40405"/>
                  </a:lnTo>
                  <a:lnTo>
                    <a:pt x="4296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357576" y="356383"/>
              <a:ext cx="4430867" cy="4430677"/>
            </a:xfrm>
            <a:custGeom>
              <a:rect b="b" l="l" r="r" t="t"/>
              <a:pathLst>
                <a:path extrusionOk="0" h="69610" w="69613">
                  <a:moveTo>
                    <a:pt x="34806" y="2421"/>
                  </a:moveTo>
                  <a:lnTo>
                    <a:pt x="67191" y="34806"/>
                  </a:lnTo>
                  <a:lnTo>
                    <a:pt x="34806" y="67191"/>
                  </a:lnTo>
                  <a:lnTo>
                    <a:pt x="2422" y="34806"/>
                  </a:lnTo>
                  <a:lnTo>
                    <a:pt x="34806" y="2421"/>
                  </a:lnTo>
                  <a:close/>
                  <a:moveTo>
                    <a:pt x="34806" y="0"/>
                  </a:moveTo>
                  <a:lnTo>
                    <a:pt x="0" y="34806"/>
                  </a:lnTo>
                  <a:lnTo>
                    <a:pt x="34806" y="69609"/>
                  </a:lnTo>
                  <a:lnTo>
                    <a:pt x="69612" y="34806"/>
                  </a:lnTo>
                  <a:lnTo>
                    <a:pt x="348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2795305" y="794112"/>
              <a:ext cx="3555425" cy="3555234"/>
            </a:xfrm>
            <a:custGeom>
              <a:rect b="b" l="l" r="r" t="t"/>
              <a:pathLst>
                <a:path extrusionOk="0" h="55856" w="55859">
                  <a:moveTo>
                    <a:pt x="27929" y="2421"/>
                  </a:moveTo>
                  <a:lnTo>
                    <a:pt x="53437" y="27929"/>
                  </a:lnTo>
                  <a:lnTo>
                    <a:pt x="27929" y="53434"/>
                  </a:lnTo>
                  <a:lnTo>
                    <a:pt x="2422" y="27929"/>
                  </a:lnTo>
                  <a:lnTo>
                    <a:pt x="27929" y="2421"/>
                  </a:lnTo>
                  <a:close/>
                  <a:moveTo>
                    <a:pt x="27929" y="1"/>
                  </a:moveTo>
                  <a:lnTo>
                    <a:pt x="1" y="27929"/>
                  </a:lnTo>
                  <a:lnTo>
                    <a:pt x="27929" y="55855"/>
                  </a:lnTo>
                  <a:lnTo>
                    <a:pt x="55858" y="27929"/>
                  </a:lnTo>
                  <a:lnTo>
                    <a:pt x="2792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3233225" y="1231841"/>
              <a:ext cx="2679601" cy="2679792"/>
            </a:xfrm>
            <a:custGeom>
              <a:rect b="b" l="l" r="r" t="t"/>
              <a:pathLst>
                <a:path extrusionOk="0" h="42102" w="42099">
                  <a:moveTo>
                    <a:pt x="21049" y="2422"/>
                  </a:moveTo>
                  <a:lnTo>
                    <a:pt x="39676" y="21052"/>
                  </a:lnTo>
                  <a:lnTo>
                    <a:pt x="21049" y="39679"/>
                  </a:lnTo>
                  <a:lnTo>
                    <a:pt x="2419" y="21052"/>
                  </a:lnTo>
                  <a:lnTo>
                    <a:pt x="21049" y="2422"/>
                  </a:lnTo>
                  <a:close/>
                  <a:moveTo>
                    <a:pt x="21049" y="1"/>
                  </a:moveTo>
                  <a:lnTo>
                    <a:pt x="1" y="21052"/>
                  </a:lnTo>
                  <a:lnTo>
                    <a:pt x="21049" y="42101"/>
                  </a:lnTo>
                  <a:lnTo>
                    <a:pt x="42098" y="21052"/>
                  </a:lnTo>
                  <a:lnTo>
                    <a:pt x="2104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3670954" y="1669570"/>
              <a:ext cx="1804096" cy="1804350"/>
            </a:xfrm>
            <a:custGeom>
              <a:rect b="b" l="l" r="r" t="t"/>
              <a:pathLst>
                <a:path extrusionOk="0" h="28348" w="28344">
                  <a:moveTo>
                    <a:pt x="14172" y="2422"/>
                  </a:moveTo>
                  <a:lnTo>
                    <a:pt x="25922" y="14175"/>
                  </a:lnTo>
                  <a:lnTo>
                    <a:pt x="14172" y="25925"/>
                  </a:lnTo>
                  <a:lnTo>
                    <a:pt x="2423" y="14175"/>
                  </a:lnTo>
                  <a:lnTo>
                    <a:pt x="14172" y="2422"/>
                  </a:lnTo>
                  <a:close/>
                  <a:moveTo>
                    <a:pt x="14172" y="1"/>
                  </a:moveTo>
                  <a:lnTo>
                    <a:pt x="1" y="14175"/>
                  </a:lnTo>
                  <a:lnTo>
                    <a:pt x="14172" y="28347"/>
                  </a:lnTo>
                  <a:lnTo>
                    <a:pt x="28344" y="14175"/>
                  </a:lnTo>
                  <a:lnTo>
                    <a:pt x="1417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4108683" y="2107554"/>
              <a:ext cx="928654" cy="928590"/>
            </a:xfrm>
            <a:custGeom>
              <a:rect b="b" l="l" r="r" t="t"/>
              <a:pathLst>
                <a:path extrusionOk="0" h="14589" w="14590">
                  <a:moveTo>
                    <a:pt x="7295" y="2422"/>
                  </a:moveTo>
                  <a:lnTo>
                    <a:pt x="12168" y="7294"/>
                  </a:lnTo>
                  <a:lnTo>
                    <a:pt x="7295" y="12167"/>
                  </a:lnTo>
                  <a:lnTo>
                    <a:pt x="2423" y="7294"/>
                  </a:lnTo>
                  <a:lnTo>
                    <a:pt x="7295" y="2422"/>
                  </a:lnTo>
                  <a:close/>
                  <a:moveTo>
                    <a:pt x="7295" y="0"/>
                  </a:moveTo>
                  <a:lnTo>
                    <a:pt x="1" y="7294"/>
                  </a:lnTo>
                  <a:lnTo>
                    <a:pt x="7295" y="14589"/>
                  </a:lnTo>
                  <a:lnTo>
                    <a:pt x="14590" y="7294"/>
                  </a:lnTo>
                  <a:lnTo>
                    <a:pt x="729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4936085" y="0"/>
              <a:ext cx="4207838" cy="2429966"/>
            </a:xfrm>
            <a:custGeom>
              <a:rect b="b" l="l" r="r" t="t"/>
              <a:pathLst>
                <a:path extrusionOk="0" h="38177" w="66109">
                  <a:moveTo>
                    <a:pt x="1" y="1"/>
                  </a:moveTo>
                  <a:lnTo>
                    <a:pt x="38176" y="38176"/>
                  </a:lnTo>
                  <a:lnTo>
                    <a:pt x="66108" y="10243"/>
                  </a:lnTo>
                  <a:lnTo>
                    <a:pt x="66108" y="7822"/>
                  </a:lnTo>
                  <a:lnTo>
                    <a:pt x="38176" y="35755"/>
                  </a:lnTo>
                  <a:lnTo>
                    <a:pt x="242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5373814" y="0"/>
              <a:ext cx="3770117" cy="1992245"/>
            </a:xfrm>
            <a:custGeom>
              <a:rect b="b" l="l" r="r" t="t"/>
              <a:pathLst>
                <a:path extrusionOk="0" h="31300" w="59232">
                  <a:moveTo>
                    <a:pt x="1" y="1"/>
                  </a:moveTo>
                  <a:lnTo>
                    <a:pt x="31299" y="31299"/>
                  </a:lnTo>
                  <a:lnTo>
                    <a:pt x="59231" y="3363"/>
                  </a:lnTo>
                  <a:lnTo>
                    <a:pt x="59231" y="945"/>
                  </a:lnTo>
                  <a:lnTo>
                    <a:pt x="31299" y="28877"/>
                  </a:lnTo>
                  <a:lnTo>
                    <a:pt x="242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5811798" y="0"/>
              <a:ext cx="3108411" cy="1554269"/>
            </a:xfrm>
            <a:custGeom>
              <a:rect b="b" l="l" r="r" t="t"/>
              <a:pathLst>
                <a:path extrusionOk="0" h="24419" w="48836">
                  <a:moveTo>
                    <a:pt x="0" y="1"/>
                  </a:moveTo>
                  <a:lnTo>
                    <a:pt x="24418" y="24418"/>
                  </a:lnTo>
                  <a:lnTo>
                    <a:pt x="48835" y="1"/>
                  </a:lnTo>
                  <a:lnTo>
                    <a:pt x="46414" y="1"/>
                  </a:lnTo>
                  <a:lnTo>
                    <a:pt x="24418" y="22000"/>
                  </a:lnTo>
                  <a:lnTo>
                    <a:pt x="241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6249527"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6687256" y="0"/>
              <a:ext cx="1357527" cy="678764"/>
            </a:xfrm>
            <a:custGeom>
              <a:rect b="b" l="l" r="r" t="t"/>
              <a:pathLst>
                <a:path extrusionOk="0" h="10664" w="21328">
                  <a:moveTo>
                    <a:pt x="0" y="1"/>
                  </a:moveTo>
                  <a:lnTo>
                    <a:pt x="10664" y="10664"/>
                  </a:lnTo>
                  <a:lnTo>
                    <a:pt x="21327" y="1"/>
                  </a:lnTo>
                  <a:lnTo>
                    <a:pt x="18906" y="1"/>
                  </a:lnTo>
                  <a:lnTo>
                    <a:pt x="10664" y="8243"/>
                  </a:lnTo>
                  <a:lnTo>
                    <a:pt x="242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7124985"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7507719" y="935545"/>
              <a:ext cx="1636251" cy="3272310"/>
            </a:xfrm>
            <a:custGeom>
              <a:rect b="b" l="l" r="r" t="t"/>
              <a:pathLst>
                <a:path extrusionOk="0" h="51411" w="25707">
                  <a:moveTo>
                    <a:pt x="25706" y="1"/>
                  </a:moveTo>
                  <a:lnTo>
                    <a:pt x="0" y="25707"/>
                  </a:lnTo>
                  <a:lnTo>
                    <a:pt x="25706" y="51410"/>
                  </a:lnTo>
                  <a:lnTo>
                    <a:pt x="25706" y="48989"/>
                  </a:lnTo>
                  <a:lnTo>
                    <a:pt x="2421" y="25707"/>
                  </a:lnTo>
                  <a:lnTo>
                    <a:pt x="25706" y="2422"/>
                  </a:lnTo>
                  <a:lnTo>
                    <a:pt x="2570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7945639" y="1373274"/>
              <a:ext cx="1198339" cy="2396868"/>
            </a:xfrm>
            <a:custGeom>
              <a:rect b="b" l="l" r="r" t="t"/>
              <a:pathLst>
                <a:path extrusionOk="0" h="37657" w="18827">
                  <a:moveTo>
                    <a:pt x="18826" y="1"/>
                  </a:moveTo>
                  <a:lnTo>
                    <a:pt x="1" y="18830"/>
                  </a:lnTo>
                  <a:lnTo>
                    <a:pt x="18826" y="37656"/>
                  </a:lnTo>
                  <a:lnTo>
                    <a:pt x="18826" y="35235"/>
                  </a:lnTo>
                  <a:lnTo>
                    <a:pt x="2422" y="18830"/>
                  </a:lnTo>
                  <a:lnTo>
                    <a:pt x="18826" y="2422"/>
                  </a:lnTo>
                  <a:lnTo>
                    <a:pt x="1882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8383369" y="1811258"/>
              <a:ext cx="760618" cy="1521171"/>
            </a:xfrm>
            <a:custGeom>
              <a:rect b="b" l="l" r="r" t="t"/>
              <a:pathLst>
                <a:path extrusionOk="0" h="23899" w="11950">
                  <a:moveTo>
                    <a:pt x="11949" y="1"/>
                  </a:moveTo>
                  <a:lnTo>
                    <a:pt x="1" y="11949"/>
                  </a:lnTo>
                  <a:lnTo>
                    <a:pt x="11949" y="23898"/>
                  </a:lnTo>
                  <a:lnTo>
                    <a:pt x="11949" y="21476"/>
                  </a:lnTo>
                  <a:lnTo>
                    <a:pt x="2422" y="11949"/>
                  </a:lnTo>
                  <a:lnTo>
                    <a:pt x="11949" y="2422"/>
                  </a:lnTo>
                  <a:lnTo>
                    <a:pt x="1194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8821098" y="2248987"/>
              <a:ext cx="322896" cy="645475"/>
            </a:xfrm>
            <a:custGeom>
              <a:rect b="b" l="l" r="r" t="t"/>
              <a:pathLst>
                <a:path extrusionOk="0" h="10141" w="5073">
                  <a:moveTo>
                    <a:pt x="5072" y="1"/>
                  </a:moveTo>
                  <a:lnTo>
                    <a:pt x="1" y="5072"/>
                  </a:lnTo>
                  <a:lnTo>
                    <a:pt x="5072" y="10141"/>
                  </a:lnTo>
                  <a:lnTo>
                    <a:pt x="5072" y="7719"/>
                  </a:lnTo>
                  <a:lnTo>
                    <a:pt x="2422" y="5072"/>
                  </a:lnTo>
                  <a:lnTo>
                    <a:pt x="5072" y="2422"/>
                  </a:lnTo>
                  <a:lnTo>
                    <a:pt x="507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0" y="935545"/>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0" y="137327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0" y="1811258"/>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0" y="2248987"/>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0" y="2713513"/>
              <a:ext cx="4207774" cy="2429902"/>
            </a:xfrm>
            <a:custGeom>
              <a:rect b="b" l="l" r="r" t="t"/>
              <a:pathLst>
                <a:path extrusionOk="0" h="38176" w="66108">
                  <a:moveTo>
                    <a:pt x="27933" y="1"/>
                  </a:moveTo>
                  <a:lnTo>
                    <a:pt x="0" y="27933"/>
                  </a:lnTo>
                  <a:lnTo>
                    <a:pt x="0" y="30354"/>
                  </a:lnTo>
                  <a:lnTo>
                    <a:pt x="27933" y="2422"/>
                  </a:lnTo>
                  <a:lnTo>
                    <a:pt x="63686" y="38175"/>
                  </a:lnTo>
                  <a:lnTo>
                    <a:pt x="66108" y="38175"/>
                  </a:lnTo>
                  <a:lnTo>
                    <a:pt x="2793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0" y="3151433"/>
              <a:ext cx="3770053" cy="1991990"/>
            </a:xfrm>
            <a:custGeom>
              <a:rect b="b" l="l" r="r" t="t"/>
              <a:pathLst>
                <a:path extrusionOk="0" h="31296" w="59231">
                  <a:moveTo>
                    <a:pt x="27933" y="1"/>
                  </a:moveTo>
                  <a:lnTo>
                    <a:pt x="0" y="27933"/>
                  </a:lnTo>
                  <a:lnTo>
                    <a:pt x="0" y="30355"/>
                  </a:lnTo>
                  <a:lnTo>
                    <a:pt x="27933" y="2419"/>
                  </a:lnTo>
                  <a:lnTo>
                    <a:pt x="56809" y="31295"/>
                  </a:lnTo>
                  <a:lnTo>
                    <a:pt x="59231" y="31295"/>
                  </a:lnTo>
                  <a:lnTo>
                    <a:pt x="2793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223734" y="3589162"/>
              <a:ext cx="3108602" cy="1554269"/>
            </a:xfrm>
            <a:custGeom>
              <a:rect b="b" l="l" r="r" t="t"/>
              <a:pathLst>
                <a:path extrusionOk="0" h="24419" w="48839">
                  <a:moveTo>
                    <a:pt x="24418" y="1"/>
                  </a:moveTo>
                  <a:lnTo>
                    <a:pt x="0" y="24418"/>
                  </a:lnTo>
                  <a:lnTo>
                    <a:pt x="2422" y="24418"/>
                  </a:lnTo>
                  <a:lnTo>
                    <a:pt x="24418" y="2423"/>
                  </a:lnTo>
                  <a:lnTo>
                    <a:pt x="46417" y="24418"/>
                  </a:lnTo>
                  <a:lnTo>
                    <a:pt x="48838" y="24418"/>
                  </a:lnTo>
                  <a:lnTo>
                    <a:pt x="2441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661463" y="4026955"/>
              <a:ext cx="2232969" cy="1116485"/>
            </a:xfrm>
            <a:custGeom>
              <a:rect b="b" l="l" r="r" t="t"/>
              <a:pathLst>
                <a:path extrusionOk="0" h="17541" w="35082">
                  <a:moveTo>
                    <a:pt x="17541" y="0"/>
                  </a:moveTo>
                  <a:lnTo>
                    <a:pt x="0" y="17540"/>
                  </a:lnTo>
                  <a:lnTo>
                    <a:pt x="2422" y="17540"/>
                  </a:lnTo>
                  <a:lnTo>
                    <a:pt x="17541" y="2422"/>
                  </a:lnTo>
                  <a:lnTo>
                    <a:pt x="32663" y="17540"/>
                  </a:lnTo>
                  <a:lnTo>
                    <a:pt x="35081" y="17540"/>
                  </a:lnTo>
                  <a:lnTo>
                    <a:pt x="1754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099192" y="4464684"/>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536921"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4936085" y="2713513"/>
              <a:ext cx="4207838" cy="2429902"/>
            </a:xfrm>
            <a:custGeom>
              <a:rect b="b" l="l" r="r" t="t"/>
              <a:pathLst>
                <a:path extrusionOk="0" h="38176" w="66109">
                  <a:moveTo>
                    <a:pt x="38176" y="1"/>
                  </a:moveTo>
                  <a:lnTo>
                    <a:pt x="1" y="38175"/>
                  </a:lnTo>
                  <a:lnTo>
                    <a:pt x="2423" y="38175"/>
                  </a:lnTo>
                  <a:lnTo>
                    <a:pt x="38176" y="2422"/>
                  </a:lnTo>
                  <a:lnTo>
                    <a:pt x="66108" y="30354"/>
                  </a:lnTo>
                  <a:lnTo>
                    <a:pt x="66108" y="27933"/>
                  </a:lnTo>
                  <a:lnTo>
                    <a:pt x="3817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5373814" y="3151433"/>
              <a:ext cx="3770117" cy="1991990"/>
            </a:xfrm>
            <a:custGeom>
              <a:rect b="b" l="l" r="r" t="t"/>
              <a:pathLst>
                <a:path extrusionOk="0" h="31296" w="59232">
                  <a:moveTo>
                    <a:pt x="31299" y="1"/>
                  </a:moveTo>
                  <a:lnTo>
                    <a:pt x="1" y="31295"/>
                  </a:lnTo>
                  <a:lnTo>
                    <a:pt x="2423" y="31295"/>
                  </a:lnTo>
                  <a:lnTo>
                    <a:pt x="31299" y="2419"/>
                  </a:lnTo>
                  <a:lnTo>
                    <a:pt x="59231" y="30355"/>
                  </a:lnTo>
                  <a:lnTo>
                    <a:pt x="59231" y="27933"/>
                  </a:lnTo>
                  <a:lnTo>
                    <a:pt x="3129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5811607" y="3589162"/>
              <a:ext cx="3108602" cy="1554269"/>
            </a:xfrm>
            <a:custGeom>
              <a:rect b="b" l="l" r="r" t="t"/>
              <a:pathLst>
                <a:path extrusionOk="0" h="24419" w="48839">
                  <a:moveTo>
                    <a:pt x="24421" y="1"/>
                  </a:moveTo>
                  <a:lnTo>
                    <a:pt x="0" y="24418"/>
                  </a:lnTo>
                  <a:lnTo>
                    <a:pt x="2422" y="24418"/>
                  </a:lnTo>
                  <a:lnTo>
                    <a:pt x="24421" y="2423"/>
                  </a:lnTo>
                  <a:lnTo>
                    <a:pt x="46420" y="24418"/>
                  </a:lnTo>
                  <a:lnTo>
                    <a:pt x="48838" y="24418"/>
                  </a:lnTo>
                  <a:lnTo>
                    <a:pt x="2442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6249527" y="4026955"/>
              <a:ext cx="2232969" cy="1116485"/>
            </a:xfrm>
            <a:custGeom>
              <a:rect b="b" l="l" r="r" t="t"/>
              <a:pathLst>
                <a:path extrusionOk="0" h="17541" w="35082">
                  <a:moveTo>
                    <a:pt x="17541" y="0"/>
                  </a:moveTo>
                  <a:lnTo>
                    <a:pt x="0" y="17540"/>
                  </a:lnTo>
                  <a:lnTo>
                    <a:pt x="2419" y="17540"/>
                  </a:lnTo>
                  <a:lnTo>
                    <a:pt x="17541" y="2422"/>
                  </a:lnTo>
                  <a:lnTo>
                    <a:pt x="32660" y="17540"/>
                  </a:lnTo>
                  <a:lnTo>
                    <a:pt x="35081" y="17540"/>
                  </a:lnTo>
                  <a:lnTo>
                    <a:pt x="1754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6687256" y="4464684"/>
              <a:ext cx="1357527" cy="678764"/>
            </a:xfrm>
            <a:custGeom>
              <a:rect b="b" l="l" r="r" t="t"/>
              <a:pathLst>
                <a:path extrusionOk="0" h="10664" w="21328">
                  <a:moveTo>
                    <a:pt x="10664" y="0"/>
                  </a:moveTo>
                  <a:lnTo>
                    <a:pt x="0" y="10663"/>
                  </a:lnTo>
                  <a:lnTo>
                    <a:pt x="2422" y="10663"/>
                  </a:lnTo>
                  <a:lnTo>
                    <a:pt x="10664" y="2422"/>
                  </a:lnTo>
                  <a:lnTo>
                    <a:pt x="18906" y="10663"/>
                  </a:lnTo>
                  <a:lnTo>
                    <a:pt x="21327" y="10663"/>
                  </a:lnTo>
                  <a:lnTo>
                    <a:pt x="1066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7124985"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 name="Google Shape;48;p2"/>
          <p:cNvSpPr/>
          <p:nvPr/>
        </p:nvSpPr>
        <p:spPr>
          <a:xfrm>
            <a:off x="720000" y="1184250"/>
            <a:ext cx="7704000" cy="3079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txBox="1"/>
          <p:nvPr>
            <p:ph type="ctrTitle"/>
          </p:nvPr>
        </p:nvSpPr>
        <p:spPr>
          <a:xfrm>
            <a:off x="1768000" y="1804800"/>
            <a:ext cx="5607900" cy="13218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202020"/>
              </a:buClr>
              <a:buSzPts val="5200"/>
              <a:buNone/>
              <a:defRPr sz="4500"/>
            </a:lvl1pPr>
            <a:lvl2pPr lvl="1" algn="ctr">
              <a:spcBef>
                <a:spcPts val="0"/>
              </a:spcBef>
              <a:spcAft>
                <a:spcPts val="0"/>
              </a:spcAft>
              <a:buClr>
                <a:srgbClr val="202020"/>
              </a:buClr>
              <a:buSzPts val="5200"/>
              <a:buNone/>
              <a:defRPr sz="5200">
                <a:solidFill>
                  <a:srgbClr val="202020"/>
                </a:solidFill>
              </a:defRPr>
            </a:lvl2pPr>
            <a:lvl3pPr lvl="2" algn="ctr">
              <a:spcBef>
                <a:spcPts val="0"/>
              </a:spcBef>
              <a:spcAft>
                <a:spcPts val="0"/>
              </a:spcAft>
              <a:buClr>
                <a:srgbClr val="202020"/>
              </a:buClr>
              <a:buSzPts val="5200"/>
              <a:buNone/>
              <a:defRPr sz="5200">
                <a:solidFill>
                  <a:srgbClr val="202020"/>
                </a:solidFill>
              </a:defRPr>
            </a:lvl3pPr>
            <a:lvl4pPr lvl="3" algn="ctr">
              <a:spcBef>
                <a:spcPts val="0"/>
              </a:spcBef>
              <a:spcAft>
                <a:spcPts val="0"/>
              </a:spcAft>
              <a:buClr>
                <a:srgbClr val="202020"/>
              </a:buClr>
              <a:buSzPts val="5200"/>
              <a:buNone/>
              <a:defRPr sz="5200">
                <a:solidFill>
                  <a:srgbClr val="202020"/>
                </a:solidFill>
              </a:defRPr>
            </a:lvl4pPr>
            <a:lvl5pPr lvl="4" algn="ctr">
              <a:spcBef>
                <a:spcPts val="0"/>
              </a:spcBef>
              <a:spcAft>
                <a:spcPts val="0"/>
              </a:spcAft>
              <a:buClr>
                <a:srgbClr val="202020"/>
              </a:buClr>
              <a:buSzPts val="5200"/>
              <a:buNone/>
              <a:defRPr sz="5200">
                <a:solidFill>
                  <a:srgbClr val="202020"/>
                </a:solidFill>
              </a:defRPr>
            </a:lvl5pPr>
            <a:lvl6pPr lvl="5" algn="ctr">
              <a:spcBef>
                <a:spcPts val="0"/>
              </a:spcBef>
              <a:spcAft>
                <a:spcPts val="0"/>
              </a:spcAft>
              <a:buClr>
                <a:srgbClr val="202020"/>
              </a:buClr>
              <a:buSzPts val="5200"/>
              <a:buNone/>
              <a:defRPr sz="5200">
                <a:solidFill>
                  <a:srgbClr val="202020"/>
                </a:solidFill>
              </a:defRPr>
            </a:lvl6pPr>
            <a:lvl7pPr lvl="6" algn="ctr">
              <a:spcBef>
                <a:spcPts val="0"/>
              </a:spcBef>
              <a:spcAft>
                <a:spcPts val="0"/>
              </a:spcAft>
              <a:buClr>
                <a:srgbClr val="202020"/>
              </a:buClr>
              <a:buSzPts val="5200"/>
              <a:buNone/>
              <a:defRPr sz="5200">
                <a:solidFill>
                  <a:srgbClr val="202020"/>
                </a:solidFill>
              </a:defRPr>
            </a:lvl7pPr>
            <a:lvl8pPr lvl="7" algn="ctr">
              <a:spcBef>
                <a:spcPts val="0"/>
              </a:spcBef>
              <a:spcAft>
                <a:spcPts val="0"/>
              </a:spcAft>
              <a:buClr>
                <a:srgbClr val="202020"/>
              </a:buClr>
              <a:buSzPts val="5200"/>
              <a:buNone/>
              <a:defRPr sz="5200">
                <a:solidFill>
                  <a:srgbClr val="202020"/>
                </a:solidFill>
              </a:defRPr>
            </a:lvl8pPr>
            <a:lvl9pPr lvl="8" algn="ctr">
              <a:spcBef>
                <a:spcPts val="0"/>
              </a:spcBef>
              <a:spcAft>
                <a:spcPts val="0"/>
              </a:spcAft>
              <a:buClr>
                <a:srgbClr val="202020"/>
              </a:buClr>
              <a:buSzPts val="5200"/>
              <a:buNone/>
              <a:defRPr sz="5200">
                <a:solidFill>
                  <a:srgbClr val="202020"/>
                </a:solidFill>
              </a:defRPr>
            </a:lvl9pPr>
          </a:lstStyle>
          <a:p/>
        </p:txBody>
      </p:sp>
      <p:sp>
        <p:nvSpPr>
          <p:cNvPr id="50" name="Google Shape;50;p2"/>
          <p:cNvSpPr txBox="1"/>
          <p:nvPr>
            <p:ph idx="1" type="subTitle"/>
          </p:nvPr>
        </p:nvSpPr>
        <p:spPr>
          <a:xfrm>
            <a:off x="1768000" y="3090575"/>
            <a:ext cx="5607900" cy="432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rgbClr val="202020"/>
              </a:buClr>
              <a:buSzPts val="2800"/>
              <a:buNone/>
              <a:defRPr sz="1600">
                <a:latin typeface="Catamaran"/>
                <a:ea typeface="Catamaran"/>
                <a:cs typeface="Catamaran"/>
                <a:sym typeface="Catamaran"/>
              </a:defRPr>
            </a:lvl1pPr>
            <a:lvl2pPr lvl="1" algn="ctr">
              <a:lnSpc>
                <a:spcPct val="100000"/>
              </a:lnSpc>
              <a:spcBef>
                <a:spcPts val="0"/>
              </a:spcBef>
              <a:spcAft>
                <a:spcPts val="0"/>
              </a:spcAft>
              <a:buClr>
                <a:srgbClr val="202020"/>
              </a:buClr>
              <a:buSzPts val="2800"/>
              <a:buNone/>
              <a:defRPr sz="2800">
                <a:solidFill>
                  <a:srgbClr val="202020"/>
                </a:solidFill>
              </a:defRPr>
            </a:lvl2pPr>
            <a:lvl3pPr lvl="2" algn="ctr">
              <a:lnSpc>
                <a:spcPct val="100000"/>
              </a:lnSpc>
              <a:spcBef>
                <a:spcPts val="0"/>
              </a:spcBef>
              <a:spcAft>
                <a:spcPts val="0"/>
              </a:spcAft>
              <a:buClr>
                <a:srgbClr val="202020"/>
              </a:buClr>
              <a:buSzPts val="2800"/>
              <a:buNone/>
              <a:defRPr sz="2800">
                <a:solidFill>
                  <a:srgbClr val="202020"/>
                </a:solidFill>
              </a:defRPr>
            </a:lvl3pPr>
            <a:lvl4pPr lvl="3" algn="ctr">
              <a:lnSpc>
                <a:spcPct val="100000"/>
              </a:lnSpc>
              <a:spcBef>
                <a:spcPts val="0"/>
              </a:spcBef>
              <a:spcAft>
                <a:spcPts val="0"/>
              </a:spcAft>
              <a:buClr>
                <a:srgbClr val="202020"/>
              </a:buClr>
              <a:buSzPts val="2800"/>
              <a:buNone/>
              <a:defRPr sz="2800">
                <a:solidFill>
                  <a:srgbClr val="202020"/>
                </a:solidFill>
              </a:defRPr>
            </a:lvl4pPr>
            <a:lvl5pPr lvl="4" algn="ctr">
              <a:lnSpc>
                <a:spcPct val="100000"/>
              </a:lnSpc>
              <a:spcBef>
                <a:spcPts val="0"/>
              </a:spcBef>
              <a:spcAft>
                <a:spcPts val="0"/>
              </a:spcAft>
              <a:buClr>
                <a:srgbClr val="202020"/>
              </a:buClr>
              <a:buSzPts val="2800"/>
              <a:buNone/>
              <a:defRPr sz="2800">
                <a:solidFill>
                  <a:srgbClr val="202020"/>
                </a:solidFill>
              </a:defRPr>
            </a:lvl5pPr>
            <a:lvl6pPr lvl="5" algn="ctr">
              <a:lnSpc>
                <a:spcPct val="100000"/>
              </a:lnSpc>
              <a:spcBef>
                <a:spcPts val="0"/>
              </a:spcBef>
              <a:spcAft>
                <a:spcPts val="0"/>
              </a:spcAft>
              <a:buClr>
                <a:srgbClr val="202020"/>
              </a:buClr>
              <a:buSzPts val="2800"/>
              <a:buNone/>
              <a:defRPr sz="2800">
                <a:solidFill>
                  <a:srgbClr val="202020"/>
                </a:solidFill>
              </a:defRPr>
            </a:lvl6pPr>
            <a:lvl7pPr lvl="6" algn="ctr">
              <a:lnSpc>
                <a:spcPct val="100000"/>
              </a:lnSpc>
              <a:spcBef>
                <a:spcPts val="0"/>
              </a:spcBef>
              <a:spcAft>
                <a:spcPts val="0"/>
              </a:spcAft>
              <a:buClr>
                <a:srgbClr val="202020"/>
              </a:buClr>
              <a:buSzPts val="2800"/>
              <a:buNone/>
              <a:defRPr sz="2800">
                <a:solidFill>
                  <a:srgbClr val="202020"/>
                </a:solidFill>
              </a:defRPr>
            </a:lvl7pPr>
            <a:lvl8pPr lvl="7" algn="ctr">
              <a:lnSpc>
                <a:spcPct val="100000"/>
              </a:lnSpc>
              <a:spcBef>
                <a:spcPts val="0"/>
              </a:spcBef>
              <a:spcAft>
                <a:spcPts val="0"/>
              </a:spcAft>
              <a:buClr>
                <a:srgbClr val="202020"/>
              </a:buClr>
              <a:buSzPts val="2800"/>
              <a:buNone/>
              <a:defRPr sz="2800">
                <a:solidFill>
                  <a:srgbClr val="202020"/>
                </a:solidFill>
              </a:defRPr>
            </a:lvl8pPr>
            <a:lvl9pPr lvl="8" algn="ctr">
              <a:lnSpc>
                <a:spcPct val="100000"/>
              </a:lnSpc>
              <a:spcBef>
                <a:spcPts val="0"/>
              </a:spcBef>
              <a:spcAft>
                <a:spcPts val="0"/>
              </a:spcAft>
              <a:buClr>
                <a:srgbClr val="202020"/>
              </a:buClr>
              <a:buSzPts val="2800"/>
              <a:buNone/>
              <a:defRPr sz="2800">
                <a:solidFill>
                  <a:srgbClr val="202020"/>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1" name="Shape 51"/>
        <p:cNvGrpSpPr/>
        <p:nvPr/>
      </p:nvGrpSpPr>
      <p:grpSpPr>
        <a:xfrm>
          <a:off x="0" y="0"/>
          <a:ext cx="0" cy="0"/>
          <a:chOff x="0" y="0"/>
          <a:chExt cx="0" cy="0"/>
        </a:xfrm>
      </p:grpSpPr>
      <p:grpSp>
        <p:nvGrpSpPr>
          <p:cNvPr id="52" name="Google Shape;52;p3"/>
          <p:cNvGrpSpPr/>
          <p:nvPr/>
        </p:nvGrpSpPr>
        <p:grpSpPr>
          <a:xfrm>
            <a:off x="0" y="0"/>
            <a:ext cx="9144000" cy="5143456"/>
            <a:chOff x="0" y="0"/>
            <a:chExt cx="9144000" cy="5143456"/>
          </a:xfrm>
        </p:grpSpPr>
        <p:grpSp>
          <p:nvGrpSpPr>
            <p:cNvPr id="53" name="Google Shape;53;p3"/>
            <p:cNvGrpSpPr/>
            <p:nvPr/>
          </p:nvGrpSpPr>
          <p:grpSpPr>
            <a:xfrm rot="10800000">
              <a:off x="0" y="0"/>
              <a:ext cx="4207774" cy="5143456"/>
              <a:chOff x="4936225" y="0"/>
              <a:chExt cx="4207774" cy="5143456"/>
            </a:xfrm>
          </p:grpSpPr>
          <p:sp>
            <p:nvSpPr>
              <p:cNvPr id="54" name="Google Shape;54;p3"/>
              <p:cNvSpPr/>
              <p:nvPr/>
            </p:nvSpPr>
            <p:spPr>
              <a:xfrm rot="10800000">
                <a:off x="6249567" y="4026971"/>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rot="10800000">
                <a:off x="6687280" y="4464692"/>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p:nvPr/>
            </p:nvSpPr>
            <p:spPr>
              <a:xfrm rot="10800000">
                <a:off x="7124993" y="4902413"/>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 name="Google Shape;57;p3"/>
              <p:cNvGrpSpPr/>
              <p:nvPr/>
            </p:nvGrpSpPr>
            <p:grpSpPr>
              <a:xfrm>
                <a:off x="4936225" y="0"/>
                <a:ext cx="4207774" cy="5143456"/>
                <a:chOff x="4936225" y="0"/>
                <a:chExt cx="4207774" cy="5143456"/>
              </a:xfrm>
            </p:grpSpPr>
            <p:sp>
              <p:nvSpPr>
                <p:cNvPr id="58" name="Google Shape;58;p3"/>
                <p:cNvSpPr/>
                <p:nvPr/>
              </p:nvSpPr>
              <p:spPr>
                <a:xfrm rot="10800000">
                  <a:off x="4936225" y="2713490"/>
                  <a:ext cx="4207774" cy="2429966"/>
                </a:xfrm>
                <a:custGeom>
                  <a:rect b="b" l="l" r="r" t="t"/>
                  <a:pathLst>
                    <a:path extrusionOk="0" h="38177" w="66108">
                      <a:moveTo>
                        <a:pt x="63686" y="1"/>
                      </a:moveTo>
                      <a:lnTo>
                        <a:pt x="27933" y="35755"/>
                      </a:lnTo>
                      <a:lnTo>
                        <a:pt x="0" y="7822"/>
                      </a:lnTo>
                      <a:lnTo>
                        <a:pt x="0" y="10243"/>
                      </a:lnTo>
                      <a:lnTo>
                        <a:pt x="27933" y="38176"/>
                      </a:lnTo>
                      <a:lnTo>
                        <a:pt x="66108"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rot="10800000">
                  <a:off x="5373946" y="3151211"/>
                  <a:ext cx="3770053" cy="1992245"/>
                </a:xfrm>
                <a:custGeom>
                  <a:rect b="b" l="l" r="r" t="t"/>
                  <a:pathLst>
                    <a:path extrusionOk="0" h="31300" w="59231">
                      <a:moveTo>
                        <a:pt x="56809" y="1"/>
                      </a:moveTo>
                      <a:lnTo>
                        <a:pt x="27933" y="28877"/>
                      </a:lnTo>
                      <a:lnTo>
                        <a:pt x="0" y="945"/>
                      </a:lnTo>
                      <a:lnTo>
                        <a:pt x="0" y="3363"/>
                      </a:lnTo>
                      <a:lnTo>
                        <a:pt x="27933" y="31299"/>
                      </a:lnTo>
                      <a:lnTo>
                        <a:pt x="59231"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rot="10800000">
                  <a:off x="5811663" y="3589186"/>
                  <a:ext cx="3108602" cy="1554269"/>
                </a:xfrm>
                <a:custGeom>
                  <a:rect b="b" l="l" r="r" t="t"/>
                  <a:pathLst>
                    <a:path extrusionOk="0" h="24419" w="48839">
                      <a:moveTo>
                        <a:pt x="0" y="1"/>
                      </a:moveTo>
                      <a:lnTo>
                        <a:pt x="24418" y="24418"/>
                      </a:lnTo>
                      <a:lnTo>
                        <a:pt x="48838" y="1"/>
                      </a:lnTo>
                      <a:lnTo>
                        <a:pt x="46417" y="1"/>
                      </a:lnTo>
                      <a:lnTo>
                        <a:pt x="24418" y="22000"/>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3"/>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3"/>
                <p:cNvSpPr/>
                <p:nvPr/>
              </p:nvSpPr>
              <p:spPr>
                <a:xfrm rot="10800000">
                  <a:off x="4936225" y="40"/>
                  <a:ext cx="4207774" cy="2429902"/>
                </a:xfrm>
                <a:custGeom>
                  <a:rect b="b" l="l" r="r" t="t"/>
                  <a:pathLst>
                    <a:path extrusionOk="0" h="38176" w="66108">
                      <a:moveTo>
                        <a:pt x="27933" y="1"/>
                      </a:moveTo>
                      <a:lnTo>
                        <a:pt x="0" y="27933"/>
                      </a:lnTo>
                      <a:lnTo>
                        <a:pt x="0" y="30354"/>
                      </a:lnTo>
                      <a:lnTo>
                        <a:pt x="27933" y="2422"/>
                      </a:lnTo>
                      <a:lnTo>
                        <a:pt x="63686" y="38175"/>
                      </a:lnTo>
                      <a:lnTo>
                        <a:pt x="66108" y="38175"/>
                      </a:lnTo>
                      <a:lnTo>
                        <a:pt x="27933"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3"/>
                <p:cNvSpPr/>
                <p:nvPr/>
              </p:nvSpPr>
              <p:spPr>
                <a:xfrm rot="10800000">
                  <a:off x="5373946" y="32"/>
                  <a:ext cx="3770053" cy="1991990"/>
                </a:xfrm>
                <a:custGeom>
                  <a:rect b="b" l="l" r="r" t="t"/>
                  <a:pathLst>
                    <a:path extrusionOk="0" h="31296" w="59231">
                      <a:moveTo>
                        <a:pt x="27933" y="1"/>
                      </a:moveTo>
                      <a:lnTo>
                        <a:pt x="0" y="27933"/>
                      </a:lnTo>
                      <a:lnTo>
                        <a:pt x="0" y="30355"/>
                      </a:lnTo>
                      <a:lnTo>
                        <a:pt x="27933" y="2419"/>
                      </a:lnTo>
                      <a:lnTo>
                        <a:pt x="56809" y="31295"/>
                      </a:lnTo>
                      <a:lnTo>
                        <a:pt x="59231" y="31295"/>
                      </a:lnTo>
                      <a:lnTo>
                        <a:pt x="27933"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rot="10800000">
                  <a:off x="5811663" y="24"/>
                  <a:ext cx="3108602" cy="1554269"/>
                </a:xfrm>
                <a:custGeom>
                  <a:rect b="b" l="l" r="r" t="t"/>
                  <a:pathLst>
                    <a:path extrusionOk="0" h="24419" w="48839">
                      <a:moveTo>
                        <a:pt x="24418" y="1"/>
                      </a:moveTo>
                      <a:lnTo>
                        <a:pt x="0" y="24418"/>
                      </a:lnTo>
                      <a:lnTo>
                        <a:pt x="2422" y="24418"/>
                      </a:lnTo>
                      <a:lnTo>
                        <a:pt x="24418" y="2423"/>
                      </a:lnTo>
                      <a:lnTo>
                        <a:pt x="46417" y="24418"/>
                      </a:lnTo>
                      <a:lnTo>
                        <a:pt x="48838" y="24418"/>
                      </a:lnTo>
                      <a:lnTo>
                        <a:pt x="24418"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3"/>
                <p:cNvSpPr/>
                <p:nvPr/>
              </p:nvSpPr>
              <p:spPr>
                <a:xfrm rot="10800000">
                  <a:off x="6249567" y="16"/>
                  <a:ext cx="2232969" cy="1116485"/>
                </a:xfrm>
                <a:custGeom>
                  <a:rect b="b" l="l" r="r" t="t"/>
                  <a:pathLst>
                    <a:path extrusionOk="0" h="17541" w="35082">
                      <a:moveTo>
                        <a:pt x="17541" y="0"/>
                      </a:moveTo>
                      <a:lnTo>
                        <a:pt x="0" y="17540"/>
                      </a:lnTo>
                      <a:lnTo>
                        <a:pt x="2422" y="17540"/>
                      </a:lnTo>
                      <a:lnTo>
                        <a:pt x="17541" y="2422"/>
                      </a:lnTo>
                      <a:lnTo>
                        <a:pt x="32663" y="17540"/>
                      </a:lnTo>
                      <a:lnTo>
                        <a:pt x="35081" y="17540"/>
                      </a:lnTo>
                      <a:lnTo>
                        <a:pt x="17541"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3"/>
                <p:cNvSpPr/>
                <p:nvPr/>
              </p:nvSpPr>
              <p:spPr>
                <a:xfrm rot="10800000">
                  <a:off x="6687280" y="8"/>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3"/>
                <p:cNvSpPr/>
                <p:nvPr/>
              </p:nvSpPr>
              <p:spPr>
                <a:xfrm rot="10800000">
                  <a:off x="7124993" y="0"/>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1" name="Google Shape;71;p3"/>
            <p:cNvSpPr/>
            <p:nvPr/>
          </p:nvSpPr>
          <p:spPr>
            <a:xfrm>
              <a:off x="2240100" y="1032000"/>
              <a:ext cx="6903900" cy="3079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 name="Google Shape;72;p3"/>
          <p:cNvSpPr txBox="1"/>
          <p:nvPr>
            <p:ph type="title"/>
          </p:nvPr>
        </p:nvSpPr>
        <p:spPr>
          <a:xfrm>
            <a:off x="3321300" y="1775550"/>
            <a:ext cx="5102700" cy="17424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200"/>
              <a:buNone/>
              <a:defRPr sz="3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73" name="Google Shape;73;p3"/>
          <p:cNvSpPr txBox="1"/>
          <p:nvPr>
            <p:ph idx="1" type="subTitle"/>
          </p:nvPr>
        </p:nvSpPr>
        <p:spPr>
          <a:xfrm>
            <a:off x="3321298" y="3517952"/>
            <a:ext cx="5102700" cy="469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2100"/>
              <a:buFont typeface="Catamaran"/>
              <a:buNone/>
              <a:defRPr sz="2100">
                <a:latin typeface="Catamaran"/>
                <a:ea typeface="Catamaran"/>
                <a:cs typeface="Catamaran"/>
                <a:sym typeface="Catamaran"/>
              </a:defRPr>
            </a:lvl2pPr>
            <a:lvl3pPr lvl="2" rtl="0" algn="ctr">
              <a:lnSpc>
                <a:spcPct val="100000"/>
              </a:lnSpc>
              <a:spcBef>
                <a:spcPts val="0"/>
              </a:spcBef>
              <a:spcAft>
                <a:spcPts val="0"/>
              </a:spcAft>
              <a:buSzPts val="2100"/>
              <a:buFont typeface="Catamaran"/>
              <a:buNone/>
              <a:defRPr sz="2100">
                <a:latin typeface="Catamaran"/>
                <a:ea typeface="Catamaran"/>
                <a:cs typeface="Catamaran"/>
                <a:sym typeface="Catamaran"/>
              </a:defRPr>
            </a:lvl3pPr>
            <a:lvl4pPr lvl="3" rtl="0" algn="ctr">
              <a:lnSpc>
                <a:spcPct val="100000"/>
              </a:lnSpc>
              <a:spcBef>
                <a:spcPts val="0"/>
              </a:spcBef>
              <a:spcAft>
                <a:spcPts val="0"/>
              </a:spcAft>
              <a:buSzPts val="2100"/>
              <a:buFont typeface="Catamaran"/>
              <a:buNone/>
              <a:defRPr sz="2100">
                <a:latin typeface="Catamaran"/>
                <a:ea typeface="Catamaran"/>
                <a:cs typeface="Catamaran"/>
                <a:sym typeface="Catamaran"/>
              </a:defRPr>
            </a:lvl4pPr>
            <a:lvl5pPr lvl="4" rtl="0" algn="ctr">
              <a:lnSpc>
                <a:spcPct val="100000"/>
              </a:lnSpc>
              <a:spcBef>
                <a:spcPts val="0"/>
              </a:spcBef>
              <a:spcAft>
                <a:spcPts val="0"/>
              </a:spcAft>
              <a:buSzPts val="2100"/>
              <a:buFont typeface="Catamaran"/>
              <a:buNone/>
              <a:defRPr sz="2100">
                <a:latin typeface="Catamaran"/>
                <a:ea typeface="Catamaran"/>
                <a:cs typeface="Catamaran"/>
                <a:sym typeface="Catamaran"/>
              </a:defRPr>
            </a:lvl5pPr>
            <a:lvl6pPr lvl="5" rtl="0" algn="ctr">
              <a:lnSpc>
                <a:spcPct val="100000"/>
              </a:lnSpc>
              <a:spcBef>
                <a:spcPts val="0"/>
              </a:spcBef>
              <a:spcAft>
                <a:spcPts val="0"/>
              </a:spcAft>
              <a:buSzPts val="2100"/>
              <a:buFont typeface="Catamaran"/>
              <a:buNone/>
              <a:defRPr sz="2100">
                <a:latin typeface="Catamaran"/>
                <a:ea typeface="Catamaran"/>
                <a:cs typeface="Catamaran"/>
                <a:sym typeface="Catamaran"/>
              </a:defRPr>
            </a:lvl6pPr>
            <a:lvl7pPr lvl="6" rtl="0" algn="ctr">
              <a:lnSpc>
                <a:spcPct val="100000"/>
              </a:lnSpc>
              <a:spcBef>
                <a:spcPts val="0"/>
              </a:spcBef>
              <a:spcAft>
                <a:spcPts val="0"/>
              </a:spcAft>
              <a:buSzPts val="2100"/>
              <a:buFont typeface="Catamaran"/>
              <a:buNone/>
              <a:defRPr sz="2100">
                <a:latin typeface="Catamaran"/>
                <a:ea typeface="Catamaran"/>
                <a:cs typeface="Catamaran"/>
                <a:sym typeface="Catamaran"/>
              </a:defRPr>
            </a:lvl7pPr>
            <a:lvl8pPr lvl="7" rtl="0" algn="ctr">
              <a:lnSpc>
                <a:spcPct val="100000"/>
              </a:lnSpc>
              <a:spcBef>
                <a:spcPts val="0"/>
              </a:spcBef>
              <a:spcAft>
                <a:spcPts val="0"/>
              </a:spcAft>
              <a:buSzPts val="2100"/>
              <a:buFont typeface="Catamaran"/>
              <a:buNone/>
              <a:defRPr sz="2100">
                <a:latin typeface="Catamaran"/>
                <a:ea typeface="Catamaran"/>
                <a:cs typeface="Catamaran"/>
                <a:sym typeface="Catamaran"/>
              </a:defRPr>
            </a:lvl8pPr>
            <a:lvl9pPr lvl="8" rtl="0" algn="ctr">
              <a:lnSpc>
                <a:spcPct val="100000"/>
              </a:lnSpc>
              <a:spcBef>
                <a:spcPts val="0"/>
              </a:spcBef>
              <a:spcAft>
                <a:spcPts val="0"/>
              </a:spcAft>
              <a:buSzPts val="2100"/>
              <a:buFont typeface="Catamaran"/>
              <a:buNone/>
              <a:defRPr sz="2100">
                <a:latin typeface="Catamaran"/>
                <a:ea typeface="Catamaran"/>
                <a:cs typeface="Catamaran"/>
                <a:sym typeface="Catamaran"/>
              </a:defRPr>
            </a:lvl9pPr>
          </a:lstStyle>
          <a:p/>
        </p:txBody>
      </p:sp>
      <p:sp>
        <p:nvSpPr>
          <p:cNvPr id="74" name="Google Shape;74;p3"/>
          <p:cNvSpPr txBox="1"/>
          <p:nvPr>
            <p:ph hasCustomPrompt="1" idx="2" type="title"/>
          </p:nvPr>
        </p:nvSpPr>
        <p:spPr>
          <a:xfrm flipH="1">
            <a:off x="4930800" y="1140748"/>
            <a:ext cx="3493200" cy="634800"/>
          </a:xfrm>
          <a:prstGeom prst="rect">
            <a:avLst/>
          </a:prstGeom>
          <a:noFill/>
        </p:spPr>
        <p:txBody>
          <a:bodyPr anchorCtr="0" anchor="t" bIns="91425" lIns="91425" spcFirstLastPara="1" rIns="91425" wrap="square" tIns="91425">
            <a:noAutofit/>
          </a:bodyPr>
          <a:lstStyle>
            <a:lvl1pPr lvl="0" rtl="0" algn="r">
              <a:spcBef>
                <a:spcPts val="0"/>
              </a:spcBef>
              <a:spcAft>
                <a:spcPts val="0"/>
              </a:spcAft>
              <a:buClr>
                <a:srgbClr val="E87E45"/>
              </a:buClr>
              <a:buSzPts val="3600"/>
              <a:buNone/>
              <a:defRPr sz="4000"/>
            </a:lvl1pPr>
            <a:lvl2pPr lvl="1" rtl="0" algn="ctr">
              <a:spcBef>
                <a:spcPts val="0"/>
              </a:spcBef>
              <a:spcAft>
                <a:spcPts val="0"/>
              </a:spcAft>
              <a:buClr>
                <a:srgbClr val="E87E45"/>
              </a:buClr>
              <a:buSzPts val="3600"/>
              <a:buNone/>
              <a:defRPr sz="3600">
                <a:solidFill>
                  <a:srgbClr val="E87E45"/>
                </a:solidFill>
              </a:defRPr>
            </a:lvl2pPr>
            <a:lvl3pPr lvl="2" rtl="0" algn="ctr">
              <a:spcBef>
                <a:spcPts val="0"/>
              </a:spcBef>
              <a:spcAft>
                <a:spcPts val="0"/>
              </a:spcAft>
              <a:buClr>
                <a:srgbClr val="E87E45"/>
              </a:buClr>
              <a:buSzPts val="3600"/>
              <a:buNone/>
              <a:defRPr sz="3600">
                <a:solidFill>
                  <a:srgbClr val="E87E45"/>
                </a:solidFill>
              </a:defRPr>
            </a:lvl3pPr>
            <a:lvl4pPr lvl="3" rtl="0" algn="ctr">
              <a:spcBef>
                <a:spcPts val="0"/>
              </a:spcBef>
              <a:spcAft>
                <a:spcPts val="0"/>
              </a:spcAft>
              <a:buClr>
                <a:srgbClr val="E87E45"/>
              </a:buClr>
              <a:buSzPts val="3600"/>
              <a:buNone/>
              <a:defRPr sz="3600">
                <a:solidFill>
                  <a:srgbClr val="E87E45"/>
                </a:solidFill>
              </a:defRPr>
            </a:lvl4pPr>
            <a:lvl5pPr lvl="4" rtl="0" algn="ctr">
              <a:spcBef>
                <a:spcPts val="0"/>
              </a:spcBef>
              <a:spcAft>
                <a:spcPts val="0"/>
              </a:spcAft>
              <a:buClr>
                <a:srgbClr val="E87E45"/>
              </a:buClr>
              <a:buSzPts val="3600"/>
              <a:buNone/>
              <a:defRPr sz="3600">
                <a:solidFill>
                  <a:srgbClr val="E87E45"/>
                </a:solidFill>
              </a:defRPr>
            </a:lvl5pPr>
            <a:lvl6pPr lvl="5" rtl="0" algn="ctr">
              <a:spcBef>
                <a:spcPts val="0"/>
              </a:spcBef>
              <a:spcAft>
                <a:spcPts val="0"/>
              </a:spcAft>
              <a:buClr>
                <a:srgbClr val="E87E45"/>
              </a:buClr>
              <a:buSzPts val="3600"/>
              <a:buNone/>
              <a:defRPr sz="3600">
                <a:solidFill>
                  <a:srgbClr val="E87E45"/>
                </a:solidFill>
              </a:defRPr>
            </a:lvl6pPr>
            <a:lvl7pPr lvl="6" rtl="0" algn="ctr">
              <a:spcBef>
                <a:spcPts val="0"/>
              </a:spcBef>
              <a:spcAft>
                <a:spcPts val="0"/>
              </a:spcAft>
              <a:buClr>
                <a:srgbClr val="E87E45"/>
              </a:buClr>
              <a:buSzPts val="3600"/>
              <a:buNone/>
              <a:defRPr sz="3600">
                <a:solidFill>
                  <a:srgbClr val="E87E45"/>
                </a:solidFill>
              </a:defRPr>
            </a:lvl7pPr>
            <a:lvl8pPr lvl="7" rtl="0" algn="ctr">
              <a:spcBef>
                <a:spcPts val="0"/>
              </a:spcBef>
              <a:spcAft>
                <a:spcPts val="0"/>
              </a:spcAft>
              <a:buClr>
                <a:srgbClr val="E87E45"/>
              </a:buClr>
              <a:buSzPts val="3600"/>
              <a:buNone/>
              <a:defRPr sz="3600">
                <a:solidFill>
                  <a:srgbClr val="E87E45"/>
                </a:solidFill>
              </a:defRPr>
            </a:lvl8pPr>
            <a:lvl9pPr lvl="8" rtl="0" algn="ctr">
              <a:spcBef>
                <a:spcPts val="0"/>
              </a:spcBef>
              <a:spcAft>
                <a:spcPts val="0"/>
              </a:spcAft>
              <a:buClr>
                <a:srgbClr val="E87E45"/>
              </a:buClr>
              <a:buSzPts val="3600"/>
              <a:buNone/>
              <a:defRPr sz="3600">
                <a:solidFill>
                  <a:srgbClr val="E87E45"/>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5" name="Shape 75"/>
        <p:cNvGrpSpPr/>
        <p:nvPr/>
      </p:nvGrpSpPr>
      <p:grpSpPr>
        <a:xfrm>
          <a:off x="0" y="0"/>
          <a:ext cx="0" cy="0"/>
          <a:chOff x="0" y="0"/>
          <a:chExt cx="0" cy="0"/>
        </a:xfrm>
      </p:grpSpPr>
      <p:grpSp>
        <p:nvGrpSpPr>
          <p:cNvPr id="76" name="Google Shape;76;p4"/>
          <p:cNvGrpSpPr/>
          <p:nvPr/>
        </p:nvGrpSpPr>
        <p:grpSpPr>
          <a:xfrm>
            <a:off x="0" y="0"/>
            <a:ext cx="9143994" cy="5143500"/>
            <a:chOff x="0" y="0"/>
            <a:chExt cx="9143994" cy="5143500"/>
          </a:xfrm>
        </p:grpSpPr>
        <p:grpSp>
          <p:nvGrpSpPr>
            <p:cNvPr id="77" name="Google Shape;77;p4"/>
            <p:cNvGrpSpPr/>
            <p:nvPr/>
          </p:nvGrpSpPr>
          <p:grpSpPr>
            <a:xfrm>
              <a:off x="0" y="0"/>
              <a:ext cx="9143994" cy="5143456"/>
              <a:chOff x="0" y="0"/>
              <a:chExt cx="9143994" cy="5143456"/>
            </a:xfrm>
          </p:grpSpPr>
          <p:sp>
            <p:nvSpPr>
              <p:cNvPr id="78" name="Google Shape;78;p4"/>
              <p:cNvSpPr/>
              <p:nvPr/>
            </p:nvSpPr>
            <p:spPr>
              <a:xfrm>
                <a:off x="0" y="0"/>
                <a:ext cx="4207774" cy="2429966"/>
              </a:xfrm>
              <a:custGeom>
                <a:rect b="b" l="l" r="r" t="t"/>
                <a:pathLst>
                  <a:path extrusionOk="0" h="38177" w="66108">
                    <a:moveTo>
                      <a:pt x="63686" y="1"/>
                    </a:moveTo>
                    <a:lnTo>
                      <a:pt x="27933" y="35755"/>
                    </a:lnTo>
                    <a:lnTo>
                      <a:pt x="0" y="7822"/>
                    </a:lnTo>
                    <a:lnTo>
                      <a:pt x="0" y="10243"/>
                    </a:lnTo>
                    <a:lnTo>
                      <a:pt x="27933" y="38176"/>
                    </a:lnTo>
                    <a:lnTo>
                      <a:pt x="66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a:off x="0" y="0"/>
                <a:ext cx="3770053" cy="1992245"/>
              </a:xfrm>
              <a:custGeom>
                <a:rect b="b" l="l" r="r" t="t"/>
                <a:pathLst>
                  <a:path extrusionOk="0" h="31300" w="59231">
                    <a:moveTo>
                      <a:pt x="56809" y="1"/>
                    </a:moveTo>
                    <a:lnTo>
                      <a:pt x="27933" y="28877"/>
                    </a:lnTo>
                    <a:lnTo>
                      <a:pt x="0" y="945"/>
                    </a:lnTo>
                    <a:lnTo>
                      <a:pt x="0" y="3363"/>
                    </a:lnTo>
                    <a:lnTo>
                      <a:pt x="27933" y="31299"/>
                    </a:lnTo>
                    <a:lnTo>
                      <a:pt x="592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223734" y="0"/>
                <a:ext cx="3108602" cy="1554269"/>
              </a:xfrm>
              <a:custGeom>
                <a:rect b="b" l="l" r="r" t="t"/>
                <a:pathLst>
                  <a:path extrusionOk="0" h="24419" w="48839">
                    <a:moveTo>
                      <a:pt x="0" y="1"/>
                    </a:moveTo>
                    <a:lnTo>
                      <a:pt x="24418" y="24418"/>
                    </a:lnTo>
                    <a:lnTo>
                      <a:pt x="48838" y="1"/>
                    </a:lnTo>
                    <a:lnTo>
                      <a:pt x="46417" y="1"/>
                    </a:lnTo>
                    <a:lnTo>
                      <a:pt x="24418" y="2200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661463"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1099192" y="0"/>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1536921"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4"/>
              <p:cNvSpPr/>
              <p:nvPr/>
            </p:nvSpPr>
            <p:spPr>
              <a:xfrm>
                <a:off x="1919847" y="0"/>
                <a:ext cx="5306310" cy="5143366"/>
              </a:xfrm>
              <a:custGeom>
                <a:rect b="b" l="l" r="r" t="t"/>
                <a:pathLst>
                  <a:path extrusionOk="0" h="80807" w="83367">
                    <a:moveTo>
                      <a:pt x="41683" y="1140"/>
                    </a:moveTo>
                    <a:lnTo>
                      <a:pt x="80945" y="40405"/>
                    </a:lnTo>
                    <a:lnTo>
                      <a:pt x="41683" y="79667"/>
                    </a:lnTo>
                    <a:lnTo>
                      <a:pt x="2422" y="40405"/>
                    </a:lnTo>
                    <a:lnTo>
                      <a:pt x="41683" y="1140"/>
                    </a:lnTo>
                    <a:close/>
                    <a:moveTo>
                      <a:pt x="40401" y="1"/>
                    </a:moveTo>
                    <a:lnTo>
                      <a:pt x="0" y="40405"/>
                    </a:lnTo>
                    <a:lnTo>
                      <a:pt x="40405" y="80806"/>
                    </a:lnTo>
                    <a:lnTo>
                      <a:pt x="42962" y="80806"/>
                    </a:lnTo>
                    <a:lnTo>
                      <a:pt x="83367" y="40405"/>
                    </a:lnTo>
                    <a:lnTo>
                      <a:pt x="429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a:off x="2357576" y="356383"/>
                <a:ext cx="4430867" cy="4430677"/>
              </a:xfrm>
              <a:custGeom>
                <a:rect b="b" l="l" r="r" t="t"/>
                <a:pathLst>
                  <a:path extrusionOk="0" h="69610" w="69613">
                    <a:moveTo>
                      <a:pt x="34806" y="2421"/>
                    </a:moveTo>
                    <a:lnTo>
                      <a:pt x="67191" y="34806"/>
                    </a:lnTo>
                    <a:lnTo>
                      <a:pt x="34806" y="67191"/>
                    </a:lnTo>
                    <a:lnTo>
                      <a:pt x="2422" y="34806"/>
                    </a:lnTo>
                    <a:lnTo>
                      <a:pt x="34806" y="2421"/>
                    </a:lnTo>
                    <a:close/>
                    <a:moveTo>
                      <a:pt x="34806" y="0"/>
                    </a:moveTo>
                    <a:lnTo>
                      <a:pt x="0" y="34806"/>
                    </a:lnTo>
                    <a:lnTo>
                      <a:pt x="34806" y="69609"/>
                    </a:lnTo>
                    <a:lnTo>
                      <a:pt x="69612" y="34806"/>
                    </a:lnTo>
                    <a:lnTo>
                      <a:pt x="348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p:nvPr/>
            </p:nvSpPr>
            <p:spPr>
              <a:xfrm>
                <a:off x="2795305" y="794112"/>
                <a:ext cx="3555425" cy="3555234"/>
              </a:xfrm>
              <a:custGeom>
                <a:rect b="b" l="l" r="r" t="t"/>
                <a:pathLst>
                  <a:path extrusionOk="0" h="55856" w="55859">
                    <a:moveTo>
                      <a:pt x="27929" y="2421"/>
                    </a:moveTo>
                    <a:lnTo>
                      <a:pt x="53437" y="27929"/>
                    </a:lnTo>
                    <a:lnTo>
                      <a:pt x="27929" y="53434"/>
                    </a:lnTo>
                    <a:lnTo>
                      <a:pt x="2422" y="27929"/>
                    </a:lnTo>
                    <a:lnTo>
                      <a:pt x="27929" y="2421"/>
                    </a:lnTo>
                    <a:close/>
                    <a:moveTo>
                      <a:pt x="27929" y="1"/>
                    </a:moveTo>
                    <a:lnTo>
                      <a:pt x="1" y="27929"/>
                    </a:lnTo>
                    <a:lnTo>
                      <a:pt x="27929" y="55855"/>
                    </a:lnTo>
                    <a:lnTo>
                      <a:pt x="55858" y="27929"/>
                    </a:lnTo>
                    <a:lnTo>
                      <a:pt x="279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4"/>
              <p:cNvSpPr/>
              <p:nvPr/>
            </p:nvSpPr>
            <p:spPr>
              <a:xfrm>
                <a:off x="3233225" y="1231841"/>
                <a:ext cx="2679601" cy="2679792"/>
              </a:xfrm>
              <a:custGeom>
                <a:rect b="b" l="l" r="r" t="t"/>
                <a:pathLst>
                  <a:path extrusionOk="0" h="42102" w="42099">
                    <a:moveTo>
                      <a:pt x="21049" y="2422"/>
                    </a:moveTo>
                    <a:lnTo>
                      <a:pt x="39676" y="21052"/>
                    </a:lnTo>
                    <a:lnTo>
                      <a:pt x="21049" y="39679"/>
                    </a:lnTo>
                    <a:lnTo>
                      <a:pt x="2419" y="21052"/>
                    </a:lnTo>
                    <a:lnTo>
                      <a:pt x="21049" y="2422"/>
                    </a:lnTo>
                    <a:close/>
                    <a:moveTo>
                      <a:pt x="21049" y="1"/>
                    </a:moveTo>
                    <a:lnTo>
                      <a:pt x="1" y="21052"/>
                    </a:lnTo>
                    <a:lnTo>
                      <a:pt x="21049" y="42101"/>
                    </a:lnTo>
                    <a:lnTo>
                      <a:pt x="42098" y="21052"/>
                    </a:lnTo>
                    <a:lnTo>
                      <a:pt x="210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4"/>
              <p:cNvSpPr/>
              <p:nvPr/>
            </p:nvSpPr>
            <p:spPr>
              <a:xfrm>
                <a:off x="3670954" y="1669570"/>
                <a:ext cx="1804096" cy="1804350"/>
              </a:xfrm>
              <a:custGeom>
                <a:rect b="b" l="l" r="r" t="t"/>
                <a:pathLst>
                  <a:path extrusionOk="0" h="28348" w="28344">
                    <a:moveTo>
                      <a:pt x="14172" y="2422"/>
                    </a:moveTo>
                    <a:lnTo>
                      <a:pt x="25922" y="14175"/>
                    </a:lnTo>
                    <a:lnTo>
                      <a:pt x="14172" y="25925"/>
                    </a:lnTo>
                    <a:lnTo>
                      <a:pt x="2423" y="14175"/>
                    </a:lnTo>
                    <a:lnTo>
                      <a:pt x="14172" y="2422"/>
                    </a:lnTo>
                    <a:close/>
                    <a:moveTo>
                      <a:pt x="14172" y="1"/>
                    </a:moveTo>
                    <a:lnTo>
                      <a:pt x="1" y="14175"/>
                    </a:lnTo>
                    <a:lnTo>
                      <a:pt x="14172" y="28347"/>
                    </a:lnTo>
                    <a:lnTo>
                      <a:pt x="28344" y="14175"/>
                    </a:lnTo>
                    <a:lnTo>
                      <a:pt x="141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4"/>
              <p:cNvSpPr/>
              <p:nvPr/>
            </p:nvSpPr>
            <p:spPr>
              <a:xfrm>
                <a:off x="4108683" y="2107554"/>
                <a:ext cx="928654" cy="928590"/>
              </a:xfrm>
              <a:custGeom>
                <a:rect b="b" l="l" r="r" t="t"/>
                <a:pathLst>
                  <a:path extrusionOk="0" h="14589" w="14590">
                    <a:moveTo>
                      <a:pt x="7295" y="2422"/>
                    </a:moveTo>
                    <a:lnTo>
                      <a:pt x="12168" y="7294"/>
                    </a:lnTo>
                    <a:lnTo>
                      <a:pt x="7295" y="12167"/>
                    </a:lnTo>
                    <a:lnTo>
                      <a:pt x="2423" y="7294"/>
                    </a:lnTo>
                    <a:lnTo>
                      <a:pt x="7295" y="2422"/>
                    </a:lnTo>
                    <a:close/>
                    <a:moveTo>
                      <a:pt x="7295" y="0"/>
                    </a:moveTo>
                    <a:lnTo>
                      <a:pt x="1" y="7294"/>
                    </a:lnTo>
                    <a:lnTo>
                      <a:pt x="7295" y="14589"/>
                    </a:lnTo>
                    <a:lnTo>
                      <a:pt x="14590" y="7294"/>
                    </a:lnTo>
                    <a:lnTo>
                      <a:pt x="7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4"/>
              <p:cNvSpPr/>
              <p:nvPr/>
            </p:nvSpPr>
            <p:spPr>
              <a:xfrm>
                <a:off x="4936085" y="0"/>
                <a:ext cx="4207838" cy="2429966"/>
              </a:xfrm>
              <a:custGeom>
                <a:rect b="b" l="l" r="r" t="t"/>
                <a:pathLst>
                  <a:path extrusionOk="0" h="38177" w="66109">
                    <a:moveTo>
                      <a:pt x="1" y="1"/>
                    </a:moveTo>
                    <a:lnTo>
                      <a:pt x="38176" y="38176"/>
                    </a:lnTo>
                    <a:lnTo>
                      <a:pt x="66108" y="10243"/>
                    </a:lnTo>
                    <a:lnTo>
                      <a:pt x="66108" y="7822"/>
                    </a:lnTo>
                    <a:lnTo>
                      <a:pt x="38176" y="35755"/>
                    </a:lnTo>
                    <a:lnTo>
                      <a:pt x="24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4"/>
              <p:cNvSpPr/>
              <p:nvPr/>
            </p:nvSpPr>
            <p:spPr>
              <a:xfrm>
                <a:off x="5373814" y="0"/>
                <a:ext cx="3770117" cy="1992245"/>
              </a:xfrm>
              <a:custGeom>
                <a:rect b="b" l="l" r="r" t="t"/>
                <a:pathLst>
                  <a:path extrusionOk="0" h="31300" w="59232">
                    <a:moveTo>
                      <a:pt x="1" y="1"/>
                    </a:moveTo>
                    <a:lnTo>
                      <a:pt x="31299" y="31299"/>
                    </a:lnTo>
                    <a:lnTo>
                      <a:pt x="59231" y="3363"/>
                    </a:lnTo>
                    <a:lnTo>
                      <a:pt x="59231" y="945"/>
                    </a:lnTo>
                    <a:lnTo>
                      <a:pt x="31299" y="28877"/>
                    </a:lnTo>
                    <a:lnTo>
                      <a:pt x="24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4"/>
              <p:cNvSpPr/>
              <p:nvPr/>
            </p:nvSpPr>
            <p:spPr>
              <a:xfrm>
                <a:off x="5811798" y="0"/>
                <a:ext cx="3108411" cy="1554269"/>
              </a:xfrm>
              <a:custGeom>
                <a:rect b="b" l="l" r="r" t="t"/>
                <a:pathLst>
                  <a:path extrusionOk="0" h="24419" w="48836">
                    <a:moveTo>
                      <a:pt x="0" y="1"/>
                    </a:moveTo>
                    <a:lnTo>
                      <a:pt x="24418" y="24418"/>
                    </a:lnTo>
                    <a:lnTo>
                      <a:pt x="48835" y="1"/>
                    </a:lnTo>
                    <a:lnTo>
                      <a:pt x="46414" y="1"/>
                    </a:lnTo>
                    <a:lnTo>
                      <a:pt x="24418" y="22000"/>
                    </a:lnTo>
                    <a:lnTo>
                      <a:pt x="24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4"/>
              <p:cNvSpPr/>
              <p:nvPr/>
            </p:nvSpPr>
            <p:spPr>
              <a:xfrm>
                <a:off x="6249527"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4"/>
              <p:cNvSpPr/>
              <p:nvPr/>
            </p:nvSpPr>
            <p:spPr>
              <a:xfrm>
                <a:off x="6687256" y="0"/>
                <a:ext cx="1357527" cy="678764"/>
              </a:xfrm>
              <a:custGeom>
                <a:rect b="b" l="l" r="r" t="t"/>
                <a:pathLst>
                  <a:path extrusionOk="0" h="10664" w="21328">
                    <a:moveTo>
                      <a:pt x="0" y="1"/>
                    </a:moveTo>
                    <a:lnTo>
                      <a:pt x="10664" y="10664"/>
                    </a:lnTo>
                    <a:lnTo>
                      <a:pt x="21327" y="1"/>
                    </a:lnTo>
                    <a:lnTo>
                      <a:pt x="18906" y="1"/>
                    </a:lnTo>
                    <a:lnTo>
                      <a:pt x="10664" y="8243"/>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4"/>
              <p:cNvSpPr/>
              <p:nvPr/>
            </p:nvSpPr>
            <p:spPr>
              <a:xfrm>
                <a:off x="7124985"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4"/>
              <p:cNvSpPr/>
              <p:nvPr/>
            </p:nvSpPr>
            <p:spPr>
              <a:xfrm>
                <a:off x="7507719" y="935545"/>
                <a:ext cx="1636251" cy="3272310"/>
              </a:xfrm>
              <a:custGeom>
                <a:rect b="b" l="l" r="r" t="t"/>
                <a:pathLst>
                  <a:path extrusionOk="0" h="51411" w="25707">
                    <a:moveTo>
                      <a:pt x="25706" y="1"/>
                    </a:moveTo>
                    <a:lnTo>
                      <a:pt x="0" y="25707"/>
                    </a:lnTo>
                    <a:lnTo>
                      <a:pt x="25706" y="51410"/>
                    </a:lnTo>
                    <a:lnTo>
                      <a:pt x="25706" y="48989"/>
                    </a:lnTo>
                    <a:lnTo>
                      <a:pt x="2421" y="25707"/>
                    </a:lnTo>
                    <a:lnTo>
                      <a:pt x="25706" y="2422"/>
                    </a:lnTo>
                    <a:lnTo>
                      <a:pt x="257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4"/>
              <p:cNvSpPr/>
              <p:nvPr/>
            </p:nvSpPr>
            <p:spPr>
              <a:xfrm>
                <a:off x="7945639" y="1373274"/>
                <a:ext cx="1198339" cy="2396868"/>
              </a:xfrm>
              <a:custGeom>
                <a:rect b="b" l="l" r="r" t="t"/>
                <a:pathLst>
                  <a:path extrusionOk="0" h="37657" w="18827">
                    <a:moveTo>
                      <a:pt x="18826" y="1"/>
                    </a:moveTo>
                    <a:lnTo>
                      <a:pt x="1" y="18830"/>
                    </a:lnTo>
                    <a:lnTo>
                      <a:pt x="18826" y="37656"/>
                    </a:lnTo>
                    <a:lnTo>
                      <a:pt x="18826" y="35235"/>
                    </a:lnTo>
                    <a:lnTo>
                      <a:pt x="2422" y="18830"/>
                    </a:lnTo>
                    <a:lnTo>
                      <a:pt x="18826" y="2422"/>
                    </a:lnTo>
                    <a:lnTo>
                      <a:pt x="188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4"/>
              <p:cNvSpPr/>
              <p:nvPr/>
            </p:nvSpPr>
            <p:spPr>
              <a:xfrm>
                <a:off x="8383369" y="1811258"/>
                <a:ext cx="760618" cy="1521171"/>
              </a:xfrm>
              <a:custGeom>
                <a:rect b="b" l="l" r="r" t="t"/>
                <a:pathLst>
                  <a:path extrusionOk="0" h="23899" w="11950">
                    <a:moveTo>
                      <a:pt x="11949" y="1"/>
                    </a:moveTo>
                    <a:lnTo>
                      <a:pt x="1" y="11949"/>
                    </a:lnTo>
                    <a:lnTo>
                      <a:pt x="11949" y="23898"/>
                    </a:lnTo>
                    <a:lnTo>
                      <a:pt x="11949" y="21476"/>
                    </a:lnTo>
                    <a:lnTo>
                      <a:pt x="2422" y="11949"/>
                    </a:lnTo>
                    <a:lnTo>
                      <a:pt x="11949" y="2422"/>
                    </a:lnTo>
                    <a:lnTo>
                      <a:pt x="119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4"/>
              <p:cNvSpPr/>
              <p:nvPr/>
            </p:nvSpPr>
            <p:spPr>
              <a:xfrm>
                <a:off x="8821098" y="2248987"/>
                <a:ext cx="322896" cy="645475"/>
              </a:xfrm>
              <a:custGeom>
                <a:rect b="b" l="l" r="r" t="t"/>
                <a:pathLst>
                  <a:path extrusionOk="0" h="10141" w="5073">
                    <a:moveTo>
                      <a:pt x="5072" y="1"/>
                    </a:moveTo>
                    <a:lnTo>
                      <a:pt x="1" y="5072"/>
                    </a:lnTo>
                    <a:lnTo>
                      <a:pt x="5072" y="10141"/>
                    </a:lnTo>
                    <a:lnTo>
                      <a:pt x="5072" y="7719"/>
                    </a:lnTo>
                    <a:lnTo>
                      <a:pt x="2422" y="5072"/>
                    </a:lnTo>
                    <a:lnTo>
                      <a:pt x="5072" y="2422"/>
                    </a:lnTo>
                    <a:lnTo>
                      <a:pt x="50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4"/>
              <p:cNvSpPr/>
              <p:nvPr/>
            </p:nvSpPr>
            <p:spPr>
              <a:xfrm>
                <a:off x="0" y="935545"/>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4"/>
              <p:cNvSpPr/>
              <p:nvPr/>
            </p:nvSpPr>
            <p:spPr>
              <a:xfrm>
                <a:off x="0" y="137327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4"/>
              <p:cNvSpPr/>
              <p:nvPr/>
            </p:nvSpPr>
            <p:spPr>
              <a:xfrm>
                <a:off x="0" y="1811258"/>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4"/>
              <p:cNvSpPr/>
              <p:nvPr/>
            </p:nvSpPr>
            <p:spPr>
              <a:xfrm>
                <a:off x="0" y="2248987"/>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4"/>
              <p:cNvSpPr/>
              <p:nvPr/>
            </p:nvSpPr>
            <p:spPr>
              <a:xfrm>
                <a:off x="0" y="2713513"/>
                <a:ext cx="4207774" cy="2429902"/>
              </a:xfrm>
              <a:custGeom>
                <a:rect b="b" l="l" r="r" t="t"/>
                <a:pathLst>
                  <a:path extrusionOk="0" h="38176" w="66108">
                    <a:moveTo>
                      <a:pt x="27933" y="1"/>
                    </a:moveTo>
                    <a:lnTo>
                      <a:pt x="0" y="27933"/>
                    </a:lnTo>
                    <a:lnTo>
                      <a:pt x="0" y="30354"/>
                    </a:lnTo>
                    <a:lnTo>
                      <a:pt x="27933" y="2422"/>
                    </a:lnTo>
                    <a:lnTo>
                      <a:pt x="63686" y="38175"/>
                    </a:lnTo>
                    <a:lnTo>
                      <a:pt x="66108" y="38175"/>
                    </a:lnTo>
                    <a:lnTo>
                      <a:pt x="27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4"/>
              <p:cNvSpPr/>
              <p:nvPr/>
            </p:nvSpPr>
            <p:spPr>
              <a:xfrm>
                <a:off x="0" y="3151433"/>
                <a:ext cx="3770053" cy="1991990"/>
              </a:xfrm>
              <a:custGeom>
                <a:rect b="b" l="l" r="r" t="t"/>
                <a:pathLst>
                  <a:path extrusionOk="0" h="31296" w="59231">
                    <a:moveTo>
                      <a:pt x="27933" y="1"/>
                    </a:moveTo>
                    <a:lnTo>
                      <a:pt x="0" y="27933"/>
                    </a:lnTo>
                    <a:lnTo>
                      <a:pt x="0" y="30355"/>
                    </a:lnTo>
                    <a:lnTo>
                      <a:pt x="27933" y="2419"/>
                    </a:lnTo>
                    <a:lnTo>
                      <a:pt x="56809" y="31295"/>
                    </a:lnTo>
                    <a:lnTo>
                      <a:pt x="59231" y="31295"/>
                    </a:lnTo>
                    <a:lnTo>
                      <a:pt x="27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4"/>
              <p:cNvSpPr/>
              <p:nvPr/>
            </p:nvSpPr>
            <p:spPr>
              <a:xfrm>
                <a:off x="223734" y="3589162"/>
                <a:ext cx="3108602" cy="1554269"/>
              </a:xfrm>
              <a:custGeom>
                <a:rect b="b" l="l" r="r" t="t"/>
                <a:pathLst>
                  <a:path extrusionOk="0" h="24419" w="48839">
                    <a:moveTo>
                      <a:pt x="24418" y="1"/>
                    </a:moveTo>
                    <a:lnTo>
                      <a:pt x="0" y="24418"/>
                    </a:lnTo>
                    <a:lnTo>
                      <a:pt x="2422" y="24418"/>
                    </a:lnTo>
                    <a:lnTo>
                      <a:pt x="24418" y="2423"/>
                    </a:lnTo>
                    <a:lnTo>
                      <a:pt x="46417" y="24418"/>
                    </a:lnTo>
                    <a:lnTo>
                      <a:pt x="48838" y="24418"/>
                    </a:lnTo>
                    <a:lnTo>
                      <a:pt x="244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4"/>
              <p:cNvSpPr/>
              <p:nvPr/>
            </p:nvSpPr>
            <p:spPr>
              <a:xfrm>
                <a:off x="661463" y="4026955"/>
                <a:ext cx="2232969" cy="1116485"/>
              </a:xfrm>
              <a:custGeom>
                <a:rect b="b" l="l" r="r" t="t"/>
                <a:pathLst>
                  <a:path extrusionOk="0" h="17541" w="35082">
                    <a:moveTo>
                      <a:pt x="17541" y="0"/>
                    </a:moveTo>
                    <a:lnTo>
                      <a:pt x="0" y="17540"/>
                    </a:lnTo>
                    <a:lnTo>
                      <a:pt x="2422" y="17540"/>
                    </a:lnTo>
                    <a:lnTo>
                      <a:pt x="17541" y="2422"/>
                    </a:lnTo>
                    <a:lnTo>
                      <a:pt x="32663" y="17540"/>
                    </a:lnTo>
                    <a:lnTo>
                      <a:pt x="35081" y="17540"/>
                    </a:lnTo>
                    <a:lnTo>
                      <a:pt x="17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4"/>
              <p:cNvSpPr/>
              <p:nvPr/>
            </p:nvSpPr>
            <p:spPr>
              <a:xfrm>
                <a:off x="1099192" y="4464684"/>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4"/>
              <p:cNvSpPr/>
              <p:nvPr/>
            </p:nvSpPr>
            <p:spPr>
              <a:xfrm>
                <a:off x="1536921"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4"/>
              <p:cNvSpPr/>
              <p:nvPr/>
            </p:nvSpPr>
            <p:spPr>
              <a:xfrm>
                <a:off x="4936085" y="2713513"/>
                <a:ext cx="4207838" cy="2429902"/>
              </a:xfrm>
              <a:custGeom>
                <a:rect b="b" l="l" r="r" t="t"/>
                <a:pathLst>
                  <a:path extrusionOk="0" h="38176" w="66109">
                    <a:moveTo>
                      <a:pt x="38176" y="1"/>
                    </a:moveTo>
                    <a:lnTo>
                      <a:pt x="1" y="38175"/>
                    </a:lnTo>
                    <a:lnTo>
                      <a:pt x="2423" y="38175"/>
                    </a:lnTo>
                    <a:lnTo>
                      <a:pt x="38176" y="2422"/>
                    </a:lnTo>
                    <a:lnTo>
                      <a:pt x="66108" y="30354"/>
                    </a:lnTo>
                    <a:lnTo>
                      <a:pt x="66108" y="27933"/>
                    </a:lnTo>
                    <a:lnTo>
                      <a:pt x="381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4"/>
              <p:cNvSpPr/>
              <p:nvPr/>
            </p:nvSpPr>
            <p:spPr>
              <a:xfrm>
                <a:off x="5373814" y="3151433"/>
                <a:ext cx="3770117" cy="1991990"/>
              </a:xfrm>
              <a:custGeom>
                <a:rect b="b" l="l" r="r" t="t"/>
                <a:pathLst>
                  <a:path extrusionOk="0" h="31296" w="59232">
                    <a:moveTo>
                      <a:pt x="31299" y="1"/>
                    </a:moveTo>
                    <a:lnTo>
                      <a:pt x="1" y="31295"/>
                    </a:lnTo>
                    <a:lnTo>
                      <a:pt x="2423" y="31295"/>
                    </a:lnTo>
                    <a:lnTo>
                      <a:pt x="31299" y="2419"/>
                    </a:lnTo>
                    <a:lnTo>
                      <a:pt x="59231" y="30355"/>
                    </a:lnTo>
                    <a:lnTo>
                      <a:pt x="59231" y="27933"/>
                    </a:lnTo>
                    <a:lnTo>
                      <a:pt x="312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4"/>
              <p:cNvSpPr/>
              <p:nvPr/>
            </p:nvSpPr>
            <p:spPr>
              <a:xfrm>
                <a:off x="5811607" y="3589162"/>
                <a:ext cx="3108602" cy="1554269"/>
              </a:xfrm>
              <a:custGeom>
                <a:rect b="b" l="l" r="r" t="t"/>
                <a:pathLst>
                  <a:path extrusionOk="0" h="24419" w="48839">
                    <a:moveTo>
                      <a:pt x="24421" y="1"/>
                    </a:moveTo>
                    <a:lnTo>
                      <a:pt x="0" y="24418"/>
                    </a:lnTo>
                    <a:lnTo>
                      <a:pt x="2422" y="24418"/>
                    </a:lnTo>
                    <a:lnTo>
                      <a:pt x="24421" y="2423"/>
                    </a:lnTo>
                    <a:lnTo>
                      <a:pt x="46420" y="24418"/>
                    </a:lnTo>
                    <a:lnTo>
                      <a:pt x="48838" y="24418"/>
                    </a:lnTo>
                    <a:lnTo>
                      <a:pt x="244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4"/>
              <p:cNvSpPr/>
              <p:nvPr/>
            </p:nvSpPr>
            <p:spPr>
              <a:xfrm>
                <a:off x="6249527" y="4026955"/>
                <a:ext cx="2232969" cy="1116485"/>
              </a:xfrm>
              <a:custGeom>
                <a:rect b="b" l="l" r="r" t="t"/>
                <a:pathLst>
                  <a:path extrusionOk="0" h="17541" w="35082">
                    <a:moveTo>
                      <a:pt x="17541" y="0"/>
                    </a:moveTo>
                    <a:lnTo>
                      <a:pt x="0" y="17540"/>
                    </a:lnTo>
                    <a:lnTo>
                      <a:pt x="2419" y="17540"/>
                    </a:lnTo>
                    <a:lnTo>
                      <a:pt x="17541" y="2422"/>
                    </a:lnTo>
                    <a:lnTo>
                      <a:pt x="32660" y="17540"/>
                    </a:lnTo>
                    <a:lnTo>
                      <a:pt x="35081" y="17540"/>
                    </a:lnTo>
                    <a:lnTo>
                      <a:pt x="17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4"/>
              <p:cNvSpPr/>
              <p:nvPr/>
            </p:nvSpPr>
            <p:spPr>
              <a:xfrm>
                <a:off x="6687256" y="4464684"/>
                <a:ext cx="1357527" cy="678764"/>
              </a:xfrm>
              <a:custGeom>
                <a:rect b="b" l="l" r="r" t="t"/>
                <a:pathLst>
                  <a:path extrusionOk="0" h="10664" w="21328">
                    <a:moveTo>
                      <a:pt x="10664" y="0"/>
                    </a:moveTo>
                    <a:lnTo>
                      <a:pt x="0" y="10663"/>
                    </a:lnTo>
                    <a:lnTo>
                      <a:pt x="2422" y="10663"/>
                    </a:lnTo>
                    <a:lnTo>
                      <a:pt x="10664" y="2422"/>
                    </a:lnTo>
                    <a:lnTo>
                      <a:pt x="18906" y="10663"/>
                    </a:lnTo>
                    <a:lnTo>
                      <a:pt x="21327" y="10663"/>
                    </a:lnTo>
                    <a:lnTo>
                      <a:pt x="106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4"/>
              <p:cNvSpPr/>
              <p:nvPr/>
            </p:nvSpPr>
            <p:spPr>
              <a:xfrm>
                <a:off x="7124985"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 name="Google Shape;116;p4"/>
            <p:cNvSpPr/>
            <p:nvPr/>
          </p:nvSpPr>
          <p:spPr>
            <a:xfrm>
              <a:off x="720000" y="0"/>
              <a:ext cx="77040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 name="Google Shape;117;p4"/>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sz="25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18" name="Google Shape;118;p4"/>
          <p:cNvSpPr txBox="1"/>
          <p:nvPr>
            <p:ph idx="1" type="body"/>
          </p:nvPr>
        </p:nvSpPr>
        <p:spPr>
          <a:xfrm>
            <a:off x="1236825" y="1105050"/>
            <a:ext cx="6670500" cy="3238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Font typeface="Catamaran"/>
              <a:buChar char="●"/>
              <a:defRPr sz="1200">
                <a:latin typeface="Catamaran"/>
                <a:ea typeface="Catamaran"/>
                <a:cs typeface="Catamaran"/>
                <a:sym typeface="Catamaran"/>
              </a:defRPr>
            </a:lvl1pPr>
            <a:lvl2pPr indent="-317500" lvl="1" marL="914400">
              <a:spcBef>
                <a:spcPts val="1600"/>
              </a:spcBef>
              <a:spcAft>
                <a:spcPts val="0"/>
              </a:spcAft>
              <a:buSzPts val="1400"/>
              <a:buFont typeface="Catamaran"/>
              <a:buChar char="○"/>
              <a:defRPr>
                <a:latin typeface="Catamaran"/>
                <a:ea typeface="Catamaran"/>
                <a:cs typeface="Catamaran"/>
                <a:sym typeface="Catamaran"/>
              </a:defRPr>
            </a:lvl2pPr>
            <a:lvl3pPr indent="-317500" lvl="2" marL="1371600">
              <a:spcBef>
                <a:spcPts val="1600"/>
              </a:spcBef>
              <a:spcAft>
                <a:spcPts val="0"/>
              </a:spcAft>
              <a:buSzPts val="1400"/>
              <a:buFont typeface="Catamaran"/>
              <a:buChar char="■"/>
              <a:defRPr>
                <a:latin typeface="Catamaran"/>
                <a:ea typeface="Catamaran"/>
                <a:cs typeface="Catamaran"/>
                <a:sym typeface="Catamaran"/>
              </a:defRPr>
            </a:lvl3pPr>
            <a:lvl4pPr indent="-317500" lvl="3" marL="1828800">
              <a:spcBef>
                <a:spcPts val="1600"/>
              </a:spcBef>
              <a:spcAft>
                <a:spcPts val="0"/>
              </a:spcAft>
              <a:buSzPts val="1400"/>
              <a:buFont typeface="Catamaran"/>
              <a:buChar char="●"/>
              <a:defRPr>
                <a:latin typeface="Catamaran"/>
                <a:ea typeface="Catamaran"/>
                <a:cs typeface="Catamaran"/>
                <a:sym typeface="Catamaran"/>
              </a:defRPr>
            </a:lvl4pPr>
            <a:lvl5pPr indent="-317500" lvl="4" marL="2286000">
              <a:spcBef>
                <a:spcPts val="1600"/>
              </a:spcBef>
              <a:spcAft>
                <a:spcPts val="0"/>
              </a:spcAft>
              <a:buSzPts val="1400"/>
              <a:buFont typeface="Catamaran"/>
              <a:buChar char="○"/>
              <a:defRPr>
                <a:latin typeface="Catamaran"/>
                <a:ea typeface="Catamaran"/>
                <a:cs typeface="Catamaran"/>
                <a:sym typeface="Catamaran"/>
              </a:defRPr>
            </a:lvl5pPr>
            <a:lvl6pPr indent="-317500" lvl="5" marL="2743200">
              <a:spcBef>
                <a:spcPts val="1600"/>
              </a:spcBef>
              <a:spcAft>
                <a:spcPts val="0"/>
              </a:spcAft>
              <a:buSzPts val="1400"/>
              <a:buFont typeface="Catamaran"/>
              <a:buChar char="■"/>
              <a:defRPr>
                <a:latin typeface="Catamaran"/>
                <a:ea typeface="Catamaran"/>
                <a:cs typeface="Catamaran"/>
                <a:sym typeface="Catamaran"/>
              </a:defRPr>
            </a:lvl6pPr>
            <a:lvl7pPr indent="-317500" lvl="6" marL="3200400">
              <a:spcBef>
                <a:spcPts val="1600"/>
              </a:spcBef>
              <a:spcAft>
                <a:spcPts val="0"/>
              </a:spcAft>
              <a:buSzPts val="1400"/>
              <a:buFont typeface="Catamaran"/>
              <a:buChar char="●"/>
              <a:defRPr>
                <a:latin typeface="Catamaran"/>
                <a:ea typeface="Catamaran"/>
                <a:cs typeface="Catamaran"/>
                <a:sym typeface="Catamaran"/>
              </a:defRPr>
            </a:lvl7pPr>
            <a:lvl8pPr indent="-317500" lvl="7" marL="3657600">
              <a:spcBef>
                <a:spcPts val="1600"/>
              </a:spcBef>
              <a:spcAft>
                <a:spcPts val="0"/>
              </a:spcAft>
              <a:buSzPts val="1400"/>
              <a:buFont typeface="Catamaran"/>
              <a:buChar char="○"/>
              <a:defRPr>
                <a:latin typeface="Catamaran"/>
                <a:ea typeface="Catamaran"/>
                <a:cs typeface="Catamaran"/>
                <a:sym typeface="Catamaran"/>
              </a:defRPr>
            </a:lvl8pPr>
            <a:lvl9pPr indent="-317500" lvl="8" marL="4114800">
              <a:spcBef>
                <a:spcPts val="1600"/>
              </a:spcBef>
              <a:spcAft>
                <a:spcPts val="1600"/>
              </a:spcAft>
              <a:buSzPts val="1400"/>
              <a:buFont typeface="Catamaran"/>
              <a:buChar char="■"/>
              <a:defRPr>
                <a:latin typeface="Catamaran"/>
                <a:ea typeface="Catamaran"/>
                <a:cs typeface="Catamaran"/>
                <a:sym typeface="Catamaran"/>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19" name="Shape 119"/>
        <p:cNvGrpSpPr/>
        <p:nvPr/>
      </p:nvGrpSpPr>
      <p:grpSpPr>
        <a:xfrm>
          <a:off x="0" y="0"/>
          <a:ext cx="0" cy="0"/>
          <a:chOff x="0" y="0"/>
          <a:chExt cx="0" cy="0"/>
        </a:xfrm>
      </p:grpSpPr>
      <p:grpSp>
        <p:nvGrpSpPr>
          <p:cNvPr id="120" name="Google Shape;120;p5"/>
          <p:cNvGrpSpPr/>
          <p:nvPr/>
        </p:nvGrpSpPr>
        <p:grpSpPr>
          <a:xfrm>
            <a:off x="2134123" y="2710158"/>
            <a:ext cx="4862951" cy="2433298"/>
            <a:chOff x="2134123" y="2710158"/>
            <a:chExt cx="4862951" cy="2433298"/>
          </a:xfrm>
        </p:grpSpPr>
        <p:grpSp>
          <p:nvGrpSpPr>
            <p:cNvPr id="121" name="Google Shape;121;p5"/>
            <p:cNvGrpSpPr/>
            <p:nvPr/>
          </p:nvGrpSpPr>
          <p:grpSpPr>
            <a:xfrm>
              <a:off x="2789300" y="2713513"/>
              <a:ext cx="4207774" cy="2429943"/>
              <a:chOff x="2789300" y="2713513"/>
              <a:chExt cx="4207774" cy="2429943"/>
            </a:xfrm>
          </p:grpSpPr>
          <p:sp>
            <p:nvSpPr>
              <p:cNvPr id="122" name="Google Shape;122;p5"/>
              <p:cNvSpPr/>
              <p:nvPr/>
            </p:nvSpPr>
            <p:spPr>
              <a:xfrm>
                <a:off x="2789300" y="2713513"/>
                <a:ext cx="4207774" cy="2429902"/>
              </a:xfrm>
              <a:custGeom>
                <a:rect b="b" l="l" r="r" t="t"/>
                <a:pathLst>
                  <a:path extrusionOk="0" h="38176" w="66108">
                    <a:moveTo>
                      <a:pt x="27933" y="1"/>
                    </a:moveTo>
                    <a:lnTo>
                      <a:pt x="0" y="27933"/>
                    </a:lnTo>
                    <a:lnTo>
                      <a:pt x="0" y="30354"/>
                    </a:lnTo>
                    <a:lnTo>
                      <a:pt x="27933" y="2422"/>
                    </a:lnTo>
                    <a:lnTo>
                      <a:pt x="63686" y="38175"/>
                    </a:lnTo>
                    <a:lnTo>
                      <a:pt x="66108" y="38175"/>
                    </a:lnTo>
                    <a:lnTo>
                      <a:pt x="27933"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5"/>
              <p:cNvSpPr/>
              <p:nvPr/>
            </p:nvSpPr>
            <p:spPr>
              <a:xfrm>
                <a:off x="2789300" y="3151433"/>
                <a:ext cx="3770053" cy="1991990"/>
              </a:xfrm>
              <a:custGeom>
                <a:rect b="b" l="l" r="r" t="t"/>
                <a:pathLst>
                  <a:path extrusionOk="0" h="31296" w="59231">
                    <a:moveTo>
                      <a:pt x="27933" y="1"/>
                    </a:moveTo>
                    <a:lnTo>
                      <a:pt x="0" y="27933"/>
                    </a:lnTo>
                    <a:lnTo>
                      <a:pt x="0" y="30355"/>
                    </a:lnTo>
                    <a:lnTo>
                      <a:pt x="27933" y="2419"/>
                    </a:lnTo>
                    <a:lnTo>
                      <a:pt x="56809" y="31295"/>
                    </a:lnTo>
                    <a:lnTo>
                      <a:pt x="59231" y="31295"/>
                    </a:lnTo>
                    <a:lnTo>
                      <a:pt x="27933"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5"/>
              <p:cNvSpPr/>
              <p:nvPr/>
            </p:nvSpPr>
            <p:spPr>
              <a:xfrm>
                <a:off x="3013033" y="3589162"/>
                <a:ext cx="3108602" cy="1554269"/>
              </a:xfrm>
              <a:custGeom>
                <a:rect b="b" l="l" r="r" t="t"/>
                <a:pathLst>
                  <a:path extrusionOk="0" h="24419" w="48839">
                    <a:moveTo>
                      <a:pt x="24418" y="1"/>
                    </a:moveTo>
                    <a:lnTo>
                      <a:pt x="0" y="24418"/>
                    </a:lnTo>
                    <a:lnTo>
                      <a:pt x="2422" y="24418"/>
                    </a:lnTo>
                    <a:lnTo>
                      <a:pt x="24418" y="2423"/>
                    </a:lnTo>
                    <a:lnTo>
                      <a:pt x="46417" y="24418"/>
                    </a:lnTo>
                    <a:lnTo>
                      <a:pt x="48838" y="24418"/>
                    </a:lnTo>
                    <a:lnTo>
                      <a:pt x="24418"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5"/>
              <p:cNvSpPr/>
              <p:nvPr/>
            </p:nvSpPr>
            <p:spPr>
              <a:xfrm>
                <a:off x="3450763" y="4026955"/>
                <a:ext cx="2232969" cy="1116485"/>
              </a:xfrm>
              <a:custGeom>
                <a:rect b="b" l="l" r="r" t="t"/>
                <a:pathLst>
                  <a:path extrusionOk="0" h="17541" w="35082">
                    <a:moveTo>
                      <a:pt x="17541" y="0"/>
                    </a:moveTo>
                    <a:lnTo>
                      <a:pt x="0" y="17540"/>
                    </a:lnTo>
                    <a:lnTo>
                      <a:pt x="2422" y="17540"/>
                    </a:lnTo>
                    <a:lnTo>
                      <a:pt x="17541" y="2422"/>
                    </a:lnTo>
                    <a:lnTo>
                      <a:pt x="32663" y="17540"/>
                    </a:lnTo>
                    <a:lnTo>
                      <a:pt x="35081" y="17540"/>
                    </a:lnTo>
                    <a:lnTo>
                      <a:pt x="17541"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5"/>
              <p:cNvSpPr/>
              <p:nvPr/>
            </p:nvSpPr>
            <p:spPr>
              <a:xfrm>
                <a:off x="3888492" y="4464684"/>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5"/>
              <p:cNvSpPr/>
              <p:nvPr/>
            </p:nvSpPr>
            <p:spPr>
              <a:xfrm>
                <a:off x="4326221"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 name="Google Shape;128;p5"/>
            <p:cNvGrpSpPr/>
            <p:nvPr/>
          </p:nvGrpSpPr>
          <p:grpSpPr>
            <a:xfrm flipH="1">
              <a:off x="2134123" y="2710158"/>
              <a:ext cx="4207774" cy="2429943"/>
              <a:chOff x="2789300" y="2713513"/>
              <a:chExt cx="4207774" cy="2429943"/>
            </a:xfrm>
          </p:grpSpPr>
          <p:sp>
            <p:nvSpPr>
              <p:cNvPr id="129" name="Google Shape;129;p5"/>
              <p:cNvSpPr/>
              <p:nvPr/>
            </p:nvSpPr>
            <p:spPr>
              <a:xfrm>
                <a:off x="2789300" y="2713513"/>
                <a:ext cx="4207774" cy="2429902"/>
              </a:xfrm>
              <a:custGeom>
                <a:rect b="b" l="l" r="r" t="t"/>
                <a:pathLst>
                  <a:path extrusionOk="0" h="38176" w="66108">
                    <a:moveTo>
                      <a:pt x="27933" y="1"/>
                    </a:moveTo>
                    <a:lnTo>
                      <a:pt x="0" y="27933"/>
                    </a:lnTo>
                    <a:lnTo>
                      <a:pt x="0" y="30354"/>
                    </a:lnTo>
                    <a:lnTo>
                      <a:pt x="27933" y="2422"/>
                    </a:lnTo>
                    <a:lnTo>
                      <a:pt x="63686" y="38175"/>
                    </a:lnTo>
                    <a:lnTo>
                      <a:pt x="66108" y="38175"/>
                    </a:lnTo>
                    <a:lnTo>
                      <a:pt x="27933"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5"/>
              <p:cNvSpPr/>
              <p:nvPr/>
            </p:nvSpPr>
            <p:spPr>
              <a:xfrm>
                <a:off x="2789300" y="3151433"/>
                <a:ext cx="3770053" cy="1991990"/>
              </a:xfrm>
              <a:custGeom>
                <a:rect b="b" l="l" r="r" t="t"/>
                <a:pathLst>
                  <a:path extrusionOk="0" h="31296" w="59231">
                    <a:moveTo>
                      <a:pt x="27933" y="1"/>
                    </a:moveTo>
                    <a:lnTo>
                      <a:pt x="0" y="27933"/>
                    </a:lnTo>
                    <a:lnTo>
                      <a:pt x="0" y="30355"/>
                    </a:lnTo>
                    <a:lnTo>
                      <a:pt x="27933" y="2419"/>
                    </a:lnTo>
                    <a:lnTo>
                      <a:pt x="56809" y="31295"/>
                    </a:lnTo>
                    <a:lnTo>
                      <a:pt x="59231" y="31295"/>
                    </a:lnTo>
                    <a:lnTo>
                      <a:pt x="27933"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5"/>
              <p:cNvSpPr/>
              <p:nvPr/>
            </p:nvSpPr>
            <p:spPr>
              <a:xfrm>
                <a:off x="3013033" y="3589162"/>
                <a:ext cx="3108602" cy="1554269"/>
              </a:xfrm>
              <a:custGeom>
                <a:rect b="b" l="l" r="r" t="t"/>
                <a:pathLst>
                  <a:path extrusionOk="0" h="24419" w="48839">
                    <a:moveTo>
                      <a:pt x="24418" y="1"/>
                    </a:moveTo>
                    <a:lnTo>
                      <a:pt x="0" y="24418"/>
                    </a:lnTo>
                    <a:lnTo>
                      <a:pt x="2422" y="24418"/>
                    </a:lnTo>
                    <a:lnTo>
                      <a:pt x="24418" y="2423"/>
                    </a:lnTo>
                    <a:lnTo>
                      <a:pt x="46417" y="24418"/>
                    </a:lnTo>
                    <a:lnTo>
                      <a:pt x="48838" y="24418"/>
                    </a:lnTo>
                    <a:lnTo>
                      <a:pt x="24418"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5"/>
              <p:cNvSpPr/>
              <p:nvPr/>
            </p:nvSpPr>
            <p:spPr>
              <a:xfrm>
                <a:off x="3450763" y="4026955"/>
                <a:ext cx="2232969" cy="1116485"/>
              </a:xfrm>
              <a:custGeom>
                <a:rect b="b" l="l" r="r" t="t"/>
                <a:pathLst>
                  <a:path extrusionOk="0" h="17541" w="35082">
                    <a:moveTo>
                      <a:pt x="17541" y="0"/>
                    </a:moveTo>
                    <a:lnTo>
                      <a:pt x="0" y="17540"/>
                    </a:lnTo>
                    <a:lnTo>
                      <a:pt x="2422" y="17540"/>
                    </a:lnTo>
                    <a:lnTo>
                      <a:pt x="17541" y="2422"/>
                    </a:lnTo>
                    <a:lnTo>
                      <a:pt x="32663" y="17540"/>
                    </a:lnTo>
                    <a:lnTo>
                      <a:pt x="35081" y="17540"/>
                    </a:lnTo>
                    <a:lnTo>
                      <a:pt x="17541"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5"/>
              <p:cNvSpPr/>
              <p:nvPr/>
            </p:nvSpPr>
            <p:spPr>
              <a:xfrm>
                <a:off x="3888492" y="4464684"/>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5"/>
              <p:cNvSpPr/>
              <p:nvPr/>
            </p:nvSpPr>
            <p:spPr>
              <a:xfrm>
                <a:off x="4326221"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5" name="Google Shape;135;p5"/>
          <p:cNvSpPr/>
          <p:nvPr/>
        </p:nvSpPr>
        <p:spPr>
          <a:xfrm flipH="1">
            <a:off x="7576204"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5"/>
          <p:cNvSpPr/>
          <p:nvPr/>
        </p:nvSpPr>
        <p:spPr>
          <a:xfrm flipH="1">
            <a:off x="8013917" y="0"/>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5"/>
          <p:cNvSpPr/>
          <p:nvPr/>
        </p:nvSpPr>
        <p:spPr>
          <a:xfrm flipH="1">
            <a:off x="8451630"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5"/>
          <p:cNvSpPr/>
          <p:nvPr/>
        </p:nvSpPr>
        <p:spPr>
          <a:xfrm>
            <a:off x="-676537"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5"/>
          <p:cNvSpPr/>
          <p:nvPr/>
        </p:nvSpPr>
        <p:spPr>
          <a:xfrm>
            <a:off x="-238808" y="0"/>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5"/>
          <p:cNvSpPr/>
          <p:nvPr/>
        </p:nvSpPr>
        <p:spPr>
          <a:xfrm>
            <a:off x="198921"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5"/>
          <p:cNvSpPr/>
          <p:nvPr/>
        </p:nvSpPr>
        <p:spPr>
          <a:xfrm>
            <a:off x="2789300" y="137327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5"/>
          <p:cNvSpPr/>
          <p:nvPr/>
        </p:nvSpPr>
        <p:spPr>
          <a:xfrm>
            <a:off x="2789300" y="1811258"/>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5"/>
          <p:cNvSpPr/>
          <p:nvPr/>
        </p:nvSpPr>
        <p:spPr>
          <a:xfrm>
            <a:off x="2789300" y="2248987"/>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5"/>
          <p:cNvSpPr/>
          <p:nvPr/>
        </p:nvSpPr>
        <p:spPr>
          <a:xfrm>
            <a:off x="0" y="1260450"/>
            <a:ext cx="4170300" cy="3079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5"/>
          <p:cNvSpPr/>
          <p:nvPr/>
        </p:nvSpPr>
        <p:spPr>
          <a:xfrm>
            <a:off x="4973700" y="1260450"/>
            <a:ext cx="4170300" cy="3079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5"/>
          <p:cNvSpPr txBox="1"/>
          <p:nvPr>
            <p:ph type="ctrTitle"/>
          </p:nvPr>
        </p:nvSpPr>
        <p:spPr>
          <a:xfrm flipH="1">
            <a:off x="1152287" y="1806475"/>
            <a:ext cx="25857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47" name="Google Shape;147;p5"/>
          <p:cNvSpPr txBox="1"/>
          <p:nvPr>
            <p:ph idx="1" type="subTitle"/>
          </p:nvPr>
        </p:nvSpPr>
        <p:spPr>
          <a:xfrm flipH="1">
            <a:off x="1152278" y="2552225"/>
            <a:ext cx="2585700" cy="7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600"/>
              <a:buFont typeface="Catamaran"/>
              <a:buNone/>
              <a:defRPr sz="1600">
                <a:latin typeface="Catamaran"/>
                <a:ea typeface="Catamaran"/>
                <a:cs typeface="Catamaran"/>
                <a:sym typeface="Catamaran"/>
              </a:defRPr>
            </a:lvl2pPr>
            <a:lvl3pPr lvl="2" rtl="0" algn="ctr">
              <a:lnSpc>
                <a:spcPct val="100000"/>
              </a:lnSpc>
              <a:spcBef>
                <a:spcPts val="0"/>
              </a:spcBef>
              <a:spcAft>
                <a:spcPts val="0"/>
              </a:spcAft>
              <a:buSzPts val="1600"/>
              <a:buFont typeface="Catamaran"/>
              <a:buNone/>
              <a:defRPr sz="1600">
                <a:latin typeface="Catamaran"/>
                <a:ea typeface="Catamaran"/>
                <a:cs typeface="Catamaran"/>
                <a:sym typeface="Catamaran"/>
              </a:defRPr>
            </a:lvl3pPr>
            <a:lvl4pPr lvl="3" rtl="0" algn="ctr">
              <a:lnSpc>
                <a:spcPct val="100000"/>
              </a:lnSpc>
              <a:spcBef>
                <a:spcPts val="0"/>
              </a:spcBef>
              <a:spcAft>
                <a:spcPts val="0"/>
              </a:spcAft>
              <a:buSzPts val="1600"/>
              <a:buFont typeface="Catamaran"/>
              <a:buNone/>
              <a:defRPr sz="1600">
                <a:latin typeface="Catamaran"/>
                <a:ea typeface="Catamaran"/>
                <a:cs typeface="Catamaran"/>
                <a:sym typeface="Catamaran"/>
              </a:defRPr>
            </a:lvl4pPr>
            <a:lvl5pPr lvl="4" rtl="0" algn="ctr">
              <a:lnSpc>
                <a:spcPct val="100000"/>
              </a:lnSpc>
              <a:spcBef>
                <a:spcPts val="0"/>
              </a:spcBef>
              <a:spcAft>
                <a:spcPts val="0"/>
              </a:spcAft>
              <a:buSzPts val="1600"/>
              <a:buFont typeface="Catamaran"/>
              <a:buNone/>
              <a:defRPr sz="1600">
                <a:latin typeface="Catamaran"/>
                <a:ea typeface="Catamaran"/>
                <a:cs typeface="Catamaran"/>
                <a:sym typeface="Catamaran"/>
              </a:defRPr>
            </a:lvl5pPr>
            <a:lvl6pPr lvl="5" rtl="0" algn="ctr">
              <a:lnSpc>
                <a:spcPct val="100000"/>
              </a:lnSpc>
              <a:spcBef>
                <a:spcPts val="0"/>
              </a:spcBef>
              <a:spcAft>
                <a:spcPts val="0"/>
              </a:spcAft>
              <a:buSzPts val="1600"/>
              <a:buFont typeface="Catamaran"/>
              <a:buNone/>
              <a:defRPr sz="1600">
                <a:latin typeface="Catamaran"/>
                <a:ea typeface="Catamaran"/>
                <a:cs typeface="Catamaran"/>
                <a:sym typeface="Catamaran"/>
              </a:defRPr>
            </a:lvl6pPr>
            <a:lvl7pPr lvl="6" rtl="0" algn="ctr">
              <a:lnSpc>
                <a:spcPct val="100000"/>
              </a:lnSpc>
              <a:spcBef>
                <a:spcPts val="0"/>
              </a:spcBef>
              <a:spcAft>
                <a:spcPts val="0"/>
              </a:spcAft>
              <a:buSzPts val="1600"/>
              <a:buFont typeface="Catamaran"/>
              <a:buNone/>
              <a:defRPr sz="1600">
                <a:latin typeface="Catamaran"/>
                <a:ea typeface="Catamaran"/>
                <a:cs typeface="Catamaran"/>
                <a:sym typeface="Catamaran"/>
              </a:defRPr>
            </a:lvl7pPr>
            <a:lvl8pPr lvl="7" rtl="0" algn="ctr">
              <a:lnSpc>
                <a:spcPct val="100000"/>
              </a:lnSpc>
              <a:spcBef>
                <a:spcPts val="0"/>
              </a:spcBef>
              <a:spcAft>
                <a:spcPts val="0"/>
              </a:spcAft>
              <a:buSzPts val="1600"/>
              <a:buFont typeface="Catamaran"/>
              <a:buNone/>
              <a:defRPr sz="1600">
                <a:latin typeface="Catamaran"/>
                <a:ea typeface="Catamaran"/>
                <a:cs typeface="Catamaran"/>
                <a:sym typeface="Catamaran"/>
              </a:defRPr>
            </a:lvl8pPr>
            <a:lvl9pPr lvl="8" rtl="0" algn="ctr">
              <a:lnSpc>
                <a:spcPct val="100000"/>
              </a:lnSpc>
              <a:spcBef>
                <a:spcPts val="0"/>
              </a:spcBef>
              <a:spcAft>
                <a:spcPts val="0"/>
              </a:spcAft>
              <a:buSzPts val="1600"/>
              <a:buFont typeface="Catamaran"/>
              <a:buNone/>
              <a:defRPr sz="1600">
                <a:latin typeface="Catamaran"/>
                <a:ea typeface="Catamaran"/>
                <a:cs typeface="Catamaran"/>
                <a:sym typeface="Catamaran"/>
              </a:defRPr>
            </a:lvl9pPr>
          </a:lstStyle>
          <a:p/>
        </p:txBody>
      </p:sp>
      <p:sp>
        <p:nvSpPr>
          <p:cNvPr id="148" name="Google Shape;148;p5"/>
          <p:cNvSpPr txBox="1"/>
          <p:nvPr>
            <p:ph idx="2" type="ctrTitle"/>
          </p:nvPr>
        </p:nvSpPr>
        <p:spPr>
          <a:xfrm flipH="1">
            <a:off x="5405809" y="1806475"/>
            <a:ext cx="25857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49" name="Google Shape;149;p5"/>
          <p:cNvSpPr txBox="1"/>
          <p:nvPr>
            <p:ph idx="3" type="subTitle"/>
          </p:nvPr>
        </p:nvSpPr>
        <p:spPr>
          <a:xfrm flipH="1">
            <a:off x="5406200" y="2552225"/>
            <a:ext cx="2585700" cy="7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600"/>
              <a:buFont typeface="Catamaran"/>
              <a:buNone/>
              <a:defRPr sz="1600">
                <a:latin typeface="Catamaran"/>
                <a:ea typeface="Catamaran"/>
                <a:cs typeface="Catamaran"/>
                <a:sym typeface="Catamaran"/>
              </a:defRPr>
            </a:lvl2pPr>
            <a:lvl3pPr lvl="2" rtl="0" algn="ctr">
              <a:lnSpc>
                <a:spcPct val="100000"/>
              </a:lnSpc>
              <a:spcBef>
                <a:spcPts val="0"/>
              </a:spcBef>
              <a:spcAft>
                <a:spcPts val="0"/>
              </a:spcAft>
              <a:buSzPts val="1600"/>
              <a:buFont typeface="Catamaran"/>
              <a:buNone/>
              <a:defRPr sz="1600">
                <a:latin typeface="Catamaran"/>
                <a:ea typeface="Catamaran"/>
                <a:cs typeface="Catamaran"/>
                <a:sym typeface="Catamaran"/>
              </a:defRPr>
            </a:lvl3pPr>
            <a:lvl4pPr lvl="3" rtl="0" algn="ctr">
              <a:lnSpc>
                <a:spcPct val="100000"/>
              </a:lnSpc>
              <a:spcBef>
                <a:spcPts val="0"/>
              </a:spcBef>
              <a:spcAft>
                <a:spcPts val="0"/>
              </a:spcAft>
              <a:buSzPts val="1600"/>
              <a:buFont typeface="Catamaran"/>
              <a:buNone/>
              <a:defRPr sz="1600">
                <a:latin typeface="Catamaran"/>
                <a:ea typeface="Catamaran"/>
                <a:cs typeface="Catamaran"/>
                <a:sym typeface="Catamaran"/>
              </a:defRPr>
            </a:lvl4pPr>
            <a:lvl5pPr lvl="4" rtl="0" algn="ctr">
              <a:lnSpc>
                <a:spcPct val="100000"/>
              </a:lnSpc>
              <a:spcBef>
                <a:spcPts val="0"/>
              </a:spcBef>
              <a:spcAft>
                <a:spcPts val="0"/>
              </a:spcAft>
              <a:buSzPts val="1600"/>
              <a:buFont typeface="Catamaran"/>
              <a:buNone/>
              <a:defRPr sz="1600">
                <a:latin typeface="Catamaran"/>
                <a:ea typeface="Catamaran"/>
                <a:cs typeface="Catamaran"/>
                <a:sym typeface="Catamaran"/>
              </a:defRPr>
            </a:lvl5pPr>
            <a:lvl6pPr lvl="5" rtl="0" algn="ctr">
              <a:lnSpc>
                <a:spcPct val="100000"/>
              </a:lnSpc>
              <a:spcBef>
                <a:spcPts val="0"/>
              </a:spcBef>
              <a:spcAft>
                <a:spcPts val="0"/>
              </a:spcAft>
              <a:buSzPts val="1600"/>
              <a:buFont typeface="Catamaran"/>
              <a:buNone/>
              <a:defRPr sz="1600">
                <a:latin typeface="Catamaran"/>
                <a:ea typeface="Catamaran"/>
                <a:cs typeface="Catamaran"/>
                <a:sym typeface="Catamaran"/>
              </a:defRPr>
            </a:lvl6pPr>
            <a:lvl7pPr lvl="6" rtl="0" algn="ctr">
              <a:lnSpc>
                <a:spcPct val="100000"/>
              </a:lnSpc>
              <a:spcBef>
                <a:spcPts val="0"/>
              </a:spcBef>
              <a:spcAft>
                <a:spcPts val="0"/>
              </a:spcAft>
              <a:buSzPts val="1600"/>
              <a:buFont typeface="Catamaran"/>
              <a:buNone/>
              <a:defRPr sz="1600">
                <a:latin typeface="Catamaran"/>
                <a:ea typeface="Catamaran"/>
                <a:cs typeface="Catamaran"/>
                <a:sym typeface="Catamaran"/>
              </a:defRPr>
            </a:lvl7pPr>
            <a:lvl8pPr lvl="7" rtl="0" algn="ctr">
              <a:lnSpc>
                <a:spcPct val="100000"/>
              </a:lnSpc>
              <a:spcBef>
                <a:spcPts val="0"/>
              </a:spcBef>
              <a:spcAft>
                <a:spcPts val="0"/>
              </a:spcAft>
              <a:buSzPts val="1600"/>
              <a:buFont typeface="Catamaran"/>
              <a:buNone/>
              <a:defRPr sz="1600">
                <a:latin typeface="Catamaran"/>
                <a:ea typeface="Catamaran"/>
                <a:cs typeface="Catamaran"/>
                <a:sym typeface="Catamaran"/>
              </a:defRPr>
            </a:lvl8pPr>
            <a:lvl9pPr lvl="8" rtl="0" algn="ctr">
              <a:lnSpc>
                <a:spcPct val="100000"/>
              </a:lnSpc>
              <a:spcBef>
                <a:spcPts val="0"/>
              </a:spcBef>
              <a:spcAft>
                <a:spcPts val="0"/>
              </a:spcAft>
              <a:buSzPts val="1600"/>
              <a:buFont typeface="Catamaran"/>
              <a:buNone/>
              <a:defRPr sz="1600">
                <a:latin typeface="Catamaran"/>
                <a:ea typeface="Catamaran"/>
                <a:cs typeface="Catamaran"/>
                <a:sym typeface="Catamaran"/>
              </a:defRPr>
            </a:lvl9pPr>
          </a:lstStyle>
          <a:p/>
        </p:txBody>
      </p:sp>
      <p:sp>
        <p:nvSpPr>
          <p:cNvPr id="150" name="Google Shape;150;p5"/>
          <p:cNvSpPr txBox="1"/>
          <p:nvPr>
            <p:ph idx="4"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51" name="Shape 151"/>
        <p:cNvGrpSpPr/>
        <p:nvPr/>
      </p:nvGrpSpPr>
      <p:grpSpPr>
        <a:xfrm>
          <a:off x="0" y="0"/>
          <a:ext cx="0" cy="0"/>
          <a:chOff x="0" y="0"/>
          <a:chExt cx="0" cy="0"/>
        </a:xfrm>
      </p:grpSpPr>
      <p:sp>
        <p:nvSpPr>
          <p:cNvPr id="152" name="Google Shape;152;p6"/>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53" name="Google Shape;153;p6"/>
          <p:cNvGrpSpPr/>
          <p:nvPr/>
        </p:nvGrpSpPr>
        <p:grpSpPr>
          <a:xfrm rot="-5400000">
            <a:off x="8330369" y="-818030"/>
            <a:ext cx="1636251" cy="3272310"/>
            <a:chOff x="7507749" y="935601"/>
            <a:chExt cx="1636251" cy="3272310"/>
          </a:xfrm>
        </p:grpSpPr>
        <p:sp>
          <p:nvSpPr>
            <p:cNvPr id="154" name="Google Shape;154;p6"/>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6"/>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6"/>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6"/>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6"/>
          <p:cNvGrpSpPr/>
          <p:nvPr/>
        </p:nvGrpSpPr>
        <p:grpSpPr>
          <a:xfrm rot="5400000">
            <a:off x="-821529" y="2689220"/>
            <a:ext cx="1636251" cy="3272310"/>
            <a:chOff x="7507749" y="935601"/>
            <a:chExt cx="1636251" cy="3272310"/>
          </a:xfrm>
        </p:grpSpPr>
        <p:sp>
          <p:nvSpPr>
            <p:cNvPr id="159" name="Google Shape;159;p6"/>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6"/>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6"/>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6"/>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63" name="Shape 163"/>
        <p:cNvGrpSpPr/>
        <p:nvPr/>
      </p:nvGrpSpPr>
      <p:grpSpPr>
        <a:xfrm>
          <a:off x="0" y="0"/>
          <a:ext cx="0" cy="0"/>
          <a:chOff x="0" y="0"/>
          <a:chExt cx="0" cy="0"/>
        </a:xfrm>
      </p:grpSpPr>
      <p:grpSp>
        <p:nvGrpSpPr>
          <p:cNvPr id="164" name="Google Shape;164;p7"/>
          <p:cNvGrpSpPr/>
          <p:nvPr/>
        </p:nvGrpSpPr>
        <p:grpSpPr>
          <a:xfrm rot="10800000">
            <a:off x="0" y="935595"/>
            <a:ext cx="1636251" cy="3272310"/>
            <a:chOff x="7507749" y="935601"/>
            <a:chExt cx="1636251" cy="3272310"/>
          </a:xfrm>
        </p:grpSpPr>
        <p:sp>
          <p:nvSpPr>
            <p:cNvPr id="165" name="Google Shape;165;p7"/>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7"/>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7"/>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7"/>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 name="Google Shape;169;p7"/>
          <p:cNvSpPr/>
          <p:nvPr/>
        </p:nvSpPr>
        <p:spPr>
          <a:xfrm rot="10800000">
            <a:off x="6635178" y="2705789"/>
            <a:ext cx="2508821" cy="5016068"/>
          </a:xfrm>
          <a:custGeom>
            <a:rect b="b" l="l" r="r" t="t"/>
            <a:pathLst>
              <a:path extrusionOk="0" h="35033" w="17522">
                <a:moveTo>
                  <a:pt x="3" y="0"/>
                </a:moveTo>
                <a:lnTo>
                  <a:pt x="0" y="7"/>
                </a:lnTo>
                <a:lnTo>
                  <a:pt x="0" y="1024"/>
                </a:lnTo>
                <a:lnTo>
                  <a:pt x="3" y="1017"/>
                </a:lnTo>
                <a:lnTo>
                  <a:pt x="16504" y="17518"/>
                </a:lnTo>
                <a:lnTo>
                  <a:pt x="3" y="34015"/>
                </a:lnTo>
                <a:lnTo>
                  <a:pt x="0" y="34011"/>
                </a:lnTo>
                <a:lnTo>
                  <a:pt x="0" y="35028"/>
                </a:lnTo>
                <a:lnTo>
                  <a:pt x="3" y="35032"/>
                </a:lnTo>
                <a:lnTo>
                  <a:pt x="17521" y="17518"/>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7"/>
          <p:cNvSpPr/>
          <p:nvPr/>
        </p:nvSpPr>
        <p:spPr>
          <a:xfrm rot="10800000">
            <a:off x="7049401" y="3119436"/>
            <a:ext cx="2094598" cy="4188337"/>
          </a:xfrm>
          <a:custGeom>
            <a:rect b="b" l="l" r="r" t="t"/>
            <a:pathLst>
              <a:path extrusionOk="0" h="29252" w="14629">
                <a:moveTo>
                  <a:pt x="3" y="1"/>
                </a:moveTo>
                <a:lnTo>
                  <a:pt x="0" y="4"/>
                </a:lnTo>
                <a:lnTo>
                  <a:pt x="0" y="1021"/>
                </a:lnTo>
                <a:lnTo>
                  <a:pt x="3" y="1018"/>
                </a:lnTo>
                <a:lnTo>
                  <a:pt x="13612" y="14626"/>
                </a:lnTo>
                <a:lnTo>
                  <a:pt x="3" y="28234"/>
                </a:lnTo>
                <a:lnTo>
                  <a:pt x="0" y="28228"/>
                </a:lnTo>
                <a:lnTo>
                  <a:pt x="0" y="29248"/>
                </a:lnTo>
                <a:lnTo>
                  <a:pt x="3" y="29251"/>
                </a:lnTo>
                <a:lnTo>
                  <a:pt x="14629" y="14626"/>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7"/>
          <p:cNvSpPr/>
          <p:nvPr/>
        </p:nvSpPr>
        <p:spPr>
          <a:xfrm rot="10800000">
            <a:off x="7462909" y="3533512"/>
            <a:ext cx="1681091" cy="3360606"/>
          </a:xfrm>
          <a:custGeom>
            <a:rect b="b" l="l" r="r" t="t"/>
            <a:pathLst>
              <a:path extrusionOk="0" h="23471" w="11741">
                <a:moveTo>
                  <a:pt x="3" y="0"/>
                </a:moveTo>
                <a:lnTo>
                  <a:pt x="0" y="3"/>
                </a:lnTo>
                <a:lnTo>
                  <a:pt x="0" y="1023"/>
                </a:lnTo>
                <a:lnTo>
                  <a:pt x="3" y="1017"/>
                </a:lnTo>
                <a:lnTo>
                  <a:pt x="10724" y="11737"/>
                </a:lnTo>
                <a:lnTo>
                  <a:pt x="3" y="22454"/>
                </a:lnTo>
                <a:lnTo>
                  <a:pt x="0" y="22450"/>
                </a:lnTo>
                <a:lnTo>
                  <a:pt x="0" y="23467"/>
                </a:lnTo>
                <a:lnTo>
                  <a:pt x="3" y="23471"/>
                </a:lnTo>
                <a:lnTo>
                  <a:pt x="11740" y="11737"/>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7"/>
          <p:cNvSpPr/>
          <p:nvPr/>
        </p:nvSpPr>
        <p:spPr>
          <a:xfrm rot="10800000">
            <a:off x="7876989" y="3947159"/>
            <a:ext cx="1267011" cy="2533019"/>
          </a:xfrm>
          <a:custGeom>
            <a:rect b="b" l="l" r="r" t="t"/>
            <a:pathLst>
              <a:path extrusionOk="0" h="17691" w="8849">
                <a:moveTo>
                  <a:pt x="3" y="1"/>
                </a:moveTo>
                <a:lnTo>
                  <a:pt x="0" y="5"/>
                </a:lnTo>
                <a:lnTo>
                  <a:pt x="0" y="1022"/>
                </a:lnTo>
                <a:lnTo>
                  <a:pt x="3" y="1018"/>
                </a:lnTo>
                <a:lnTo>
                  <a:pt x="7831" y="8846"/>
                </a:lnTo>
                <a:lnTo>
                  <a:pt x="3" y="16673"/>
                </a:lnTo>
                <a:lnTo>
                  <a:pt x="0" y="16667"/>
                </a:lnTo>
                <a:lnTo>
                  <a:pt x="0" y="17687"/>
                </a:lnTo>
                <a:lnTo>
                  <a:pt x="3" y="17690"/>
                </a:lnTo>
                <a:lnTo>
                  <a:pt x="8848" y="8846"/>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7"/>
          <p:cNvSpPr/>
          <p:nvPr/>
        </p:nvSpPr>
        <p:spPr>
          <a:xfrm rot="10800000">
            <a:off x="8290639" y="4360806"/>
            <a:ext cx="853360" cy="1705718"/>
          </a:xfrm>
          <a:custGeom>
            <a:rect b="b" l="l" r="r" t="t"/>
            <a:pathLst>
              <a:path extrusionOk="0" h="11913" w="5960">
                <a:moveTo>
                  <a:pt x="3" y="1"/>
                </a:moveTo>
                <a:lnTo>
                  <a:pt x="0" y="4"/>
                </a:lnTo>
                <a:lnTo>
                  <a:pt x="0" y="1021"/>
                </a:lnTo>
                <a:lnTo>
                  <a:pt x="3" y="1018"/>
                </a:lnTo>
                <a:lnTo>
                  <a:pt x="4943" y="5957"/>
                </a:lnTo>
                <a:lnTo>
                  <a:pt x="3" y="10893"/>
                </a:lnTo>
                <a:lnTo>
                  <a:pt x="0" y="10890"/>
                </a:lnTo>
                <a:lnTo>
                  <a:pt x="0" y="11907"/>
                </a:lnTo>
                <a:lnTo>
                  <a:pt x="3" y="11913"/>
                </a:lnTo>
                <a:lnTo>
                  <a:pt x="5960" y="5957"/>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7"/>
          <p:cNvSpPr/>
          <p:nvPr/>
        </p:nvSpPr>
        <p:spPr>
          <a:xfrm rot="10800000">
            <a:off x="8704147" y="4774739"/>
            <a:ext cx="439853" cy="877701"/>
          </a:xfrm>
          <a:custGeom>
            <a:rect b="b" l="l" r="r" t="t"/>
            <a:pathLst>
              <a:path extrusionOk="0" h="6130" w="3072">
                <a:moveTo>
                  <a:pt x="3" y="0"/>
                </a:moveTo>
                <a:lnTo>
                  <a:pt x="0" y="4"/>
                </a:lnTo>
                <a:lnTo>
                  <a:pt x="0" y="1021"/>
                </a:lnTo>
                <a:lnTo>
                  <a:pt x="3" y="1017"/>
                </a:lnTo>
                <a:lnTo>
                  <a:pt x="2051" y="3065"/>
                </a:lnTo>
                <a:lnTo>
                  <a:pt x="3" y="5112"/>
                </a:lnTo>
                <a:lnTo>
                  <a:pt x="0" y="5109"/>
                </a:lnTo>
                <a:lnTo>
                  <a:pt x="0" y="6125"/>
                </a:lnTo>
                <a:lnTo>
                  <a:pt x="3" y="6129"/>
                </a:lnTo>
                <a:lnTo>
                  <a:pt x="3071" y="3065"/>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7"/>
          <p:cNvSpPr/>
          <p:nvPr/>
        </p:nvSpPr>
        <p:spPr>
          <a:xfrm rot="10800000">
            <a:off x="3993341" y="63928"/>
            <a:ext cx="5015924" cy="5016068"/>
          </a:xfrm>
          <a:custGeom>
            <a:rect b="b" l="l" r="r" t="t"/>
            <a:pathLst>
              <a:path extrusionOk="0" h="35033" w="35032">
                <a:moveTo>
                  <a:pt x="17514" y="1022"/>
                </a:moveTo>
                <a:lnTo>
                  <a:pt x="34015" y="17519"/>
                </a:lnTo>
                <a:lnTo>
                  <a:pt x="17514" y="34016"/>
                </a:lnTo>
                <a:lnTo>
                  <a:pt x="1017" y="17519"/>
                </a:lnTo>
                <a:lnTo>
                  <a:pt x="17514" y="1022"/>
                </a:lnTo>
                <a:close/>
                <a:moveTo>
                  <a:pt x="17514" y="1"/>
                </a:moveTo>
                <a:lnTo>
                  <a:pt x="0" y="17519"/>
                </a:lnTo>
                <a:lnTo>
                  <a:pt x="17514" y="35033"/>
                </a:lnTo>
                <a:lnTo>
                  <a:pt x="35031" y="17519"/>
                </a:lnTo>
                <a:lnTo>
                  <a:pt x="175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7"/>
          <p:cNvSpPr/>
          <p:nvPr/>
        </p:nvSpPr>
        <p:spPr>
          <a:xfrm rot="10800000">
            <a:off x="4406846" y="477432"/>
            <a:ext cx="4188910" cy="4188337"/>
          </a:xfrm>
          <a:custGeom>
            <a:rect b="b" l="l" r="r" t="t"/>
            <a:pathLst>
              <a:path extrusionOk="0" h="29252" w="29256">
                <a:moveTo>
                  <a:pt x="14626" y="1017"/>
                </a:moveTo>
                <a:lnTo>
                  <a:pt x="28234" y="14626"/>
                </a:lnTo>
                <a:lnTo>
                  <a:pt x="14626" y="28233"/>
                </a:lnTo>
                <a:lnTo>
                  <a:pt x="1021" y="14626"/>
                </a:lnTo>
                <a:lnTo>
                  <a:pt x="14626" y="1017"/>
                </a:lnTo>
                <a:close/>
                <a:moveTo>
                  <a:pt x="14626" y="0"/>
                </a:moveTo>
                <a:lnTo>
                  <a:pt x="1" y="14626"/>
                </a:lnTo>
                <a:lnTo>
                  <a:pt x="14626" y="29251"/>
                </a:lnTo>
                <a:lnTo>
                  <a:pt x="29255" y="14626"/>
                </a:lnTo>
                <a:lnTo>
                  <a:pt x="146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7"/>
          <p:cNvSpPr/>
          <p:nvPr/>
        </p:nvSpPr>
        <p:spPr>
          <a:xfrm rot="10800000">
            <a:off x="4821067" y="891651"/>
            <a:ext cx="3360606" cy="3360606"/>
          </a:xfrm>
          <a:custGeom>
            <a:rect b="b" l="l" r="r" t="t"/>
            <a:pathLst>
              <a:path extrusionOk="0" h="23471" w="23471">
                <a:moveTo>
                  <a:pt x="11734" y="1017"/>
                </a:moveTo>
                <a:lnTo>
                  <a:pt x="22454" y="11738"/>
                </a:lnTo>
                <a:lnTo>
                  <a:pt x="11734" y="22454"/>
                </a:lnTo>
                <a:lnTo>
                  <a:pt x="1018" y="11738"/>
                </a:lnTo>
                <a:lnTo>
                  <a:pt x="11734" y="1017"/>
                </a:lnTo>
                <a:close/>
                <a:moveTo>
                  <a:pt x="11734" y="0"/>
                </a:moveTo>
                <a:lnTo>
                  <a:pt x="0" y="11738"/>
                </a:lnTo>
                <a:lnTo>
                  <a:pt x="11734" y="23471"/>
                </a:lnTo>
                <a:lnTo>
                  <a:pt x="23471" y="11738"/>
                </a:lnTo>
                <a:lnTo>
                  <a:pt x="117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7"/>
          <p:cNvSpPr/>
          <p:nvPr/>
        </p:nvSpPr>
        <p:spPr>
          <a:xfrm rot="10800000">
            <a:off x="5234573" y="1305155"/>
            <a:ext cx="2533449" cy="2533019"/>
          </a:xfrm>
          <a:custGeom>
            <a:rect b="b" l="l" r="r" t="t"/>
            <a:pathLst>
              <a:path extrusionOk="0" h="17691" w="17694">
                <a:moveTo>
                  <a:pt x="8845" y="1018"/>
                </a:moveTo>
                <a:lnTo>
                  <a:pt x="16673" y="8846"/>
                </a:lnTo>
                <a:lnTo>
                  <a:pt x="8845" y="16674"/>
                </a:lnTo>
                <a:lnTo>
                  <a:pt x="1017" y="8846"/>
                </a:lnTo>
                <a:lnTo>
                  <a:pt x="8845" y="1018"/>
                </a:lnTo>
                <a:close/>
                <a:moveTo>
                  <a:pt x="8845" y="1"/>
                </a:moveTo>
                <a:lnTo>
                  <a:pt x="1" y="8846"/>
                </a:lnTo>
                <a:lnTo>
                  <a:pt x="8845" y="17690"/>
                </a:lnTo>
                <a:lnTo>
                  <a:pt x="17693" y="8846"/>
                </a:lnTo>
                <a:lnTo>
                  <a:pt x="88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7"/>
          <p:cNvSpPr/>
          <p:nvPr/>
        </p:nvSpPr>
        <p:spPr>
          <a:xfrm rot="10800000">
            <a:off x="5648651" y="1718802"/>
            <a:ext cx="1705288" cy="1705718"/>
          </a:xfrm>
          <a:custGeom>
            <a:rect b="b" l="l" r="r" t="t"/>
            <a:pathLst>
              <a:path extrusionOk="0" h="11913" w="11910">
                <a:moveTo>
                  <a:pt x="5953" y="1017"/>
                </a:moveTo>
                <a:lnTo>
                  <a:pt x="10892" y="5957"/>
                </a:lnTo>
                <a:lnTo>
                  <a:pt x="5953" y="10892"/>
                </a:lnTo>
                <a:lnTo>
                  <a:pt x="1017" y="5957"/>
                </a:lnTo>
                <a:lnTo>
                  <a:pt x="5953" y="1017"/>
                </a:lnTo>
                <a:close/>
                <a:moveTo>
                  <a:pt x="5953" y="0"/>
                </a:moveTo>
                <a:lnTo>
                  <a:pt x="0" y="5957"/>
                </a:lnTo>
                <a:lnTo>
                  <a:pt x="5953" y="11912"/>
                </a:lnTo>
                <a:lnTo>
                  <a:pt x="11909" y="5957"/>
                </a:lnTo>
                <a:lnTo>
                  <a:pt x="59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7"/>
          <p:cNvSpPr/>
          <p:nvPr/>
        </p:nvSpPr>
        <p:spPr>
          <a:xfrm rot="10800000">
            <a:off x="6062299" y="2132878"/>
            <a:ext cx="877987" cy="877558"/>
          </a:xfrm>
          <a:custGeom>
            <a:rect b="b" l="l" r="r" t="t"/>
            <a:pathLst>
              <a:path extrusionOk="0" h="6129" w="6132">
                <a:moveTo>
                  <a:pt x="3064" y="1017"/>
                </a:moveTo>
                <a:lnTo>
                  <a:pt x="5115" y="3065"/>
                </a:lnTo>
                <a:lnTo>
                  <a:pt x="3064" y="5112"/>
                </a:lnTo>
                <a:lnTo>
                  <a:pt x="1017" y="3065"/>
                </a:lnTo>
                <a:lnTo>
                  <a:pt x="3064" y="1017"/>
                </a:lnTo>
                <a:close/>
                <a:moveTo>
                  <a:pt x="3064" y="1"/>
                </a:moveTo>
                <a:lnTo>
                  <a:pt x="0" y="3065"/>
                </a:lnTo>
                <a:lnTo>
                  <a:pt x="3064" y="6129"/>
                </a:lnTo>
                <a:lnTo>
                  <a:pt x="6132" y="3065"/>
                </a:lnTo>
                <a:lnTo>
                  <a:pt x="30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7"/>
          <p:cNvSpPr/>
          <p:nvPr/>
        </p:nvSpPr>
        <p:spPr>
          <a:xfrm rot="10800000">
            <a:off x="6635178" y="-2578362"/>
            <a:ext cx="2508821" cy="5015924"/>
          </a:xfrm>
          <a:custGeom>
            <a:rect b="b" l="l" r="r" t="t"/>
            <a:pathLst>
              <a:path extrusionOk="0" h="35032" w="17522">
                <a:moveTo>
                  <a:pt x="3" y="1"/>
                </a:moveTo>
                <a:lnTo>
                  <a:pt x="0" y="4"/>
                </a:lnTo>
                <a:lnTo>
                  <a:pt x="0" y="1021"/>
                </a:lnTo>
                <a:lnTo>
                  <a:pt x="3" y="1018"/>
                </a:lnTo>
                <a:lnTo>
                  <a:pt x="16504" y="17515"/>
                </a:lnTo>
                <a:lnTo>
                  <a:pt x="3" y="34012"/>
                </a:lnTo>
                <a:lnTo>
                  <a:pt x="0" y="34009"/>
                </a:lnTo>
                <a:lnTo>
                  <a:pt x="0" y="35026"/>
                </a:lnTo>
                <a:lnTo>
                  <a:pt x="3" y="35032"/>
                </a:lnTo>
                <a:lnTo>
                  <a:pt x="17521" y="17515"/>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7"/>
          <p:cNvSpPr/>
          <p:nvPr/>
        </p:nvSpPr>
        <p:spPr>
          <a:xfrm rot="10800000">
            <a:off x="7049401" y="-2164429"/>
            <a:ext cx="2094598" cy="4188337"/>
          </a:xfrm>
          <a:custGeom>
            <a:rect b="b" l="l" r="r" t="t"/>
            <a:pathLst>
              <a:path extrusionOk="0" h="29252" w="14629">
                <a:moveTo>
                  <a:pt x="3" y="0"/>
                </a:moveTo>
                <a:lnTo>
                  <a:pt x="0" y="4"/>
                </a:lnTo>
                <a:lnTo>
                  <a:pt x="0" y="1021"/>
                </a:lnTo>
                <a:lnTo>
                  <a:pt x="3" y="1017"/>
                </a:lnTo>
                <a:lnTo>
                  <a:pt x="13612" y="14626"/>
                </a:lnTo>
                <a:lnTo>
                  <a:pt x="3" y="28235"/>
                </a:lnTo>
                <a:lnTo>
                  <a:pt x="0" y="28231"/>
                </a:lnTo>
                <a:lnTo>
                  <a:pt x="0" y="29248"/>
                </a:lnTo>
                <a:lnTo>
                  <a:pt x="3" y="29251"/>
                </a:lnTo>
                <a:lnTo>
                  <a:pt x="14629" y="14626"/>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7"/>
          <p:cNvSpPr/>
          <p:nvPr/>
        </p:nvSpPr>
        <p:spPr>
          <a:xfrm rot="10800000">
            <a:off x="7462909" y="-1750926"/>
            <a:ext cx="1681091" cy="3361179"/>
          </a:xfrm>
          <a:custGeom>
            <a:rect b="b" l="l" r="r" t="t"/>
            <a:pathLst>
              <a:path extrusionOk="0" h="23475" w="11741">
                <a:moveTo>
                  <a:pt x="3" y="1"/>
                </a:moveTo>
                <a:lnTo>
                  <a:pt x="0" y="7"/>
                </a:lnTo>
                <a:lnTo>
                  <a:pt x="0" y="1024"/>
                </a:lnTo>
                <a:lnTo>
                  <a:pt x="3" y="1021"/>
                </a:lnTo>
                <a:lnTo>
                  <a:pt x="10724" y="11737"/>
                </a:lnTo>
                <a:lnTo>
                  <a:pt x="3" y="22456"/>
                </a:lnTo>
                <a:lnTo>
                  <a:pt x="0" y="22450"/>
                </a:lnTo>
                <a:lnTo>
                  <a:pt x="0" y="23467"/>
                </a:lnTo>
                <a:lnTo>
                  <a:pt x="3" y="23474"/>
                </a:lnTo>
                <a:lnTo>
                  <a:pt x="11740" y="11737"/>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7"/>
          <p:cNvSpPr/>
          <p:nvPr/>
        </p:nvSpPr>
        <p:spPr>
          <a:xfrm rot="10800000">
            <a:off x="7876989" y="-1336706"/>
            <a:ext cx="1267011" cy="2532876"/>
          </a:xfrm>
          <a:custGeom>
            <a:rect b="b" l="l" r="r" t="t"/>
            <a:pathLst>
              <a:path extrusionOk="0" h="17690" w="8849">
                <a:moveTo>
                  <a:pt x="3" y="0"/>
                </a:moveTo>
                <a:lnTo>
                  <a:pt x="0" y="3"/>
                </a:lnTo>
                <a:lnTo>
                  <a:pt x="0" y="1020"/>
                </a:lnTo>
                <a:lnTo>
                  <a:pt x="3" y="1017"/>
                </a:lnTo>
                <a:lnTo>
                  <a:pt x="7831" y="8845"/>
                </a:lnTo>
                <a:lnTo>
                  <a:pt x="3" y="16673"/>
                </a:lnTo>
                <a:lnTo>
                  <a:pt x="0" y="16670"/>
                </a:lnTo>
                <a:lnTo>
                  <a:pt x="0" y="17686"/>
                </a:lnTo>
                <a:lnTo>
                  <a:pt x="3" y="17690"/>
                </a:lnTo>
                <a:lnTo>
                  <a:pt x="8848" y="8845"/>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7"/>
          <p:cNvSpPr/>
          <p:nvPr/>
        </p:nvSpPr>
        <p:spPr>
          <a:xfrm rot="10800000">
            <a:off x="8290639" y="-923203"/>
            <a:ext cx="853360" cy="1705861"/>
          </a:xfrm>
          <a:custGeom>
            <a:rect b="b" l="l" r="r" t="t"/>
            <a:pathLst>
              <a:path extrusionOk="0" h="11914" w="5960">
                <a:moveTo>
                  <a:pt x="3" y="0"/>
                </a:moveTo>
                <a:lnTo>
                  <a:pt x="0" y="8"/>
                </a:lnTo>
                <a:lnTo>
                  <a:pt x="0" y="1024"/>
                </a:lnTo>
                <a:lnTo>
                  <a:pt x="3" y="1018"/>
                </a:lnTo>
                <a:lnTo>
                  <a:pt x="4943" y="5957"/>
                </a:lnTo>
                <a:lnTo>
                  <a:pt x="3" y="10896"/>
                </a:lnTo>
                <a:lnTo>
                  <a:pt x="0" y="10889"/>
                </a:lnTo>
                <a:lnTo>
                  <a:pt x="0" y="11906"/>
                </a:lnTo>
                <a:lnTo>
                  <a:pt x="3" y="11913"/>
                </a:lnTo>
                <a:lnTo>
                  <a:pt x="5960" y="5957"/>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7"/>
          <p:cNvSpPr/>
          <p:nvPr/>
        </p:nvSpPr>
        <p:spPr>
          <a:xfrm rot="10800000">
            <a:off x="8704147" y="-508983"/>
            <a:ext cx="439853" cy="877558"/>
          </a:xfrm>
          <a:custGeom>
            <a:rect b="b" l="l" r="r" t="t"/>
            <a:pathLst>
              <a:path extrusionOk="0" h="6129" w="3072">
                <a:moveTo>
                  <a:pt x="3" y="1"/>
                </a:moveTo>
                <a:lnTo>
                  <a:pt x="0" y="4"/>
                </a:lnTo>
                <a:lnTo>
                  <a:pt x="0" y="1021"/>
                </a:lnTo>
                <a:lnTo>
                  <a:pt x="3" y="1018"/>
                </a:lnTo>
                <a:lnTo>
                  <a:pt x="2051" y="3065"/>
                </a:lnTo>
                <a:lnTo>
                  <a:pt x="3" y="5112"/>
                </a:lnTo>
                <a:lnTo>
                  <a:pt x="0" y="5109"/>
                </a:lnTo>
                <a:lnTo>
                  <a:pt x="0" y="6126"/>
                </a:lnTo>
                <a:lnTo>
                  <a:pt x="3" y="6129"/>
                </a:lnTo>
                <a:lnTo>
                  <a:pt x="3071" y="3065"/>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7"/>
          <p:cNvSpPr/>
          <p:nvPr/>
        </p:nvSpPr>
        <p:spPr>
          <a:xfrm>
            <a:off x="360000" y="1031850"/>
            <a:ext cx="8424000" cy="3079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7"/>
          <p:cNvSpPr txBox="1"/>
          <p:nvPr>
            <p:ph idx="1" type="subTitle"/>
          </p:nvPr>
        </p:nvSpPr>
        <p:spPr>
          <a:xfrm flipH="1">
            <a:off x="4766650" y="1852675"/>
            <a:ext cx="2799000" cy="1438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000"/>
              <a:buFont typeface="Catamaran"/>
              <a:buNone/>
              <a:defRPr sz="1000">
                <a:latin typeface="Catamaran"/>
                <a:ea typeface="Catamaran"/>
                <a:cs typeface="Catamaran"/>
                <a:sym typeface="Catamaran"/>
              </a:defRPr>
            </a:lvl2pPr>
            <a:lvl3pPr lvl="2" rtl="0" algn="ctr">
              <a:lnSpc>
                <a:spcPct val="100000"/>
              </a:lnSpc>
              <a:spcBef>
                <a:spcPts val="0"/>
              </a:spcBef>
              <a:spcAft>
                <a:spcPts val="0"/>
              </a:spcAft>
              <a:buSzPts val="1000"/>
              <a:buFont typeface="Catamaran"/>
              <a:buNone/>
              <a:defRPr sz="1000">
                <a:latin typeface="Catamaran"/>
                <a:ea typeface="Catamaran"/>
                <a:cs typeface="Catamaran"/>
                <a:sym typeface="Catamaran"/>
              </a:defRPr>
            </a:lvl3pPr>
            <a:lvl4pPr lvl="3" rtl="0" algn="ctr">
              <a:lnSpc>
                <a:spcPct val="100000"/>
              </a:lnSpc>
              <a:spcBef>
                <a:spcPts val="0"/>
              </a:spcBef>
              <a:spcAft>
                <a:spcPts val="0"/>
              </a:spcAft>
              <a:buSzPts val="1000"/>
              <a:buFont typeface="Catamaran"/>
              <a:buNone/>
              <a:defRPr sz="1000">
                <a:latin typeface="Catamaran"/>
                <a:ea typeface="Catamaran"/>
                <a:cs typeface="Catamaran"/>
                <a:sym typeface="Catamaran"/>
              </a:defRPr>
            </a:lvl4pPr>
            <a:lvl5pPr lvl="4" rtl="0" algn="ctr">
              <a:lnSpc>
                <a:spcPct val="100000"/>
              </a:lnSpc>
              <a:spcBef>
                <a:spcPts val="0"/>
              </a:spcBef>
              <a:spcAft>
                <a:spcPts val="0"/>
              </a:spcAft>
              <a:buSzPts val="1000"/>
              <a:buFont typeface="Catamaran"/>
              <a:buNone/>
              <a:defRPr sz="1000">
                <a:latin typeface="Catamaran"/>
                <a:ea typeface="Catamaran"/>
                <a:cs typeface="Catamaran"/>
                <a:sym typeface="Catamaran"/>
              </a:defRPr>
            </a:lvl5pPr>
            <a:lvl6pPr lvl="5" rtl="0" algn="ctr">
              <a:lnSpc>
                <a:spcPct val="100000"/>
              </a:lnSpc>
              <a:spcBef>
                <a:spcPts val="0"/>
              </a:spcBef>
              <a:spcAft>
                <a:spcPts val="0"/>
              </a:spcAft>
              <a:buSzPts val="1000"/>
              <a:buFont typeface="Catamaran"/>
              <a:buNone/>
              <a:defRPr sz="1000">
                <a:latin typeface="Catamaran"/>
                <a:ea typeface="Catamaran"/>
                <a:cs typeface="Catamaran"/>
                <a:sym typeface="Catamaran"/>
              </a:defRPr>
            </a:lvl6pPr>
            <a:lvl7pPr lvl="6" rtl="0" algn="ctr">
              <a:lnSpc>
                <a:spcPct val="100000"/>
              </a:lnSpc>
              <a:spcBef>
                <a:spcPts val="0"/>
              </a:spcBef>
              <a:spcAft>
                <a:spcPts val="0"/>
              </a:spcAft>
              <a:buSzPts val="1000"/>
              <a:buFont typeface="Catamaran"/>
              <a:buNone/>
              <a:defRPr sz="1000">
                <a:latin typeface="Catamaran"/>
                <a:ea typeface="Catamaran"/>
                <a:cs typeface="Catamaran"/>
                <a:sym typeface="Catamaran"/>
              </a:defRPr>
            </a:lvl7pPr>
            <a:lvl8pPr lvl="7" rtl="0" algn="ctr">
              <a:lnSpc>
                <a:spcPct val="100000"/>
              </a:lnSpc>
              <a:spcBef>
                <a:spcPts val="0"/>
              </a:spcBef>
              <a:spcAft>
                <a:spcPts val="0"/>
              </a:spcAft>
              <a:buSzPts val="1000"/>
              <a:buFont typeface="Catamaran"/>
              <a:buNone/>
              <a:defRPr sz="1000">
                <a:latin typeface="Catamaran"/>
                <a:ea typeface="Catamaran"/>
                <a:cs typeface="Catamaran"/>
                <a:sym typeface="Catamaran"/>
              </a:defRPr>
            </a:lvl8pPr>
            <a:lvl9pPr lvl="8" rtl="0" algn="ctr">
              <a:lnSpc>
                <a:spcPct val="100000"/>
              </a:lnSpc>
              <a:spcBef>
                <a:spcPts val="0"/>
              </a:spcBef>
              <a:spcAft>
                <a:spcPts val="0"/>
              </a:spcAft>
              <a:buSzPts val="1000"/>
              <a:buFont typeface="Catamaran"/>
              <a:buNone/>
              <a:defRPr sz="1000">
                <a:latin typeface="Catamaran"/>
                <a:ea typeface="Catamaran"/>
                <a:cs typeface="Catamaran"/>
                <a:sym typeface="Catamaran"/>
              </a:defRPr>
            </a:lvl9pPr>
          </a:lstStyle>
          <a:p/>
        </p:txBody>
      </p:sp>
      <p:sp>
        <p:nvSpPr>
          <p:cNvPr id="189" name="Google Shape;189;p7"/>
          <p:cNvSpPr txBox="1"/>
          <p:nvPr>
            <p:ph type="title"/>
          </p:nvPr>
        </p:nvSpPr>
        <p:spPr>
          <a:xfrm>
            <a:off x="1578350" y="1660025"/>
            <a:ext cx="2799000" cy="1823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800"/>
              <a:buNone/>
              <a:defRPr sz="3600">
                <a:solidFill>
                  <a:srgbClr val="191919"/>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90" name="Shape 190"/>
        <p:cNvGrpSpPr/>
        <p:nvPr/>
      </p:nvGrpSpPr>
      <p:grpSpPr>
        <a:xfrm>
          <a:off x="0" y="0"/>
          <a:ext cx="0" cy="0"/>
          <a:chOff x="0" y="0"/>
          <a:chExt cx="0" cy="0"/>
        </a:xfrm>
      </p:grpSpPr>
      <p:sp>
        <p:nvSpPr>
          <p:cNvPr id="191" name="Google Shape;191;p8"/>
          <p:cNvSpPr txBox="1"/>
          <p:nvPr>
            <p:ph type="title"/>
          </p:nvPr>
        </p:nvSpPr>
        <p:spPr>
          <a:xfrm>
            <a:off x="3643950" y="540000"/>
            <a:ext cx="4780200" cy="3911100"/>
          </a:xfrm>
          <a:prstGeom prst="rect">
            <a:avLst/>
          </a:prstGeom>
        </p:spPr>
        <p:txBody>
          <a:bodyPr anchorCtr="0" anchor="ctr" bIns="91425" lIns="91425" spcFirstLastPara="1" rIns="91425" wrap="square" tIns="91425">
            <a:noAutofit/>
          </a:bodyPr>
          <a:lstStyle>
            <a:lvl1pPr lvl="0" algn="r">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192" name="Google Shape;192;p8"/>
          <p:cNvGrpSpPr/>
          <p:nvPr/>
        </p:nvGrpSpPr>
        <p:grpSpPr>
          <a:xfrm rot="-5400000">
            <a:off x="-817724" y="-818030"/>
            <a:ext cx="1636251" cy="3272310"/>
            <a:chOff x="7507749" y="935601"/>
            <a:chExt cx="1636251" cy="3272310"/>
          </a:xfrm>
        </p:grpSpPr>
        <p:sp>
          <p:nvSpPr>
            <p:cNvPr id="193" name="Google Shape;193;p8"/>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8"/>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8"/>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8"/>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97" name="Shape 197"/>
        <p:cNvGrpSpPr/>
        <p:nvPr/>
      </p:nvGrpSpPr>
      <p:grpSpPr>
        <a:xfrm>
          <a:off x="0" y="0"/>
          <a:ext cx="0" cy="0"/>
          <a:chOff x="0" y="0"/>
          <a:chExt cx="0" cy="0"/>
        </a:xfrm>
      </p:grpSpPr>
      <p:sp>
        <p:nvSpPr>
          <p:cNvPr id="198" name="Google Shape;198;p9"/>
          <p:cNvSpPr txBox="1"/>
          <p:nvPr>
            <p:ph type="title"/>
          </p:nvPr>
        </p:nvSpPr>
        <p:spPr>
          <a:xfrm>
            <a:off x="2287648" y="1846053"/>
            <a:ext cx="4568700" cy="1742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200"/>
              <a:buNone/>
              <a:defRPr sz="4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99" name="Google Shape;199;p9"/>
          <p:cNvSpPr txBox="1"/>
          <p:nvPr>
            <p:ph idx="1" type="subTitle"/>
          </p:nvPr>
        </p:nvSpPr>
        <p:spPr>
          <a:xfrm>
            <a:off x="2020648" y="3867177"/>
            <a:ext cx="5102700" cy="46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0" name="Google Shape;200;p9"/>
          <p:cNvSpPr txBox="1"/>
          <p:nvPr>
            <p:ph hasCustomPrompt="1" idx="2" type="title"/>
          </p:nvPr>
        </p:nvSpPr>
        <p:spPr>
          <a:xfrm flipH="1">
            <a:off x="2825398" y="846396"/>
            <a:ext cx="3493200" cy="1139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600"/>
              <a:buNone/>
              <a:defRPr sz="7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01" name="Shape 201"/>
        <p:cNvGrpSpPr/>
        <p:nvPr/>
      </p:nvGrpSpPr>
      <p:grpSpPr>
        <a:xfrm>
          <a:off x="0" y="0"/>
          <a:ext cx="0" cy="0"/>
          <a:chOff x="0" y="0"/>
          <a:chExt cx="0" cy="0"/>
        </a:xfrm>
      </p:grpSpPr>
      <p:sp>
        <p:nvSpPr>
          <p:cNvPr id="202" name="Google Shape;202;p10"/>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03" name="Google Shape;203;p10"/>
          <p:cNvGrpSpPr/>
          <p:nvPr/>
        </p:nvGrpSpPr>
        <p:grpSpPr>
          <a:xfrm rot="-5400000">
            <a:off x="-824828" y="-828369"/>
            <a:ext cx="1636251" cy="3272310"/>
            <a:chOff x="7507749" y="935601"/>
            <a:chExt cx="1636251" cy="3272310"/>
          </a:xfrm>
        </p:grpSpPr>
        <p:sp>
          <p:nvSpPr>
            <p:cNvPr id="204" name="Google Shape;204;p10"/>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0"/>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0"/>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0"/>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08" name="Shape 208"/>
        <p:cNvGrpSpPr/>
        <p:nvPr/>
      </p:nvGrpSpPr>
      <p:grpSpPr>
        <a:xfrm>
          <a:off x="0" y="0"/>
          <a:ext cx="0" cy="0"/>
          <a:chOff x="0" y="0"/>
          <a:chExt cx="0" cy="0"/>
        </a:xfrm>
      </p:grpSpPr>
      <p:grpSp>
        <p:nvGrpSpPr>
          <p:cNvPr id="209" name="Google Shape;209;p11"/>
          <p:cNvGrpSpPr/>
          <p:nvPr/>
        </p:nvGrpSpPr>
        <p:grpSpPr>
          <a:xfrm>
            <a:off x="-578102" y="577690"/>
            <a:ext cx="10300219" cy="5150659"/>
            <a:chOff x="1948411" y="1754923"/>
            <a:chExt cx="5247182" cy="2623871"/>
          </a:xfrm>
        </p:grpSpPr>
        <p:sp>
          <p:nvSpPr>
            <p:cNvPr id="210" name="Google Shape;210;p11"/>
            <p:cNvSpPr/>
            <p:nvPr/>
          </p:nvSpPr>
          <p:spPr>
            <a:xfrm rot="-5400000">
              <a:off x="2587037" y="2462113"/>
              <a:ext cx="1278055" cy="2555307"/>
            </a:xfrm>
            <a:custGeom>
              <a:rect b="b" l="l" r="r" t="t"/>
              <a:pathLst>
                <a:path extrusionOk="0" h="35033" w="17522">
                  <a:moveTo>
                    <a:pt x="3" y="0"/>
                  </a:moveTo>
                  <a:lnTo>
                    <a:pt x="0" y="7"/>
                  </a:lnTo>
                  <a:lnTo>
                    <a:pt x="0" y="1024"/>
                  </a:lnTo>
                  <a:lnTo>
                    <a:pt x="3" y="1017"/>
                  </a:lnTo>
                  <a:lnTo>
                    <a:pt x="16504" y="17518"/>
                  </a:lnTo>
                  <a:lnTo>
                    <a:pt x="3" y="34015"/>
                  </a:lnTo>
                  <a:lnTo>
                    <a:pt x="0" y="34011"/>
                  </a:lnTo>
                  <a:lnTo>
                    <a:pt x="0" y="35028"/>
                  </a:lnTo>
                  <a:lnTo>
                    <a:pt x="3" y="35032"/>
                  </a:lnTo>
                  <a:lnTo>
                    <a:pt x="17521" y="17518"/>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1"/>
            <p:cNvSpPr/>
            <p:nvPr/>
          </p:nvSpPr>
          <p:spPr>
            <a:xfrm rot="-5400000">
              <a:off x="2692656" y="2778454"/>
              <a:ext cx="1067039" cy="2133641"/>
            </a:xfrm>
            <a:custGeom>
              <a:rect b="b" l="l" r="r" t="t"/>
              <a:pathLst>
                <a:path extrusionOk="0" h="29252" w="14629">
                  <a:moveTo>
                    <a:pt x="3" y="1"/>
                  </a:moveTo>
                  <a:lnTo>
                    <a:pt x="0" y="4"/>
                  </a:lnTo>
                  <a:lnTo>
                    <a:pt x="0" y="1021"/>
                  </a:lnTo>
                  <a:lnTo>
                    <a:pt x="3" y="1018"/>
                  </a:lnTo>
                  <a:lnTo>
                    <a:pt x="13612" y="14626"/>
                  </a:lnTo>
                  <a:lnTo>
                    <a:pt x="3" y="28234"/>
                  </a:lnTo>
                  <a:lnTo>
                    <a:pt x="0" y="28228"/>
                  </a:lnTo>
                  <a:lnTo>
                    <a:pt x="0" y="29248"/>
                  </a:lnTo>
                  <a:lnTo>
                    <a:pt x="3" y="29251"/>
                  </a:lnTo>
                  <a:lnTo>
                    <a:pt x="14629" y="14626"/>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1"/>
            <p:cNvSpPr/>
            <p:nvPr/>
          </p:nvSpPr>
          <p:spPr>
            <a:xfrm rot="-5400000">
              <a:off x="2797874" y="3094613"/>
              <a:ext cx="856389" cy="1711975"/>
            </a:xfrm>
            <a:custGeom>
              <a:rect b="b" l="l" r="r" t="t"/>
              <a:pathLst>
                <a:path extrusionOk="0" h="23471" w="11741">
                  <a:moveTo>
                    <a:pt x="3" y="0"/>
                  </a:moveTo>
                  <a:lnTo>
                    <a:pt x="0" y="3"/>
                  </a:lnTo>
                  <a:lnTo>
                    <a:pt x="0" y="1023"/>
                  </a:lnTo>
                  <a:lnTo>
                    <a:pt x="3" y="1017"/>
                  </a:lnTo>
                  <a:lnTo>
                    <a:pt x="10724" y="11737"/>
                  </a:lnTo>
                  <a:lnTo>
                    <a:pt x="3" y="22454"/>
                  </a:lnTo>
                  <a:lnTo>
                    <a:pt x="0" y="22450"/>
                  </a:lnTo>
                  <a:lnTo>
                    <a:pt x="0" y="23467"/>
                  </a:lnTo>
                  <a:lnTo>
                    <a:pt x="3" y="23471"/>
                  </a:lnTo>
                  <a:lnTo>
                    <a:pt x="11740" y="11737"/>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1"/>
            <p:cNvSpPr/>
            <p:nvPr/>
          </p:nvSpPr>
          <p:spPr>
            <a:xfrm rot="-5400000">
              <a:off x="2903420" y="3410880"/>
              <a:ext cx="645446" cy="1290382"/>
            </a:xfrm>
            <a:custGeom>
              <a:rect b="b" l="l" r="r" t="t"/>
              <a:pathLst>
                <a:path extrusionOk="0" h="17691" w="8849">
                  <a:moveTo>
                    <a:pt x="3" y="1"/>
                  </a:moveTo>
                  <a:lnTo>
                    <a:pt x="0" y="5"/>
                  </a:lnTo>
                  <a:lnTo>
                    <a:pt x="0" y="1022"/>
                  </a:lnTo>
                  <a:lnTo>
                    <a:pt x="3" y="1018"/>
                  </a:lnTo>
                  <a:lnTo>
                    <a:pt x="7831" y="8846"/>
                  </a:lnTo>
                  <a:lnTo>
                    <a:pt x="3" y="16673"/>
                  </a:lnTo>
                  <a:lnTo>
                    <a:pt x="0" y="16667"/>
                  </a:lnTo>
                  <a:lnTo>
                    <a:pt x="0" y="17687"/>
                  </a:lnTo>
                  <a:lnTo>
                    <a:pt x="3" y="17690"/>
                  </a:lnTo>
                  <a:lnTo>
                    <a:pt x="8848" y="8846"/>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1"/>
            <p:cNvSpPr/>
            <p:nvPr/>
          </p:nvSpPr>
          <p:spPr>
            <a:xfrm rot="-5400000">
              <a:off x="3008784" y="3726966"/>
              <a:ext cx="434722" cy="868934"/>
            </a:xfrm>
            <a:custGeom>
              <a:rect b="b" l="l" r="r" t="t"/>
              <a:pathLst>
                <a:path extrusionOk="0" h="11913" w="5960">
                  <a:moveTo>
                    <a:pt x="3" y="1"/>
                  </a:moveTo>
                  <a:lnTo>
                    <a:pt x="0" y="4"/>
                  </a:lnTo>
                  <a:lnTo>
                    <a:pt x="0" y="1021"/>
                  </a:lnTo>
                  <a:lnTo>
                    <a:pt x="3" y="1018"/>
                  </a:lnTo>
                  <a:lnTo>
                    <a:pt x="4943" y="5957"/>
                  </a:lnTo>
                  <a:lnTo>
                    <a:pt x="3" y="10893"/>
                  </a:lnTo>
                  <a:lnTo>
                    <a:pt x="0" y="10890"/>
                  </a:lnTo>
                  <a:lnTo>
                    <a:pt x="0" y="11907"/>
                  </a:lnTo>
                  <a:lnTo>
                    <a:pt x="3" y="11913"/>
                  </a:lnTo>
                  <a:lnTo>
                    <a:pt x="5960" y="5957"/>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1"/>
            <p:cNvSpPr/>
            <p:nvPr/>
          </p:nvSpPr>
          <p:spPr>
            <a:xfrm rot="-5400000">
              <a:off x="3114148" y="4043197"/>
              <a:ext cx="224072" cy="447122"/>
            </a:xfrm>
            <a:custGeom>
              <a:rect b="b" l="l" r="r" t="t"/>
              <a:pathLst>
                <a:path extrusionOk="0" h="6130" w="3072">
                  <a:moveTo>
                    <a:pt x="3" y="0"/>
                  </a:moveTo>
                  <a:lnTo>
                    <a:pt x="0" y="4"/>
                  </a:lnTo>
                  <a:lnTo>
                    <a:pt x="0" y="1021"/>
                  </a:lnTo>
                  <a:lnTo>
                    <a:pt x="3" y="1017"/>
                  </a:lnTo>
                  <a:lnTo>
                    <a:pt x="2051" y="3065"/>
                  </a:lnTo>
                  <a:lnTo>
                    <a:pt x="3" y="5112"/>
                  </a:lnTo>
                  <a:lnTo>
                    <a:pt x="0" y="5109"/>
                  </a:lnTo>
                  <a:lnTo>
                    <a:pt x="0" y="6125"/>
                  </a:lnTo>
                  <a:lnTo>
                    <a:pt x="3" y="6129"/>
                  </a:lnTo>
                  <a:lnTo>
                    <a:pt x="3071" y="3065"/>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1"/>
            <p:cNvSpPr/>
            <p:nvPr/>
          </p:nvSpPr>
          <p:spPr>
            <a:xfrm rot="-5400000">
              <a:off x="3294276" y="1754887"/>
              <a:ext cx="2555234" cy="2555307"/>
            </a:xfrm>
            <a:custGeom>
              <a:rect b="b" l="l" r="r" t="t"/>
              <a:pathLst>
                <a:path extrusionOk="0" h="35033" w="35032">
                  <a:moveTo>
                    <a:pt x="17514" y="1022"/>
                  </a:moveTo>
                  <a:lnTo>
                    <a:pt x="34015" y="17519"/>
                  </a:lnTo>
                  <a:lnTo>
                    <a:pt x="17514" y="34016"/>
                  </a:lnTo>
                  <a:lnTo>
                    <a:pt x="1017" y="17519"/>
                  </a:lnTo>
                  <a:lnTo>
                    <a:pt x="17514" y="1022"/>
                  </a:lnTo>
                  <a:close/>
                  <a:moveTo>
                    <a:pt x="17514" y="1"/>
                  </a:moveTo>
                  <a:lnTo>
                    <a:pt x="0" y="17519"/>
                  </a:lnTo>
                  <a:lnTo>
                    <a:pt x="17514" y="35033"/>
                  </a:lnTo>
                  <a:lnTo>
                    <a:pt x="35031" y="17519"/>
                  </a:lnTo>
                  <a:lnTo>
                    <a:pt x="175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1"/>
            <p:cNvSpPr/>
            <p:nvPr/>
          </p:nvSpPr>
          <p:spPr>
            <a:xfrm rot="-5400000">
              <a:off x="3505111" y="1965719"/>
              <a:ext cx="2133933" cy="2133641"/>
            </a:xfrm>
            <a:custGeom>
              <a:rect b="b" l="l" r="r" t="t"/>
              <a:pathLst>
                <a:path extrusionOk="0" h="29252" w="29256">
                  <a:moveTo>
                    <a:pt x="14626" y="1017"/>
                  </a:moveTo>
                  <a:lnTo>
                    <a:pt x="28234" y="14626"/>
                  </a:lnTo>
                  <a:lnTo>
                    <a:pt x="14626" y="28233"/>
                  </a:lnTo>
                  <a:lnTo>
                    <a:pt x="1021" y="14626"/>
                  </a:lnTo>
                  <a:lnTo>
                    <a:pt x="14626" y="1017"/>
                  </a:lnTo>
                  <a:close/>
                  <a:moveTo>
                    <a:pt x="14626" y="0"/>
                  </a:moveTo>
                  <a:lnTo>
                    <a:pt x="1" y="14626"/>
                  </a:lnTo>
                  <a:lnTo>
                    <a:pt x="14626" y="29251"/>
                  </a:lnTo>
                  <a:lnTo>
                    <a:pt x="29255" y="14626"/>
                  </a:lnTo>
                  <a:lnTo>
                    <a:pt x="146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1"/>
            <p:cNvSpPr/>
            <p:nvPr/>
          </p:nvSpPr>
          <p:spPr>
            <a:xfrm rot="-5400000">
              <a:off x="3715909" y="2176587"/>
              <a:ext cx="1711975" cy="1711975"/>
            </a:xfrm>
            <a:custGeom>
              <a:rect b="b" l="l" r="r" t="t"/>
              <a:pathLst>
                <a:path extrusionOk="0" h="23471" w="23471">
                  <a:moveTo>
                    <a:pt x="11734" y="1017"/>
                  </a:moveTo>
                  <a:lnTo>
                    <a:pt x="22454" y="11738"/>
                  </a:lnTo>
                  <a:lnTo>
                    <a:pt x="11734" y="22454"/>
                  </a:lnTo>
                  <a:lnTo>
                    <a:pt x="1018" y="11738"/>
                  </a:lnTo>
                  <a:lnTo>
                    <a:pt x="11734" y="1017"/>
                  </a:lnTo>
                  <a:close/>
                  <a:moveTo>
                    <a:pt x="11734" y="0"/>
                  </a:moveTo>
                  <a:lnTo>
                    <a:pt x="0" y="11738"/>
                  </a:lnTo>
                  <a:lnTo>
                    <a:pt x="11734" y="23471"/>
                  </a:lnTo>
                  <a:lnTo>
                    <a:pt x="23471" y="11738"/>
                  </a:lnTo>
                  <a:lnTo>
                    <a:pt x="117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1"/>
            <p:cNvSpPr/>
            <p:nvPr/>
          </p:nvSpPr>
          <p:spPr>
            <a:xfrm rot="-5400000">
              <a:off x="3926744" y="2387346"/>
              <a:ext cx="1290600" cy="1290382"/>
            </a:xfrm>
            <a:custGeom>
              <a:rect b="b" l="l" r="r" t="t"/>
              <a:pathLst>
                <a:path extrusionOk="0" h="17691" w="17694">
                  <a:moveTo>
                    <a:pt x="8845" y="1018"/>
                  </a:moveTo>
                  <a:lnTo>
                    <a:pt x="16673" y="8846"/>
                  </a:lnTo>
                  <a:lnTo>
                    <a:pt x="8845" y="16674"/>
                  </a:lnTo>
                  <a:lnTo>
                    <a:pt x="1017" y="8846"/>
                  </a:lnTo>
                  <a:lnTo>
                    <a:pt x="8845" y="1018"/>
                  </a:lnTo>
                  <a:close/>
                  <a:moveTo>
                    <a:pt x="8845" y="1"/>
                  </a:moveTo>
                  <a:lnTo>
                    <a:pt x="1" y="8846"/>
                  </a:lnTo>
                  <a:lnTo>
                    <a:pt x="8845" y="17690"/>
                  </a:lnTo>
                  <a:lnTo>
                    <a:pt x="17693" y="8846"/>
                  </a:lnTo>
                  <a:lnTo>
                    <a:pt x="88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1"/>
            <p:cNvSpPr/>
            <p:nvPr/>
          </p:nvSpPr>
          <p:spPr>
            <a:xfrm rot="-5400000">
              <a:off x="4137689" y="2598069"/>
              <a:ext cx="868715" cy="868934"/>
            </a:xfrm>
            <a:custGeom>
              <a:rect b="b" l="l" r="r" t="t"/>
              <a:pathLst>
                <a:path extrusionOk="0" h="11913" w="11910">
                  <a:moveTo>
                    <a:pt x="5953" y="1017"/>
                  </a:moveTo>
                  <a:lnTo>
                    <a:pt x="10892" y="5957"/>
                  </a:lnTo>
                  <a:lnTo>
                    <a:pt x="5953" y="10892"/>
                  </a:lnTo>
                  <a:lnTo>
                    <a:pt x="1017" y="5957"/>
                  </a:lnTo>
                  <a:lnTo>
                    <a:pt x="5953" y="1017"/>
                  </a:lnTo>
                  <a:close/>
                  <a:moveTo>
                    <a:pt x="5953" y="0"/>
                  </a:moveTo>
                  <a:lnTo>
                    <a:pt x="0" y="5957"/>
                  </a:lnTo>
                  <a:lnTo>
                    <a:pt x="5953" y="11912"/>
                  </a:lnTo>
                  <a:lnTo>
                    <a:pt x="11909" y="5957"/>
                  </a:lnTo>
                  <a:lnTo>
                    <a:pt x="59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1"/>
            <p:cNvSpPr/>
            <p:nvPr/>
          </p:nvSpPr>
          <p:spPr>
            <a:xfrm rot="-5400000">
              <a:off x="4348414" y="2809010"/>
              <a:ext cx="447268" cy="447049"/>
            </a:xfrm>
            <a:custGeom>
              <a:rect b="b" l="l" r="r" t="t"/>
              <a:pathLst>
                <a:path extrusionOk="0" h="6129" w="6132">
                  <a:moveTo>
                    <a:pt x="3064" y="1017"/>
                  </a:moveTo>
                  <a:lnTo>
                    <a:pt x="5115" y="3065"/>
                  </a:lnTo>
                  <a:lnTo>
                    <a:pt x="3064" y="5112"/>
                  </a:lnTo>
                  <a:lnTo>
                    <a:pt x="1017" y="3065"/>
                  </a:lnTo>
                  <a:lnTo>
                    <a:pt x="3064" y="1017"/>
                  </a:lnTo>
                  <a:close/>
                  <a:moveTo>
                    <a:pt x="3064" y="1"/>
                  </a:moveTo>
                  <a:lnTo>
                    <a:pt x="0" y="3065"/>
                  </a:lnTo>
                  <a:lnTo>
                    <a:pt x="3064" y="6129"/>
                  </a:lnTo>
                  <a:lnTo>
                    <a:pt x="6132" y="3065"/>
                  </a:lnTo>
                  <a:lnTo>
                    <a:pt x="30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1"/>
            <p:cNvSpPr/>
            <p:nvPr/>
          </p:nvSpPr>
          <p:spPr>
            <a:xfrm rot="-5400000">
              <a:off x="5278949" y="2462150"/>
              <a:ext cx="1278055" cy="2555234"/>
            </a:xfrm>
            <a:custGeom>
              <a:rect b="b" l="l" r="r" t="t"/>
              <a:pathLst>
                <a:path extrusionOk="0" h="35032" w="17522">
                  <a:moveTo>
                    <a:pt x="3" y="1"/>
                  </a:moveTo>
                  <a:lnTo>
                    <a:pt x="0" y="4"/>
                  </a:lnTo>
                  <a:lnTo>
                    <a:pt x="0" y="1021"/>
                  </a:lnTo>
                  <a:lnTo>
                    <a:pt x="3" y="1018"/>
                  </a:lnTo>
                  <a:lnTo>
                    <a:pt x="16504" y="17515"/>
                  </a:lnTo>
                  <a:lnTo>
                    <a:pt x="3" y="34012"/>
                  </a:lnTo>
                  <a:lnTo>
                    <a:pt x="0" y="34009"/>
                  </a:lnTo>
                  <a:lnTo>
                    <a:pt x="0" y="35026"/>
                  </a:lnTo>
                  <a:lnTo>
                    <a:pt x="3" y="35032"/>
                  </a:lnTo>
                  <a:lnTo>
                    <a:pt x="17521" y="17515"/>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1"/>
            <p:cNvSpPr/>
            <p:nvPr/>
          </p:nvSpPr>
          <p:spPr>
            <a:xfrm rot="-5400000">
              <a:off x="5384386" y="2778454"/>
              <a:ext cx="1067039" cy="2133641"/>
            </a:xfrm>
            <a:custGeom>
              <a:rect b="b" l="l" r="r" t="t"/>
              <a:pathLst>
                <a:path extrusionOk="0" h="29252" w="14629">
                  <a:moveTo>
                    <a:pt x="3" y="0"/>
                  </a:moveTo>
                  <a:lnTo>
                    <a:pt x="0" y="4"/>
                  </a:lnTo>
                  <a:lnTo>
                    <a:pt x="0" y="1021"/>
                  </a:lnTo>
                  <a:lnTo>
                    <a:pt x="3" y="1017"/>
                  </a:lnTo>
                  <a:lnTo>
                    <a:pt x="13612" y="14626"/>
                  </a:lnTo>
                  <a:lnTo>
                    <a:pt x="3" y="28235"/>
                  </a:lnTo>
                  <a:lnTo>
                    <a:pt x="0" y="28231"/>
                  </a:lnTo>
                  <a:lnTo>
                    <a:pt x="0" y="29248"/>
                  </a:lnTo>
                  <a:lnTo>
                    <a:pt x="3" y="29251"/>
                  </a:lnTo>
                  <a:lnTo>
                    <a:pt x="14629" y="14626"/>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1"/>
            <p:cNvSpPr/>
            <p:nvPr/>
          </p:nvSpPr>
          <p:spPr>
            <a:xfrm rot="-5400000">
              <a:off x="5489749" y="3094467"/>
              <a:ext cx="856389" cy="1712266"/>
            </a:xfrm>
            <a:custGeom>
              <a:rect b="b" l="l" r="r" t="t"/>
              <a:pathLst>
                <a:path extrusionOk="0" h="23475" w="11741">
                  <a:moveTo>
                    <a:pt x="3" y="1"/>
                  </a:moveTo>
                  <a:lnTo>
                    <a:pt x="0" y="7"/>
                  </a:lnTo>
                  <a:lnTo>
                    <a:pt x="0" y="1024"/>
                  </a:lnTo>
                  <a:lnTo>
                    <a:pt x="3" y="1021"/>
                  </a:lnTo>
                  <a:lnTo>
                    <a:pt x="10724" y="11737"/>
                  </a:lnTo>
                  <a:lnTo>
                    <a:pt x="3" y="22456"/>
                  </a:lnTo>
                  <a:lnTo>
                    <a:pt x="0" y="22450"/>
                  </a:lnTo>
                  <a:lnTo>
                    <a:pt x="0" y="23467"/>
                  </a:lnTo>
                  <a:lnTo>
                    <a:pt x="3" y="23474"/>
                  </a:lnTo>
                  <a:lnTo>
                    <a:pt x="11740" y="11737"/>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1"/>
            <p:cNvSpPr/>
            <p:nvPr/>
          </p:nvSpPr>
          <p:spPr>
            <a:xfrm rot="-5400000">
              <a:off x="5595186" y="3410917"/>
              <a:ext cx="645446" cy="1290309"/>
            </a:xfrm>
            <a:custGeom>
              <a:rect b="b" l="l" r="r" t="t"/>
              <a:pathLst>
                <a:path extrusionOk="0" h="17690" w="8849">
                  <a:moveTo>
                    <a:pt x="3" y="0"/>
                  </a:moveTo>
                  <a:lnTo>
                    <a:pt x="0" y="3"/>
                  </a:lnTo>
                  <a:lnTo>
                    <a:pt x="0" y="1020"/>
                  </a:lnTo>
                  <a:lnTo>
                    <a:pt x="3" y="1017"/>
                  </a:lnTo>
                  <a:lnTo>
                    <a:pt x="7831" y="8845"/>
                  </a:lnTo>
                  <a:lnTo>
                    <a:pt x="3" y="16673"/>
                  </a:lnTo>
                  <a:lnTo>
                    <a:pt x="0" y="16670"/>
                  </a:lnTo>
                  <a:lnTo>
                    <a:pt x="0" y="17686"/>
                  </a:lnTo>
                  <a:lnTo>
                    <a:pt x="3" y="17690"/>
                  </a:lnTo>
                  <a:lnTo>
                    <a:pt x="8848" y="8845"/>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1"/>
            <p:cNvSpPr/>
            <p:nvPr/>
          </p:nvSpPr>
          <p:spPr>
            <a:xfrm rot="-5400000">
              <a:off x="5700550" y="3726930"/>
              <a:ext cx="434722" cy="869007"/>
            </a:xfrm>
            <a:custGeom>
              <a:rect b="b" l="l" r="r" t="t"/>
              <a:pathLst>
                <a:path extrusionOk="0" h="11914" w="5960">
                  <a:moveTo>
                    <a:pt x="3" y="0"/>
                  </a:moveTo>
                  <a:lnTo>
                    <a:pt x="0" y="8"/>
                  </a:lnTo>
                  <a:lnTo>
                    <a:pt x="0" y="1024"/>
                  </a:lnTo>
                  <a:lnTo>
                    <a:pt x="3" y="1018"/>
                  </a:lnTo>
                  <a:lnTo>
                    <a:pt x="4943" y="5957"/>
                  </a:lnTo>
                  <a:lnTo>
                    <a:pt x="3" y="10896"/>
                  </a:lnTo>
                  <a:lnTo>
                    <a:pt x="0" y="10889"/>
                  </a:lnTo>
                  <a:lnTo>
                    <a:pt x="0" y="11906"/>
                  </a:lnTo>
                  <a:lnTo>
                    <a:pt x="3" y="11913"/>
                  </a:lnTo>
                  <a:lnTo>
                    <a:pt x="5960" y="5957"/>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1"/>
            <p:cNvSpPr/>
            <p:nvPr/>
          </p:nvSpPr>
          <p:spPr>
            <a:xfrm rot="-5400000">
              <a:off x="5805841" y="4043234"/>
              <a:ext cx="224072" cy="447049"/>
            </a:xfrm>
            <a:custGeom>
              <a:rect b="b" l="l" r="r" t="t"/>
              <a:pathLst>
                <a:path extrusionOk="0" h="6129" w="3072">
                  <a:moveTo>
                    <a:pt x="3" y="1"/>
                  </a:moveTo>
                  <a:lnTo>
                    <a:pt x="0" y="4"/>
                  </a:lnTo>
                  <a:lnTo>
                    <a:pt x="0" y="1021"/>
                  </a:lnTo>
                  <a:lnTo>
                    <a:pt x="3" y="1018"/>
                  </a:lnTo>
                  <a:lnTo>
                    <a:pt x="2051" y="3065"/>
                  </a:lnTo>
                  <a:lnTo>
                    <a:pt x="3" y="5112"/>
                  </a:lnTo>
                  <a:lnTo>
                    <a:pt x="0" y="5109"/>
                  </a:lnTo>
                  <a:lnTo>
                    <a:pt x="0" y="6126"/>
                  </a:lnTo>
                  <a:lnTo>
                    <a:pt x="3" y="6129"/>
                  </a:lnTo>
                  <a:lnTo>
                    <a:pt x="3071" y="3065"/>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 name="Google Shape;228;p11"/>
          <p:cNvSpPr txBox="1"/>
          <p:nvPr>
            <p:ph hasCustomPrompt="1" type="title"/>
          </p:nvPr>
        </p:nvSpPr>
        <p:spPr>
          <a:xfrm flipH="1">
            <a:off x="716300" y="1496225"/>
            <a:ext cx="7711800" cy="14766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229" name="Google Shape;229;p11"/>
          <p:cNvSpPr txBox="1"/>
          <p:nvPr>
            <p:ph idx="1" type="subTitle"/>
          </p:nvPr>
        </p:nvSpPr>
        <p:spPr>
          <a:xfrm flipH="1">
            <a:off x="716100" y="3250840"/>
            <a:ext cx="7711800" cy="844500"/>
          </a:xfrm>
          <a:prstGeom prst="rect">
            <a:avLst/>
          </a:prstGeom>
          <a:solidFill>
            <a:schemeClr val="dk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400"/>
              <a:buFont typeface="Catamaran"/>
              <a:buNone/>
              <a:defRPr>
                <a:latin typeface="Catamaran"/>
                <a:ea typeface="Catamaran"/>
                <a:cs typeface="Catamaran"/>
                <a:sym typeface="Catamaran"/>
              </a:defRPr>
            </a:lvl2pPr>
            <a:lvl3pPr lvl="2" rtl="0" algn="ctr">
              <a:lnSpc>
                <a:spcPct val="100000"/>
              </a:lnSpc>
              <a:spcBef>
                <a:spcPts val="0"/>
              </a:spcBef>
              <a:spcAft>
                <a:spcPts val="0"/>
              </a:spcAft>
              <a:buSzPts val="1400"/>
              <a:buFont typeface="Catamaran"/>
              <a:buNone/>
              <a:defRPr>
                <a:latin typeface="Catamaran"/>
                <a:ea typeface="Catamaran"/>
                <a:cs typeface="Catamaran"/>
                <a:sym typeface="Catamaran"/>
              </a:defRPr>
            </a:lvl3pPr>
            <a:lvl4pPr lvl="3" rtl="0" algn="ctr">
              <a:lnSpc>
                <a:spcPct val="100000"/>
              </a:lnSpc>
              <a:spcBef>
                <a:spcPts val="0"/>
              </a:spcBef>
              <a:spcAft>
                <a:spcPts val="0"/>
              </a:spcAft>
              <a:buSzPts val="1400"/>
              <a:buFont typeface="Catamaran"/>
              <a:buNone/>
              <a:defRPr>
                <a:latin typeface="Catamaran"/>
                <a:ea typeface="Catamaran"/>
                <a:cs typeface="Catamaran"/>
                <a:sym typeface="Catamaran"/>
              </a:defRPr>
            </a:lvl4pPr>
            <a:lvl5pPr lvl="4" rtl="0" algn="ctr">
              <a:lnSpc>
                <a:spcPct val="100000"/>
              </a:lnSpc>
              <a:spcBef>
                <a:spcPts val="0"/>
              </a:spcBef>
              <a:spcAft>
                <a:spcPts val="0"/>
              </a:spcAft>
              <a:buSzPts val="1400"/>
              <a:buFont typeface="Catamaran"/>
              <a:buNone/>
              <a:defRPr>
                <a:latin typeface="Catamaran"/>
                <a:ea typeface="Catamaran"/>
                <a:cs typeface="Catamaran"/>
                <a:sym typeface="Catamaran"/>
              </a:defRPr>
            </a:lvl5pPr>
            <a:lvl6pPr lvl="5" rtl="0" algn="ctr">
              <a:lnSpc>
                <a:spcPct val="100000"/>
              </a:lnSpc>
              <a:spcBef>
                <a:spcPts val="0"/>
              </a:spcBef>
              <a:spcAft>
                <a:spcPts val="0"/>
              </a:spcAft>
              <a:buSzPts val="1400"/>
              <a:buFont typeface="Catamaran"/>
              <a:buNone/>
              <a:defRPr>
                <a:latin typeface="Catamaran"/>
                <a:ea typeface="Catamaran"/>
                <a:cs typeface="Catamaran"/>
                <a:sym typeface="Catamaran"/>
              </a:defRPr>
            </a:lvl6pPr>
            <a:lvl7pPr lvl="6" rtl="0" algn="ctr">
              <a:lnSpc>
                <a:spcPct val="100000"/>
              </a:lnSpc>
              <a:spcBef>
                <a:spcPts val="0"/>
              </a:spcBef>
              <a:spcAft>
                <a:spcPts val="0"/>
              </a:spcAft>
              <a:buSzPts val="1400"/>
              <a:buFont typeface="Catamaran"/>
              <a:buNone/>
              <a:defRPr>
                <a:latin typeface="Catamaran"/>
                <a:ea typeface="Catamaran"/>
                <a:cs typeface="Catamaran"/>
                <a:sym typeface="Catamaran"/>
              </a:defRPr>
            </a:lvl7pPr>
            <a:lvl8pPr lvl="7" rtl="0" algn="ctr">
              <a:lnSpc>
                <a:spcPct val="100000"/>
              </a:lnSpc>
              <a:spcBef>
                <a:spcPts val="0"/>
              </a:spcBef>
              <a:spcAft>
                <a:spcPts val="0"/>
              </a:spcAft>
              <a:buSzPts val="1400"/>
              <a:buFont typeface="Catamaran"/>
              <a:buNone/>
              <a:defRPr>
                <a:latin typeface="Catamaran"/>
                <a:ea typeface="Catamaran"/>
                <a:cs typeface="Catamaran"/>
                <a:sym typeface="Catamaran"/>
              </a:defRPr>
            </a:lvl8pPr>
            <a:lvl9pPr lvl="8" rtl="0" algn="ctr">
              <a:lnSpc>
                <a:spcPct val="100000"/>
              </a:lnSpc>
              <a:spcBef>
                <a:spcPts val="0"/>
              </a:spcBef>
              <a:spcAft>
                <a:spcPts val="0"/>
              </a:spcAft>
              <a:buSzPts val="1400"/>
              <a:buFont typeface="Catamaran"/>
              <a:buNone/>
              <a:defRPr>
                <a:latin typeface="Catamaran"/>
                <a:ea typeface="Catamaran"/>
                <a:cs typeface="Catamaran"/>
                <a:sym typeface="Catamaran"/>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230" name="Shape 23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3 columns">
  <p:cSld name="BLANK_1">
    <p:spTree>
      <p:nvGrpSpPr>
        <p:cNvPr id="231" name="Shape 231"/>
        <p:cNvGrpSpPr/>
        <p:nvPr/>
      </p:nvGrpSpPr>
      <p:grpSpPr>
        <a:xfrm>
          <a:off x="0" y="0"/>
          <a:ext cx="0" cy="0"/>
          <a:chOff x="0" y="0"/>
          <a:chExt cx="0" cy="0"/>
        </a:xfrm>
      </p:grpSpPr>
      <p:sp>
        <p:nvSpPr>
          <p:cNvPr id="232" name="Google Shape;232;p13"/>
          <p:cNvSpPr/>
          <p:nvPr/>
        </p:nvSpPr>
        <p:spPr>
          <a:xfrm rot="10800000">
            <a:off x="2088384" y="63971"/>
            <a:ext cx="5015882" cy="5016025"/>
          </a:xfrm>
          <a:custGeom>
            <a:rect b="b" l="l" r="r" t="t"/>
            <a:pathLst>
              <a:path extrusionOk="0" h="35033" w="35032">
                <a:moveTo>
                  <a:pt x="17514" y="1022"/>
                </a:moveTo>
                <a:lnTo>
                  <a:pt x="34015" y="17519"/>
                </a:lnTo>
                <a:lnTo>
                  <a:pt x="17514" y="34016"/>
                </a:lnTo>
                <a:lnTo>
                  <a:pt x="1017" y="17519"/>
                </a:lnTo>
                <a:lnTo>
                  <a:pt x="17514" y="1022"/>
                </a:lnTo>
                <a:close/>
                <a:moveTo>
                  <a:pt x="17514" y="1"/>
                </a:moveTo>
                <a:lnTo>
                  <a:pt x="0" y="17519"/>
                </a:lnTo>
                <a:lnTo>
                  <a:pt x="17514" y="35033"/>
                </a:lnTo>
                <a:lnTo>
                  <a:pt x="35031" y="17519"/>
                </a:lnTo>
                <a:lnTo>
                  <a:pt x="175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3"/>
          <p:cNvSpPr/>
          <p:nvPr/>
        </p:nvSpPr>
        <p:spPr>
          <a:xfrm rot="10800000">
            <a:off x="2501882" y="477467"/>
            <a:ext cx="4188874" cy="4188301"/>
          </a:xfrm>
          <a:custGeom>
            <a:rect b="b" l="l" r="r" t="t"/>
            <a:pathLst>
              <a:path extrusionOk="0" h="29252" w="29256">
                <a:moveTo>
                  <a:pt x="14626" y="1017"/>
                </a:moveTo>
                <a:lnTo>
                  <a:pt x="28234" y="14626"/>
                </a:lnTo>
                <a:lnTo>
                  <a:pt x="14626" y="28233"/>
                </a:lnTo>
                <a:lnTo>
                  <a:pt x="1021" y="14626"/>
                </a:lnTo>
                <a:lnTo>
                  <a:pt x="14626" y="1017"/>
                </a:lnTo>
                <a:close/>
                <a:moveTo>
                  <a:pt x="14626" y="0"/>
                </a:moveTo>
                <a:lnTo>
                  <a:pt x="1" y="14626"/>
                </a:lnTo>
                <a:lnTo>
                  <a:pt x="14626" y="29251"/>
                </a:lnTo>
                <a:lnTo>
                  <a:pt x="29255" y="14626"/>
                </a:lnTo>
                <a:lnTo>
                  <a:pt x="146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3"/>
          <p:cNvSpPr/>
          <p:nvPr/>
        </p:nvSpPr>
        <p:spPr>
          <a:xfrm rot="10800000">
            <a:off x="2916096" y="891680"/>
            <a:ext cx="3360578" cy="3360578"/>
          </a:xfrm>
          <a:custGeom>
            <a:rect b="b" l="l" r="r" t="t"/>
            <a:pathLst>
              <a:path extrusionOk="0" h="23471" w="23471">
                <a:moveTo>
                  <a:pt x="11734" y="1017"/>
                </a:moveTo>
                <a:lnTo>
                  <a:pt x="22454" y="11738"/>
                </a:lnTo>
                <a:lnTo>
                  <a:pt x="11734" y="22454"/>
                </a:lnTo>
                <a:lnTo>
                  <a:pt x="1018" y="11738"/>
                </a:lnTo>
                <a:lnTo>
                  <a:pt x="11734" y="1017"/>
                </a:lnTo>
                <a:close/>
                <a:moveTo>
                  <a:pt x="11734" y="0"/>
                </a:moveTo>
                <a:lnTo>
                  <a:pt x="0" y="11738"/>
                </a:lnTo>
                <a:lnTo>
                  <a:pt x="11734" y="23471"/>
                </a:lnTo>
                <a:lnTo>
                  <a:pt x="23471" y="11738"/>
                </a:lnTo>
                <a:lnTo>
                  <a:pt x="117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3"/>
          <p:cNvSpPr/>
          <p:nvPr/>
        </p:nvSpPr>
        <p:spPr>
          <a:xfrm>
            <a:off x="0" y="0"/>
            <a:ext cx="4207774" cy="2429966"/>
          </a:xfrm>
          <a:custGeom>
            <a:rect b="b" l="l" r="r" t="t"/>
            <a:pathLst>
              <a:path extrusionOk="0" h="38177" w="66108">
                <a:moveTo>
                  <a:pt x="63686" y="1"/>
                </a:moveTo>
                <a:lnTo>
                  <a:pt x="27933" y="35755"/>
                </a:lnTo>
                <a:lnTo>
                  <a:pt x="0" y="7822"/>
                </a:lnTo>
                <a:lnTo>
                  <a:pt x="0" y="10243"/>
                </a:lnTo>
                <a:lnTo>
                  <a:pt x="27933" y="38176"/>
                </a:lnTo>
                <a:lnTo>
                  <a:pt x="66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3"/>
          <p:cNvSpPr/>
          <p:nvPr/>
        </p:nvSpPr>
        <p:spPr>
          <a:xfrm>
            <a:off x="0" y="0"/>
            <a:ext cx="3770053" cy="1992245"/>
          </a:xfrm>
          <a:custGeom>
            <a:rect b="b" l="l" r="r" t="t"/>
            <a:pathLst>
              <a:path extrusionOk="0" h="31300" w="59231">
                <a:moveTo>
                  <a:pt x="56809" y="1"/>
                </a:moveTo>
                <a:lnTo>
                  <a:pt x="27933" y="28877"/>
                </a:lnTo>
                <a:lnTo>
                  <a:pt x="0" y="945"/>
                </a:lnTo>
                <a:lnTo>
                  <a:pt x="0" y="3363"/>
                </a:lnTo>
                <a:lnTo>
                  <a:pt x="27933" y="31299"/>
                </a:lnTo>
                <a:lnTo>
                  <a:pt x="592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3"/>
          <p:cNvSpPr/>
          <p:nvPr/>
        </p:nvSpPr>
        <p:spPr>
          <a:xfrm>
            <a:off x="223734" y="0"/>
            <a:ext cx="3108602" cy="1554269"/>
          </a:xfrm>
          <a:custGeom>
            <a:rect b="b" l="l" r="r" t="t"/>
            <a:pathLst>
              <a:path extrusionOk="0" h="24419" w="48839">
                <a:moveTo>
                  <a:pt x="0" y="1"/>
                </a:moveTo>
                <a:lnTo>
                  <a:pt x="24418" y="24418"/>
                </a:lnTo>
                <a:lnTo>
                  <a:pt x="48838" y="1"/>
                </a:lnTo>
                <a:lnTo>
                  <a:pt x="46417" y="1"/>
                </a:lnTo>
                <a:lnTo>
                  <a:pt x="24418" y="2200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3"/>
          <p:cNvSpPr/>
          <p:nvPr/>
        </p:nvSpPr>
        <p:spPr>
          <a:xfrm>
            <a:off x="661463"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3"/>
          <p:cNvSpPr/>
          <p:nvPr/>
        </p:nvSpPr>
        <p:spPr>
          <a:xfrm>
            <a:off x="1099192" y="0"/>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3"/>
          <p:cNvSpPr/>
          <p:nvPr/>
        </p:nvSpPr>
        <p:spPr>
          <a:xfrm>
            <a:off x="1536921"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3"/>
          <p:cNvSpPr/>
          <p:nvPr/>
        </p:nvSpPr>
        <p:spPr>
          <a:xfrm>
            <a:off x="0" y="1811258"/>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3"/>
          <p:cNvSpPr/>
          <p:nvPr/>
        </p:nvSpPr>
        <p:spPr>
          <a:xfrm>
            <a:off x="0" y="2248987"/>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3"/>
          <p:cNvSpPr/>
          <p:nvPr/>
        </p:nvSpPr>
        <p:spPr>
          <a:xfrm rot="10800000">
            <a:off x="6249567" y="4026934"/>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3"/>
          <p:cNvSpPr/>
          <p:nvPr/>
        </p:nvSpPr>
        <p:spPr>
          <a:xfrm rot="10800000">
            <a:off x="6687280" y="4464655"/>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3"/>
          <p:cNvSpPr/>
          <p:nvPr/>
        </p:nvSpPr>
        <p:spPr>
          <a:xfrm rot="10800000">
            <a:off x="7124993" y="4902376"/>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3"/>
          <p:cNvSpPr/>
          <p:nvPr/>
        </p:nvSpPr>
        <p:spPr>
          <a:xfrm rot="10800000">
            <a:off x="4936225" y="2713452"/>
            <a:ext cx="4207774" cy="2429966"/>
          </a:xfrm>
          <a:custGeom>
            <a:rect b="b" l="l" r="r" t="t"/>
            <a:pathLst>
              <a:path extrusionOk="0" h="38177" w="66108">
                <a:moveTo>
                  <a:pt x="63686" y="1"/>
                </a:moveTo>
                <a:lnTo>
                  <a:pt x="27933" y="35755"/>
                </a:lnTo>
                <a:lnTo>
                  <a:pt x="0" y="7822"/>
                </a:lnTo>
                <a:lnTo>
                  <a:pt x="0" y="10243"/>
                </a:lnTo>
                <a:lnTo>
                  <a:pt x="27933" y="38176"/>
                </a:lnTo>
                <a:lnTo>
                  <a:pt x="66108"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3"/>
          <p:cNvSpPr/>
          <p:nvPr/>
        </p:nvSpPr>
        <p:spPr>
          <a:xfrm rot="10800000">
            <a:off x="5373946" y="3151173"/>
            <a:ext cx="3770053" cy="1992245"/>
          </a:xfrm>
          <a:custGeom>
            <a:rect b="b" l="l" r="r" t="t"/>
            <a:pathLst>
              <a:path extrusionOk="0" h="31300" w="59231">
                <a:moveTo>
                  <a:pt x="56809" y="1"/>
                </a:moveTo>
                <a:lnTo>
                  <a:pt x="27933" y="28877"/>
                </a:lnTo>
                <a:lnTo>
                  <a:pt x="0" y="945"/>
                </a:lnTo>
                <a:lnTo>
                  <a:pt x="0" y="3363"/>
                </a:lnTo>
                <a:lnTo>
                  <a:pt x="27933" y="31299"/>
                </a:lnTo>
                <a:lnTo>
                  <a:pt x="59231"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3"/>
          <p:cNvSpPr/>
          <p:nvPr/>
        </p:nvSpPr>
        <p:spPr>
          <a:xfrm rot="10800000">
            <a:off x="5811663" y="3589149"/>
            <a:ext cx="3108602" cy="1554269"/>
          </a:xfrm>
          <a:custGeom>
            <a:rect b="b" l="l" r="r" t="t"/>
            <a:pathLst>
              <a:path extrusionOk="0" h="24419" w="48839">
                <a:moveTo>
                  <a:pt x="0" y="1"/>
                </a:moveTo>
                <a:lnTo>
                  <a:pt x="24418" y="24418"/>
                </a:lnTo>
                <a:lnTo>
                  <a:pt x="48838" y="1"/>
                </a:lnTo>
                <a:lnTo>
                  <a:pt x="46417" y="1"/>
                </a:lnTo>
                <a:lnTo>
                  <a:pt x="24418" y="22000"/>
                </a:lnTo>
                <a:lnTo>
                  <a:pt x="2422"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3"/>
          <p:cNvSpPr/>
          <p:nvPr/>
        </p:nvSpPr>
        <p:spPr>
          <a:xfrm rot="10800000">
            <a:off x="8383445" y="1810989"/>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3"/>
          <p:cNvSpPr/>
          <p:nvPr/>
        </p:nvSpPr>
        <p:spPr>
          <a:xfrm rot="10800000">
            <a:off x="8821166" y="2248957"/>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3"/>
          <p:cNvSpPr/>
          <p:nvPr/>
        </p:nvSpPr>
        <p:spPr>
          <a:xfrm rot="10800000">
            <a:off x="4936225" y="3"/>
            <a:ext cx="4207774" cy="2429902"/>
          </a:xfrm>
          <a:custGeom>
            <a:rect b="b" l="l" r="r" t="t"/>
            <a:pathLst>
              <a:path extrusionOk="0" h="38176" w="66108">
                <a:moveTo>
                  <a:pt x="27933" y="1"/>
                </a:moveTo>
                <a:lnTo>
                  <a:pt x="0" y="27933"/>
                </a:lnTo>
                <a:lnTo>
                  <a:pt x="0" y="30354"/>
                </a:lnTo>
                <a:lnTo>
                  <a:pt x="27933" y="2422"/>
                </a:lnTo>
                <a:lnTo>
                  <a:pt x="63686" y="38175"/>
                </a:lnTo>
                <a:lnTo>
                  <a:pt x="66108" y="38175"/>
                </a:lnTo>
                <a:lnTo>
                  <a:pt x="27933"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3"/>
          <p:cNvSpPr/>
          <p:nvPr/>
        </p:nvSpPr>
        <p:spPr>
          <a:xfrm rot="10800000">
            <a:off x="5373946" y="-5"/>
            <a:ext cx="3770053" cy="1991990"/>
          </a:xfrm>
          <a:custGeom>
            <a:rect b="b" l="l" r="r" t="t"/>
            <a:pathLst>
              <a:path extrusionOk="0" h="31296" w="59231">
                <a:moveTo>
                  <a:pt x="27933" y="1"/>
                </a:moveTo>
                <a:lnTo>
                  <a:pt x="0" y="27933"/>
                </a:lnTo>
                <a:lnTo>
                  <a:pt x="0" y="30355"/>
                </a:lnTo>
                <a:lnTo>
                  <a:pt x="27933" y="2419"/>
                </a:lnTo>
                <a:lnTo>
                  <a:pt x="56809" y="31295"/>
                </a:lnTo>
                <a:lnTo>
                  <a:pt x="59231" y="31295"/>
                </a:lnTo>
                <a:lnTo>
                  <a:pt x="27933"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3"/>
          <p:cNvSpPr/>
          <p:nvPr/>
        </p:nvSpPr>
        <p:spPr>
          <a:xfrm rot="10800000">
            <a:off x="5811663" y="-13"/>
            <a:ext cx="3108602" cy="1554269"/>
          </a:xfrm>
          <a:custGeom>
            <a:rect b="b" l="l" r="r" t="t"/>
            <a:pathLst>
              <a:path extrusionOk="0" h="24419" w="48839">
                <a:moveTo>
                  <a:pt x="24418" y="1"/>
                </a:moveTo>
                <a:lnTo>
                  <a:pt x="0" y="24418"/>
                </a:lnTo>
                <a:lnTo>
                  <a:pt x="2422" y="24418"/>
                </a:lnTo>
                <a:lnTo>
                  <a:pt x="24418" y="2423"/>
                </a:lnTo>
                <a:lnTo>
                  <a:pt x="46417" y="24418"/>
                </a:lnTo>
                <a:lnTo>
                  <a:pt x="48838" y="24418"/>
                </a:lnTo>
                <a:lnTo>
                  <a:pt x="24418"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3"/>
          <p:cNvSpPr/>
          <p:nvPr/>
        </p:nvSpPr>
        <p:spPr>
          <a:xfrm rot="10800000">
            <a:off x="6249567" y="-21"/>
            <a:ext cx="2232969" cy="1116485"/>
          </a:xfrm>
          <a:custGeom>
            <a:rect b="b" l="l" r="r" t="t"/>
            <a:pathLst>
              <a:path extrusionOk="0" h="17541" w="35082">
                <a:moveTo>
                  <a:pt x="17541" y="0"/>
                </a:moveTo>
                <a:lnTo>
                  <a:pt x="0" y="17540"/>
                </a:lnTo>
                <a:lnTo>
                  <a:pt x="2422" y="17540"/>
                </a:lnTo>
                <a:lnTo>
                  <a:pt x="17541" y="2422"/>
                </a:lnTo>
                <a:lnTo>
                  <a:pt x="32663" y="17540"/>
                </a:lnTo>
                <a:lnTo>
                  <a:pt x="35081" y="17540"/>
                </a:lnTo>
                <a:lnTo>
                  <a:pt x="17541"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3"/>
          <p:cNvSpPr/>
          <p:nvPr/>
        </p:nvSpPr>
        <p:spPr>
          <a:xfrm rot="10800000">
            <a:off x="6687280" y="-29"/>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3"/>
          <p:cNvSpPr/>
          <p:nvPr/>
        </p:nvSpPr>
        <p:spPr>
          <a:xfrm rot="10800000">
            <a:off x="7124993" y="-37"/>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3"/>
          <p:cNvSpPr/>
          <p:nvPr/>
        </p:nvSpPr>
        <p:spPr>
          <a:xfrm>
            <a:off x="0" y="2713513"/>
            <a:ext cx="4207774" cy="2429902"/>
          </a:xfrm>
          <a:custGeom>
            <a:rect b="b" l="l" r="r" t="t"/>
            <a:pathLst>
              <a:path extrusionOk="0" h="38176" w="66108">
                <a:moveTo>
                  <a:pt x="27933" y="1"/>
                </a:moveTo>
                <a:lnTo>
                  <a:pt x="0" y="27933"/>
                </a:lnTo>
                <a:lnTo>
                  <a:pt x="0" y="30354"/>
                </a:lnTo>
                <a:lnTo>
                  <a:pt x="27933" y="2422"/>
                </a:lnTo>
                <a:lnTo>
                  <a:pt x="63686" y="38175"/>
                </a:lnTo>
                <a:lnTo>
                  <a:pt x="66108" y="38175"/>
                </a:lnTo>
                <a:lnTo>
                  <a:pt x="27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3"/>
          <p:cNvSpPr/>
          <p:nvPr/>
        </p:nvSpPr>
        <p:spPr>
          <a:xfrm>
            <a:off x="0" y="3151433"/>
            <a:ext cx="3770053" cy="1991990"/>
          </a:xfrm>
          <a:custGeom>
            <a:rect b="b" l="l" r="r" t="t"/>
            <a:pathLst>
              <a:path extrusionOk="0" h="31296" w="59231">
                <a:moveTo>
                  <a:pt x="27933" y="1"/>
                </a:moveTo>
                <a:lnTo>
                  <a:pt x="0" y="27933"/>
                </a:lnTo>
                <a:lnTo>
                  <a:pt x="0" y="30355"/>
                </a:lnTo>
                <a:lnTo>
                  <a:pt x="27933" y="2419"/>
                </a:lnTo>
                <a:lnTo>
                  <a:pt x="56809" y="31295"/>
                </a:lnTo>
                <a:lnTo>
                  <a:pt x="59231" y="31295"/>
                </a:lnTo>
                <a:lnTo>
                  <a:pt x="27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3"/>
          <p:cNvSpPr/>
          <p:nvPr/>
        </p:nvSpPr>
        <p:spPr>
          <a:xfrm>
            <a:off x="223734" y="3589162"/>
            <a:ext cx="3108602" cy="1554269"/>
          </a:xfrm>
          <a:custGeom>
            <a:rect b="b" l="l" r="r" t="t"/>
            <a:pathLst>
              <a:path extrusionOk="0" h="24419" w="48839">
                <a:moveTo>
                  <a:pt x="24418" y="1"/>
                </a:moveTo>
                <a:lnTo>
                  <a:pt x="0" y="24418"/>
                </a:lnTo>
                <a:lnTo>
                  <a:pt x="2422" y="24418"/>
                </a:lnTo>
                <a:lnTo>
                  <a:pt x="24418" y="2423"/>
                </a:lnTo>
                <a:lnTo>
                  <a:pt x="46417" y="24418"/>
                </a:lnTo>
                <a:lnTo>
                  <a:pt x="48838" y="24418"/>
                </a:lnTo>
                <a:lnTo>
                  <a:pt x="244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3"/>
          <p:cNvSpPr/>
          <p:nvPr/>
        </p:nvSpPr>
        <p:spPr>
          <a:xfrm>
            <a:off x="661463" y="4026955"/>
            <a:ext cx="2232969" cy="1116485"/>
          </a:xfrm>
          <a:custGeom>
            <a:rect b="b" l="l" r="r" t="t"/>
            <a:pathLst>
              <a:path extrusionOk="0" h="17541" w="35082">
                <a:moveTo>
                  <a:pt x="17541" y="0"/>
                </a:moveTo>
                <a:lnTo>
                  <a:pt x="0" y="17540"/>
                </a:lnTo>
                <a:lnTo>
                  <a:pt x="2422" y="17540"/>
                </a:lnTo>
                <a:lnTo>
                  <a:pt x="17541" y="2422"/>
                </a:lnTo>
                <a:lnTo>
                  <a:pt x="32663" y="17540"/>
                </a:lnTo>
                <a:lnTo>
                  <a:pt x="35081" y="17540"/>
                </a:lnTo>
                <a:lnTo>
                  <a:pt x="17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3"/>
          <p:cNvSpPr/>
          <p:nvPr/>
        </p:nvSpPr>
        <p:spPr>
          <a:xfrm>
            <a:off x="1099192" y="4464684"/>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3"/>
          <p:cNvSpPr/>
          <p:nvPr/>
        </p:nvSpPr>
        <p:spPr>
          <a:xfrm>
            <a:off x="1536921"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3"/>
          <p:cNvSpPr/>
          <p:nvPr/>
        </p:nvSpPr>
        <p:spPr>
          <a:xfrm>
            <a:off x="720000" y="0"/>
            <a:ext cx="2238900" cy="515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3"/>
          <p:cNvSpPr/>
          <p:nvPr/>
        </p:nvSpPr>
        <p:spPr>
          <a:xfrm>
            <a:off x="3452500" y="0"/>
            <a:ext cx="2238900" cy="515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3"/>
          <p:cNvSpPr/>
          <p:nvPr/>
        </p:nvSpPr>
        <p:spPr>
          <a:xfrm>
            <a:off x="6185000" y="0"/>
            <a:ext cx="2238900" cy="515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3"/>
          <p:cNvSpPr/>
          <p:nvPr/>
        </p:nvSpPr>
        <p:spPr>
          <a:xfrm>
            <a:off x="6185000" y="0"/>
            <a:ext cx="2238900" cy="515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3"/>
          <p:cNvSpPr/>
          <p:nvPr/>
        </p:nvSpPr>
        <p:spPr>
          <a:xfrm>
            <a:off x="1099192" y="0"/>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3"/>
          <p:cNvSpPr/>
          <p:nvPr/>
        </p:nvSpPr>
        <p:spPr>
          <a:xfrm>
            <a:off x="1536921"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3"/>
          <p:cNvSpPr/>
          <p:nvPr/>
        </p:nvSpPr>
        <p:spPr>
          <a:xfrm>
            <a:off x="661463" y="4026955"/>
            <a:ext cx="2232969" cy="1116485"/>
          </a:xfrm>
          <a:custGeom>
            <a:rect b="b" l="l" r="r" t="t"/>
            <a:pathLst>
              <a:path extrusionOk="0" h="17541" w="35082">
                <a:moveTo>
                  <a:pt x="17541" y="0"/>
                </a:moveTo>
                <a:lnTo>
                  <a:pt x="0" y="17540"/>
                </a:lnTo>
                <a:lnTo>
                  <a:pt x="2422" y="17540"/>
                </a:lnTo>
                <a:lnTo>
                  <a:pt x="17541" y="2422"/>
                </a:lnTo>
                <a:lnTo>
                  <a:pt x="32663" y="17540"/>
                </a:lnTo>
                <a:lnTo>
                  <a:pt x="35081" y="17540"/>
                </a:lnTo>
                <a:lnTo>
                  <a:pt x="17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3"/>
          <p:cNvSpPr/>
          <p:nvPr/>
        </p:nvSpPr>
        <p:spPr>
          <a:xfrm>
            <a:off x="1099192" y="4464684"/>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3"/>
          <p:cNvSpPr/>
          <p:nvPr/>
        </p:nvSpPr>
        <p:spPr>
          <a:xfrm>
            <a:off x="1536921"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3"/>
          <p:cNvSpPr/>
          <p:nvPr/>
        </p:nvSpPr>
        <p:spPr>
          <a:xfrm>
            <a:off x="720000" y="0"/>
            <a:ext cx="2238900" cy="515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3"/>
          <p:cNvSpPr/>
          <p:nvPr/>
        </p:nvSpPr>
        <p:spPr>
          <a:xfrm>
            <a:off x="3452500" y="0"/>
            <a:ext cx="2238900" cy="5154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3"/>
          <p:cNvSpPr txBox="1"/>
          <p:nvPr>
            <p:ph idx="1" type="subTitle"/>
          </p:nvPr>
        </p:nvSpPr>
        <p:spPr>
          <a:xfrm flipH="1">
            <a:off x="3634863" y="1905033"/>
            <a:ext cx="1874400" cy="86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Font typeface="Open Sans"/>
              <a:buNone/>
              <a:defRPr b="1" sz="2400">
                <a:latin typeface="Open Sans"/>
                <a:ea typeface="Open Sans"/>
                <a:cs typeface="Open Sans"/>
                <a:sym typeface="Open Sans"/>
              </a:defRPr>
            </a:lvl1pPr>
            <a:lvl2pPr lvl="1" rtl="0" algn="ctr">
              <a:lnSpc>
                <a:spcPct val="100000"/>
              </a:lnSpc>
              <a:spcBef>
                <a:spcPts val="0"/>
              </a:spcBef>
              <a:spcAft>
                <a:spcPts val="0"/>
              </a:spcAft>
              <a:buSzPts val="1400"/>
              <a:buFont typeface="Open Sans"/>
              <a:buNone/>
              <a:defRPr b="1" sz="1400">
                <a:latin typeface="Open Sans"/>
                <a:ea typeface="Open Sans"/>
                <a:cs typeface="Open Sans"/>
                <a:sym typeface="Open Sans"/>
              </a:defRPr>
            </a:lvl2pPr>
            <a:lvl3pPr lvl="2" rtl="0" algn="ctr">
              <a:lnSpc>
                <a:spcPct val="100000"/>
              </a:lnSpc>
              <a:spcBef>
                <a:spcPts val="0"/>
              </a:spcBef>
              <a:spcAft>
                <a:spcPts val="0"/>
              </a:spcAft>
              <a:buSzPts val="1400"/>
              <a:buFont typeface="Open Sans"/>
              <a:buNone/>
              <a:defRPr b="1" sz="1400">
                <a:latin typeface="Open Sans"/>
                <a:ea typeface="Open Sans"/>
                <a:cs typeface="Open Sans"/>
                <a:sym typeface="Open Sans"/>
              </a:defRPr>
            </a:lvl3pPr>
            <a:lvl4pPr lvl="3" rtl="0" algn="ctr">
              <a:lnSpc>
                <a:spcPct val="100000"/>
              </a:lnSpc>
              <a:spcBef>
                <a:spcPts val="0"/>
              </a:spcBef>
              <a:spcAft>
                <a:spcPts val="0"/>
              </a:spcAft>
              <a:buSzPts val="1400"/>
              <a:buFont typeface="Open Sans"/>
              <a:buNone/>
              <a:defRPr b="1" sz="1400">
                <a:latin typeface="Open Sans"/>
                <a:ea typeface="Open Sans"/>
                <a:cs typeface="Open Sans"/>
                <a:sym typeface="Open Sans"/>
              </a:defRPr>
            </a:lvl4pPr>
            <a:lvl5pPr lvl="4" rtl="0" algn="ctr">
              <a:lnSpc>
                <a:spcPct val="100000"/>
              </a:lnSpc>
              <a:spcBef>
                <a:spcPts val="0"/>
              </a:spcBef>
              <a:spcAft>
                <a:spcPts val="0"/>
              </a:spcAft>
              <a:buSzPts val="1400"/>
              <a:buFont typeface="Open Sans"/>
              <a:buNone/>
              <a:defRPr b="1" sz="1400">
                <a:latin typeface="Open Sans"/>
                <a:ea typeface="Open Sans"/>
                <a:cs typeface="Open Sans"/>
                <a:sym typeface="Open Sans"/>
              </a:defRPr>
            </a:lvl5pPr>
            <a:lvl6pPr lvl="5" rtl="0" algn="ctr">
              <a:lnSpc>
                <a:spcPct val="100000"/>
              </a:lnSpc>
              <a:spcBef>
                <a:spcPts val="0"/>
              </a:spcBef>
              <a:spcAft>
                <a:spcPts val="0"/>
              </a:spcAft>
              <a:buSzPts val="1400"/>
              <a:buFont typeface="Open Sans"/>
              <a:buNone/>
              <a:defRPr b="1" sz="1400">
                <a:latin typeface="Open Sans"/>
                <a:ea typeface="Open Sans"/>
                <a:cs typeface="Open Sans"/>
                <a:sym typeface="Open Sans"/>
              </a:defRPr>
            </a:lvl6pPr>
            <a:lvl7pPr lvl="6" rtl="0" algn="ctr">
              <a:lnSpc>
                <a:spcPct val="100000"/>
              </a:lnSpc>
              <a:spcBef>
                <a:spcPts val="0"/>
              </a:spcBef>
              <a:spcAft>
                <a:spcPts val="0"/>
              </a:spcAft>
              <a:buSzPts val="1400"/>
              <a:buFont typeface="Open Sans"/>
              <a:buNone/>
              <a:defRPr b="1" sz="1400">
                <a:latin typeface="Open Sans"/>
                <a:ea typeface="Open Sans"/>
                <a:cs typeface="Open Sans"/>
                <a:sym typeface="Open Sans"/>
              </a:defRPr>
            </a:lvl7pPr>
            <a:lvl8pPr lvl="7" rtl="0" algn="ctr">
              <a:lnSpc>
                <a:spcPct val="100000"/>
              </a:lnSpc>
              <a:spcBef>
                <a:spcPts val="0"/>
              </a:spcBef>
              <a:spcAft>
                <a:spcPts val="0"/>
              </a:spcAft>
              <a:buSzPts val="1400"/>
              <a:buFont typeface="Open Sans"/>
              <a:buNone/>
              <a:defRPr b="1" sz="1400">
                <a:latin typeface="Open Sans"/>
                <a:ea typeface="Open Sans"/>
                <a:cs typeface="Open Sans"/>
                <a:sym typeface="Open Sans"/>
              </a:defRPr>
            </a:lvl8pPr>
            <a:lvl9pPr lvl="8" rtl="0" algn="ctr">
              <a:lnSpc>
                <a:spcPct val="100000"/>
              </a:lnSpc>
              <a:spcBef>
                <a:spcPts val="0"/>
              </a:spcBef>
              <a:spcAft>
                <a:spcPts val="0"/>
              </a:spcAft>
              <a:buSzPts val="1400"/>
              <a:buFont typeface="Open Sans"/>
              <a:buNone/>
              <a:defRPr b="1" sz="1400">
                <a:latin typeface="Open Sans"/>
                <a:ea typeface="Open Sans"/>
                <a:cs typeface="Open Sans"/>
                <a:sym typeface="Open Sans"/>
              </a:defRPr>
            </a:lvl9pPr>
          </a:lstStyle>
          <a:p/>
        </p:txBody>
      </p:sp>
      <p:sp>
        <p:nvSpPr>
          <p:cNvPr id="275" name="Google Shape;275;p13"/>
          <p:cNvSpPr txBox="1"/>
          <p:nvPr>
            <p:ph idx="2" type="subTitle"/>
          </p:nvPr>
        </p:nvSpPr>
        <p:spPr>
          <a:xfrm flipH="1">
            <a:off x="6367320" y="1905046"/>
            <a:ext cx="1696800" cy="86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Font typeface="Open Sans"/>
              <a:buNone/>
              <a:defRPr b="1" sz="2400">
                <a:latin typeface="Open Sans"/>
                <a:ea typeface="Open Sans"/>
                <a:cs typeface="Open Sans"/>
                <a:sym typeface="Open Sans"/>
              </a:defRPr>
            </a:lvl1pPr>
            <a:lvl2pPr lvl="1" rtl="0" algn="ctr">
              <a:lnSpc>
                <a:spcPct val="100000"/>
              </a:lnSpc>
              <a:spcBef>
                <a:spcPts val="0"/>
              </a:spcBef>
              <a:spcAft>
                <a:spcPts val="0"/>
              </a:spcAft>
              <a:buSzPts val="1400"/>
              <a:buFont typeface="Open Sans"/>
              <a:buNone/>
              <a:defRPr b="1" sz="1400">
                <a:latin typeface="Open Sans"/>
                <a:ea typeface="Open Sans"/>
                <a:cs typeface="Open Sans"/>
                <a:sym typeface="Open Sans"/>
              </a:defRPr>
            </a:lvl2pPr>
            <a:lvl3pPr lvl="2" rtl="0" algn="ctr">
              <a:lnSpc>
                <a:spcPct val="100000"/>
              </a:lnSpc>
              <a:spcBef>
                <a:spcPts val="0"/>
              </a:spcBef>
              <a:spcAft>
                <a:spcPts val="0"/>
              </a:spcAft>
              <a:buSzPts val="1400"/>
              <a:buFont typeface="Open Sans"/>
              <a:buNone/>
              <a:defRPr b="1" sz="1400">
                <a:latin typeface="Open Sans"/>
                <a:ea typeface="Open Sans"/>
                <a:cs typeface="Open Sans"/>
                <a:sym typeface="Open Sans"/>
              </a:defRPr>
            </a:lvl3pPr>
            <a:lvl4pPr lvl="3" rtl="0" algn="ctr">
              <a:lnSpc>
                <a:spcPct val="100000"/>
              </a:lnSpc>
              <a:spcBef>
                <a:spcPts val="0"/>
              </a:spcBef>
              <a:spcAft>
                <a:spcPts val="0"/>
              </a:spcAft>
              <a:buSzPts val="1400"/>
              <a:buFont typeface="Open Sans"/>
              <a:buNone/>
              <a:defRPr b="1" sz="1400">
                <a:latin typeface="Open Sans"/>
                <a:ea typeface="Open Sans"/>
                <a:cs typeface="Open Sans"/>
                <a:sym typeface="Open Sans"/>
              </a:defRPr>
            </a:lvl4pPr>
            <a:lvl5pPr lvl="4" rtl="0" algn="ctr">
              <a:lnSpc>
                <a:spcPct val="100000"/>
              </a:lnSpc>
              <a:spcBef>
                <a:spcPts val="0"/>
              </a:spcBef>
              <a:spcAft>
                <a:spcPts val="0"/>
              </a:spcAft>
              <a:buSzPts val="1400"/>
              <a:buFont typeface="Open Sans"/>
              <a:buNone/>
              <a:defRPr b="1" sz="1400">
                <a:latin typeface="Open Sans"/>
                <a:ea typeface="Open Sans"/>
                <a:cs typeface="Open Sans"/>
                <a:sym typeface="Open Sans"/>
              </a:defRPr>
            </a:lvl5pPr>
            <a:lvl6pPr lvl="5" rtl="0" algn="ctr">
              <a:lnSpc>
                <a:spcPct val="100000"/>
              </a:lnSpc>
              <a:spcBef>
                <a:spcPts val="0"/>
              </a:spcBef>
              <a:spcAft>
                <a:spcPts val="0"/>
              </a:spcAft>
              <a:buSzPts val="1400"/>
              <a:buFont typeface="Open Sans"/>
              <a:buNone/>
              <a:defRPr b="1" sz="1400">
                <a:latin typeface="Open Sans"/>
                <a:ea typeface="Open Sans"/>
                <a:cs typeface="Open Sans"/>
                <a:sym typeface="Open Sans"/>
              </a:defRPr>
            </a:lvl6pPr>
            <a:lvl7pPr lvl="6" rtl="0" algn="ctr">
              <a:lnSpc>
                <a:spcPct val="100000"/>
              </a:lnSpc>
              <a:spcBef>
                <a:spcPts val="0"/>
              </a:spcBef>
              <a:spcAft>
                <a:spcPts val="0"/>
              </a:spcAft>
              <a:buSzPts val="1400"/>
              <a:buFont typeface="Open Sans"/>
              <a:buNone/>
              <a:defRPr b="1" sz="1400">
                <a:latin typeface="Open Sans"/>
                <a:ea typeface="Open Sans"/>
                <a:cs typeface="Open Sans"/>
                <a:sym typeface="Open Sans"/>
              </a:defRPr>
            </a:lvl7pPr>
            <a:lvl8pPr lvl="7" rtl="0" algn="ctr">
              <a:lnSpc>
                <a:spcPct val="100000"/>
              </a:lnSpc>
              <a:spcBef>
                <a:spcPts val="0"/>
              </a:spcBef>
              <a:spcAft>
                <a:spcPts val="0"/>
              </a:spcAft>
              <a:buSzPts val="1400"/>
              <a:buFont typeface="Open Sans"/>
              <a:buNone/>
              <a:defRPr b="1" sz="1400">
                <a:latin typeface="Open Sans"/>
                <a:ea typeface="Open Sans"/>
                <a:cs typeface="Open Sans"/>
                <a:sym typeface="Open Sans"/>
              </a:defRPr>
            </a:lvl8pPr>
            <a:lvl9pPr lvl="8" rtl="0" algn="ctr">
              <a:lnSpc>
                <a:spcPct val="100000"/>
              </a:lnSpc>
              <a:spcBef>
                <a:spcPts val="0"/>
              </a:spcBef>
              <a:spcAft>
                <a:spcPts val="0"/>
              </a:spcAft>
              <a:buSzPts val="1400"/>
              <a:buFont typeface="Open Sans"/>
              <a:buNone/>
              <a:defRPr b="1" sz="1400">
                <a:latin typeface="Open Sans"/>
                <a:ea typeface="Open Sans"/>
                <a:cs typeface="Open Sans"/>
                <a:sym typeface="Open Sans"/>
              </a:defRPr>
            </a:lvl9pPr>
          </a:lstStyle>
          <a:p/>
        </p:txBody>
      </p:sp>
      <p:sp>
        <p:nvSpPr>
          <p:cNvPr id="276" name="Google Shape;276;p13"/>
          <p:cNvSpPr txBox="1"/>
          <p:nvPr>
            <p:ph idx="3" type="subTitle"/>
          </p:nvPr>
        </p:nvSpPr>
        <p:spPr>
          <a:xfrm flipH="1">
            <a:off x="3634863" y="3127463"/>
            <a:ext cx="1874400" cy="58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400"/>
              <a:buFont typeface="Catamaran"/>
              <a:buNone/>
              <a:defRPr>
                <a:latin typeface="Catamaran"/>
                <a:ea typeface="Catamaran"/>
                <a:cs typeface="Catamaran"/>
                <a:sym typeface="Catamaran"/>
              </a:defRPr>
            </a:lvl2pPr>
            <a:lvl3pPr lvl="2" rtl="0" algn="ctr">
              <a:lnSpc>
                <a:spcPct val="100000"/>
              </a:lnSpc>
              <a:spcBef>
                <a:spcPts val="0"/>
              </a:spcBef>
              <a:spcAft>
                <a:spcPts val="0"/>
              </a:spcAft>
              <a:buSzPts val="1400"/>
              <a:buFont typeface="Catamaran"/>
              <a:buNone/>
              <a:defRPr>
                <a:latin typeface="Catamaran"/>
                <a:ea typeface="Catamaran"/>
                <a:cs typeface="Catamaran"/>
                <a:sym typeface="Catamaran"/>
              </a:defRPr>
            </a:lvl3pPr>
            <a:lvl4pPr lvl="3" rtl="0" algn="ctr">
              <a:lnSpc>
                <a:spcPct val="100000"/>
              </a:lnSpc>
              <a:spcBef>
                <a:spcPts val="0"/>
              </a:spcBef>
              <a:spcAft>
                <a:spcPts val="0"/>
              </a:spcAft>
              <a:buSzPts val="1400"/>
              <a:buFont typeface="Catamaran"/>
              <a:buNone/>
              <a:defRPr>
                <a:latin typeface="Catamaran"/>
                <a:ea typeface="Catamaran"/>
                <a:cs typeface="Catamaran"/>
                <a:sym typeface="Catamaran"/>
              </a:defRPr>
            </a:lvl4pPr>
            <a:lvl5pPr lvl="4" rtl="0" algn="ctr">
              <a:lnSpc>
                <a:spcPct val="100000"/>
              </a:lnSpc>
              <a:spcBef>
                <a:spcPts val="0"/>
              </a:spcBef>
              <a:spcAft>
                <a:spcPts val="0"/>
              </a:spcAft>
              <a:buSzPts val="1400"/>
              <a:buFont typeface="Catamaran"/>
              <a:buNone/>
              <a:defRPr>
                <a:latin typeface="Catamaran"/>
                <a:ea typeface="Catamaran"/>
                <a:cs typeface="Catamaran"/>
                <a:sym typeface="Catamaran"/>
              </a:defRPr>
            </a:lvl5pPr>
            <a:lvl6pPr lvl="5" rtl="0" algn="ctr">
              <a:lnSpc>
                <a:spcPct val="100000"/>
              </a:lnSpc>
              <a:spcBef>
                <a:spcPts val="0"/>
              </a:spcBef>
              <a:spcAft>
                <a:spcPts val="0"/>
              </a:spcAft>
              <a:buSzPts val="1400"/>
              <a:buFont typeface="Catamaran"/>
              <a:buNone/>
              <a:defRPr>
                <a:latin typeface="Catamaran"/>
                <a:ea typeface="Catamaran"/>
                <a:cs typeface="Catamaran"/>
                <a:sym typeface="Catamaran"/>
              </a:defRPr>
            </a:lvl6pPr>
            <a:lvl7pPr lvl="6" rtl="0" algn="ctr">
              <a:lnSpc>
                <a:spcPct val="100000"/>
              </a:lnSpc>
              <a:spcBef>
                <a:spcPts val="0"/>
              </a:spcBef>
              <a:spcAft>
                <a:spcPts val="0"/>
              </a:spcAft>
              <a:buSzPts val="1400"/>
              <a:buFont typeface="Catamaran"/>
              <a:buNone/>
              <a:defRPr>
                <a:latin typeface="Catamaran"/>
                <a:ea typeface="Catamaran"/>
                <a:cs typeface="Catamaran"/>
                <a:sym typeface="Catamaran"/>
              </a:defRPr>
            </a:lvl7pPr>
            <a:lvl8pPr lvl="7" rtl="0" algn="ctr">
              <a:lnSpc>
                <a:spcPct val="100000"/>
              </a:lnSpc>
              <a:spcBef>
                <a:spcPts val="0"/>
              </a:spcBef>
              <a:spcAft>
                <a:spcPts val="0"/>
              </a:spcAft>
              <a:buSzPts val="1400"/>
              <a:buFont typeface="Catamaran"/>
              <a:buNone/>
              <a:defRPr>
                <a:latin typeface="Catamaran"/>
                <a:ea typeface="Catamaran"/>
                <a:cs typeface="Catamaran"/>
                <a:sym typeface="Catamaran"/>
              </a:defRPr>
            </a:lvl8pPr>
            <a:lvl9pPr lvl="8" rtl="0" algn="ctr">
              <a:lnSpc>
                <a:spcPct val="100000"/>
              </a:lnSpc>
              <a:spcBef>
                <a:spcPts val="0"/>
              </a:spcBef>
              <a:spcAft>
                <a:spcPts val="0"/>
              </a:spcAft>
              <a:buSzPts val="1400"/>
              <a:buFont typeface="Catamaran"/>
              <a:buNone/>
              <a:defRPr>
                <a:latin typeface="Catamaran"/>
                <a:ea typeface="Catamaran"/>
                <a:cs typeface="Catamaran"/>
                <a:sym typeface="Catamaran"/>
              </a:defRPr>
            </a:lvl9pPr>
          </a:lstStyle>
          <a:p/>
        </p:txBody>
      </p:sp>
      <p:sp>
        <p:nvSpPr>
          <p:cNvPr id="277" name="Google Shape;277;p13"/>
          <p:cNvSpPr txBox="1"/>
          <p:nvPr>
            <p:ph idx="4" type="subTitle"/>
          </p:nvPr>
        </p:nvSpPr>
        <p:spPr>
          <a:xfrm flipH="1">
            <a:off x="6367245" y="3127463"/>
            <a:ext cx="1874400" cy="58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400"/>
              <a:buFont typeface="Catamaran"/>
              <a:buNone/>
              <a:defRPr>
                <a:latin typeface="Catamaran"/>
                <a:ea typeface="Catamaran"/>
                <a:cs typeface="Catamaran"/>
                <a:sym typeface="Catamaran"/>
              </a:defRPr>
            </a:lvl2pPr>
            <a:lvl3pPr lvl="2" rtl="0" algn="ctr">
              <a:lnSpc>
                <a:spcPct val="100000"/>
              </a:lnSpc>
              <a:spcBef>
                <a:spcPts val="0"/>
              </a:spcBef>
              <a:spcAft>
                <a:spcPts val="0"/>
              </a:spcAft>
              <a:buSzPts val="1400"/>
              <a:buFont typeface="Catamaran"/>
              <a:buNone/>
              <a:defRPr>
                <a:latin typeface="Catamaran"/>
                <a:ea typeface="Catamaran"/>
                <a:cs typeface="Catamaran"/>
                <a:sym typeface="Catamaran"/>
              </a:defRPr>
            </a:lvl3pPr>
            <a:lvl4pPr lvl="3" rtl="0" algn="ctr">
              <a:lnSpc>
                <a:spcPct val="100000"/>
              </a:lnSpc>
              <a:spcBef>
                <a:spcPts val="0"/>
              </a:spcBef>
              <a:spcAft>
                <a:spcPts val="0"/>
              </a:spcAft>
              <a:buSzPts val="1400"/>
              <a:buFont typeface="Catamaran"/>
              <a:buNone/>
              <a:defRPr>
                <a:latin typeface="Catamaran"/>
                <a:ea typeface="Catamaran"/>
                <a:cs typeface="Catamaran"/>
                <a:sym typeface="Catamaran"/>
              </a:defRPr>
            </a:lvl4pPr>
            <a:lvl5pPr lvl="4" rtl="0" algn="ctr">
              <a:lnSpc>
                <a:spcPct val="100000"/>
              </a:lnSpc>
              <a:spcBef>
                <a:spcPts val="0"/>
              </a:spcBef>
              <a:spcAft>
                <a:spcPts val="0"/>
              </a:spcAft>
              <a:buSzPts val="1400"/>
              <a:buFont typeface="Catamaran"/>
              <a:buNone/>
              <a:defRPr>
                <a:latin typeface="Catamaran"/>
                <a:ea typeface="Catamaran"/>
                <a:cs typeface="Catamaran"/>
                <a:sym typeface="Catamaran"/>
              </a:defRPr>
            </a:lvl5pPr>
            <a:lvl6pPr lvl="5" rtl="0" algn="ctr">
              <a:lnSpc>
                <a:spcPct val="100000"/>
              </a:lnSpc>
              <a:spcBef>
                <a:spcPts val="0"/>
              </a:spcBef>
              <a:spcAft>
                <a:spcPts val="0"/>
              </a:spcAft>
              <a:buSzPts val="1400"/>
              <a:buFont typeface="Catamaran"/>
              <a:buNone/>
              <a:defRPr>
                <a:latin typeface="Catamaran"/>
                <a:ea typeface="Catamaran"/>
                <a:cs typeface="Catamaran"/>
                <a:sym typeface="Catamaran"/>
              </a:defRPr>
            </a:lvl6pPr>
            <a:lvl7pPr lvl="6" rtl="0" algn="ctr">
              <a:lnSpc>
                <a:spcPct val="100000"/>
              </a:lnSpc>
              <a:spcBef>
                <a:spcPts val="0"/>
              </a:spcBef>
              <a:spcAft>
                <a:spcPts val="0"/>
              </a:spcAft>
              <a:buSzPts val="1400"/>
              <a:buFont typeface="Catamaran"/>
              <a:buNone/>
              <a:defRPr>
                <a:latin typeface="Catamaran"/>
                <a:ea typeface="Catamaran"/>
                <a:cs typeface="Catamaran"/>
                <a:sym typeface="Catamaran"/>
              </a:defRPr>
            </a:lvl7pPr>
            <a:lvl8pPr lvl="7" rtl="0" algn="ctr">
              <a:lnSpc>
                <a:spcPct val="100000"/>
              </a:lnSpc>
              <a:spcBef>
                <a:spcPts val="0"/>
              </a:spcBef>
              <a:spcAft>
                <a:spcPts val="0"/>
              </a:spcAft>
              <a:buSzPts val="1400"/>
              <a:buFont typeface="Catamaran"/>
              <a:buNone/>
              <a:defRPr>
                <a:latin typeface="Catamaran"/>
                <a:ea typeface="Catamaran"/>
                <a:cs typeface="Catamaran"/>
                <a:sym typeface="Catamaran"/>
              </a:defRPr>
            </a:lvl8pPr>
            <a:lvl9pPr lvl="8" rtl="0" algn="ctr">
              <a:lnSpc>
                <a:spcPct val="100000"/>
              </a:lnSpc>
              <a:spcBef>
                <a:spcPts val="0"/>
              </a:spcBef>
              <a:spcAft>
                <a:spcPts val="0"/>
              </a:spcAft>
              <a:buSzPts val="1400"/>
              <a:buFont typeface="Catamaran"/>
              <a:buNone/>
              <a:defRPr>
                <a:latin typeface="Catamaran"/>
                <a:ea typeface="Catamaran"/>
                <a:cs typeface="Catamaran"/>
                <a:sym typeface="Catamaran"/>
              </a:defRPr>
            </a:lvl9pPr>
          </a:lstStyle>
          <a:p/>
        </p:txBody>
      </p:sp>
      <p:sp>
        <p:nvSpPr>
          <p:cNvPr id="278" name="Google Shape;278;p13"/>
          <p:cNvSpPr txBox="1"/>
          <p:nvPr>
            <p:ph idx="5" type="subTitle"/>
          </p:nvPr>
        </p:nvSpPr>
        <p:spPr>
          <a:xfrm flipH="1">
            <a:off x="902245" y="1905033"/>
            <a:ext cx="1874400" cy="86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Font typeface="Open Sans"/>
              <a:buNone/>
              <a:defRPr b="1" sz="2400">
                <a:latin typeface="Open Sans"/>
                <a:ea typeface="Open Sans"/>
                <a:cs typeface="Open Sans"/>
                <a:sym typeface="Open Sans"/>
              </a:defRPr>
            </a:lvl1pPr>
            <a:lvl2pPr lvl="1" rtl="0" algn="ctr">
              <a:lnSpc>
                <a:spcPct val="100000"/>
              </a:lnSpc>
              <a:spcBef>
                <a:spcPts val="0"/>
              </a:spcBef>
              <a:spcAft>
                <a:spcPts val="0"/>
              </a:spcAft>
              <a:buSzPts val="1400"/>
              <a:buFont typeface="Open Sans"/>
              <a:buNone/>
              <a:defRPr b="1" sz="1400">
                <a:latin typeface="Open Sans"/>
                <a:ea typeface="Open Sans"/>
                <a:cs typeface="Open Sans"/>
                <a:sym typeface="Open Sans"/>
              </a:defRPr>
            </a:lvl2pPr>
            <a:lvl3pPr lvl="2" rtl="0" algn="ctr">
              <a:lnSpc>
                <a:spcPct val="100000"/>
              </a:lnSpc>
              <a:spcBef>
                <a:spcPts val="0"/>
              </a:spcBef>
              <a:spcAft>
                <a:spcPts val="0"/>
              </a:spcAft>
              <a:buSzPts val="1400"/>
              <a:buFont typeface="Open Sans"/>
              <a:buNone/>
              <a:defRPr b="1" sz="1400">
                <a:latin typeface="Open Sans"/>
                <a:ea typeface="Open Sans"/>
                <a:cs typeface="Open Sans"/>
                <a:sym typeface="Open Sans"/>
              </a:defRPr>
            </a:lvl3pPr>
            <a:lvl4pPr lvl="3" rtl="0" algn="ctr">
              <a:lnSpc>
                <a:spcPct val="100000"/>
              </a:lnSpc>
              <a:spcBef>
                <a:spcPts val="0"/>
              </a:spcBef>
              <a:spcAft>
                <a:spcPts val="0"/>
              </a:spcAft>
              <a:buSzPts val="1400"/>
              <a:buFont typeface="Open Sans"/>
              <a:buNone/>
              <a:defRPr b="1" sz="1400">
                <a:latin typeface="Open Sans"/>
                <a:ea typeface="Open Sans"/>
                <a:cs typeface="Open Sans"/>
                <a:sym typeface="Open Sans"/>
              </a:defRPr>
            </a:lvl4pPr>
            <a:lvl5pPr lvl="4" rtl="0" algn="ctr">
              <a:lnSpc>
                <a:spcPct val="100000"/>
              </a:lnSpc>
              <a:spcBef>
                <a:spcPts val="0"/>
              </a:spcBef>
              <a:spcAft>
                <a:spcPts val="0"/>
              </a:spcAft>
              <a:buSzPts val="1400"/>
              <a:buFont typeface="Open Sans"/>
              <a:buNone/>
              <a:defRPr b="1" sz="1400">
                <a:latin typeface="Open Sans"/>
                <a:ea typeface="Open Sans"/>
                <a:cs typeface="Open Sans"/>
                <a:sym typeface="Open Sans"/>
              </a:defRPr>
            </a:lvl5pPr>
            <a:lvl6pPr lvl="5" rtl="0" algn="ctr">
              <a:lnSpc>
                <a:spcPct val="100000"/>
              </a:lnSpc>
              <a:spcBef>
                <a:spcPts val="0"/>
              </a:spcBef>
              <a:spcAft>
                <a:spcPts val="0"/>
              </a:spcAft>
              <a:buSzPts val="1400"/>
              <a:buFont typeface="Open Sans"/>
              <a:buNone/>
              <a:defRPr b="1" sz="1400">
                <a:latin typeface="Open Sans"/>
                <a:ea typeface="Open Sans"/>
                <a:cs typeface="Open Sans"/>
                <a:sym typeface="Open Sans"/>
              </a:defRPr>
            </a:lvl6pPr>
            <a:lvl7pPr lvl="6" rtl="0" algn="ctr">
              <a:lnSpc>
                <a:spcPct val="100000"/>
              </a:lnSpc>
              <a:spcBef>
                <a:spcPts val="0"/>
              </a:spcBef>
              <a:spcAft>
                <a:spcPts val="0"/>
              </a:spcAft>
              <a:buSzPts val="1400"/>
              <a:buFont typeface="Open Sans"/>
              <a:buNone/>
              <a:defRPr b="1" sz="1400">
                <a:latin typeface="Open Sans"/>
                <a:ea typeface="Open Sans"/>
                <a:cs typeface="Open Sans"/>
                <a:sym typeface="Open Sans"/>
              </a:defRPr>
            </a:lvl7pPr>
            <a:lvl8pPr lvl="7" rtl="0" algn="ctr">
              <a:lnSpc>
                <a:spcPct val="100000"/>
              </a:lnSpc>
              <a:spcBef>
                <a:spcPts val="0"/>
              </a:spcBef>
              <a:spcAft>
                <a:spcPts val="0"/>
              </a:spcAft>
              <a:buSzPts val="1400"/>
              <a:buFont typeface="Open Sans"/>
              <a:buNone/>
              <a:defRPr b="1" sz="1400">
                <a:latin typeface="Open Sans"/>
                <a:ea typeface="Open Sans"/>
                <a:cs typeface="Open Sans"/>
                <a:sym typeface="Open Sans"/>
              </a:defRPr>
            </a:lvl8pPr>
            <a:lvl9pPr lvl="8" rtl="0" algn="ctr">
              <a:lnSpc>
                <a:spcPct val="100000"/>
              </a:lnSpc>
              <a:spcBef>
                <a:spcPts val="0"/>
              </a:spcBef>
              <a:spcAft>
                <a:spcPts val="0"/>
              </a:spcAft>
              <a:buSzPts val="1400"/>
              <a:buFont typeface="Open Sans"/>
              <a:buNone/>
              <a:defRPr b="1" sz="1400">
                <a:latin typeface="Open Sans"/>
                <a:ea typeface="Open Sans"/>
                <a:cs typeface="Open Sans"/>
                <a:sym typeface="Open Sans"/>
              </a:defRPr>
            </a:lvl9pPr>
          </a:lstStyle>
          <a:p/>
        </p:txBody>
      </p:sp>
      <p:sp>
        <p:nvSpPr>
          <p:cNvPr id="279" name="Google Shape;279;p13"/>
          <p:cNvSpPr txBox="1"/>
          <p:nvPr>
            <p:ph idx="6" type="subTitle"/>
          </p:nvPr>
        </p:nvSpPr>
        <p:spPr>
          <a:xfrm flipH="1">
            <a:off x="902470" y="3127463"/>
            <a:ext cx="1874400" cy="58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400"/>
              <a:buFont typeface="Catamaran"/>
              <a:buNone/>
              <a:defRPr>
                <a:latin typeface="Catamaran"/>
                <a:ea typeface="Catamaran"/>
                <a:cs typeface="Catamaran"/>
                <a:sym typeface="Catamaran"/>
              </a:defRPr>
            </a:lvl2pPr>
            <a:lvl3pPr lvl="2" rtl="0" algn="ctr">
              <a:lnSpc>
                <a:spcPct val="100000"/>
              </a:lnSpc>
              <a:spcBef>
                <a:spcPts val="0"/>
              </a:spcBef>
              <a:spcAft>
                <a:spcPts val="0"/>
              </a:spcAft>
              <a:buSzPts val="1400"/>
              <a:buFont typeface="Catamaran"/>
              <a:buNone/>
              <a:defRPr>
                <a:latin typeface="Catamaran"/>
                <a:ea typeface="Catamaran"/>
                <a:cs typeface="Catamaran"/>
                <a:sym typeface="Catamaran"/>
              </a:defRPr>
            </a:lvl3pPr>
            <a:lvl4pPr lvl="3" rtl="0" algn="ctr">
              <a:lnSpc>
                <a:spcPct val="100000"/>
              </a:lnSpc>
              <a:spcBef>
                <a:spcPts val="0"/>
              </a:spcBef>
              <a:spcAft>
                <a:spcPts val="0"/>
              </a:spcAft>
              <a:buSzPts val="1400"/>
              <a:buFont typeface="Catamaran"/>
              <a:buNone/>
              <a:defRPr>
                <a:latin typeface="Catamaran"/>
                <a:ea typeface="Catamaran"/>
                <a:cs typeface="Catamaran"/>
                <a:sym typeface="Catamaran"/>
              </a:defRPr>
            </a:lvl4pPr>
            <a:lvl5pPr lvl="4" rtl="0" algn="ctr">
              <a:lnSpc>
                <a:spcPct val="100000"/>
              </a:lnSpc>
              <a:spcBef>
                <a:spcPts val="0"/>
              </a:spcBef>
              <a:spcAft>
                <a:spcPts val="0"/>
              </a:spcAft>
              <a:buSzPts val="1400"/>
              <a:buFont typeface="Catamaran"/>
              <a:buNone/>
              <a:defRPr>
                <a:latin typeface="Catamaran"/>
                <a:ea typeface="Catamaran"/>
                <a:cs typeface="Catamaran"/>
                <a:sym typeface="Catamaran"/>
              </a:defRPr>
            </a:lvl5pPr>
            <a:lvl6pPr lvl="5" rtl="0" algn="ctr">
              <a:lnSpc>
                <a:spcPct val="100000"/>
              </a:lnSpc>
              <a:spcBef>
                <a:spcPts val="0"/>
              </a:spcBef>
              <a:spcAft>
                <a:spcPts val="0"/>
              </a:spcAft>
              <a:buSzPts val="1400"/>
              <a:buFont typeface="Catamaran"/>
              <a:buNone/>
              <a:defRPr>
                <a:latin typeface="Catamaran"/>
                <a:ea typeface="Catamaran"/>
                <a:cs typeface="Catamaran"/>
                <a:sym typeface="Catamaran"/>
              </a:defRPr>
            </a:lvl6pPr>
            <a:lvl7pPr lvl="6" rtl="0" algn="ctr">
              <a:lnSpc>
                <a:spcPct val="100000"/>
              </a:lnSpc>
              <a:spcBef>
                <a:spcPts val="0"/>
              </a:spcBef>
              <a:spcAft>
                <a:spcPts val="0"/>
              </a:spcAft>
              <a:buSzPts val="1400"/>
              <a:buFont typeface="Catamaran"/>
              <a:buNone/>
              <a:defRPr>
                <a:latin typeface="Catamaran"/>
                <a:ea typeface="Catamaran"/>
                <a:cs typeface="Catamaran"/>
                <a:sym typeface="Catamaran"/>
              </a:defRPr>
            </a:lvl7pPr>
            <a:lvl8pPr lvl="7" rtl="0" algn="ctr">
              <a:lnSpc>
                <a:spcPct val="100000"/>
              </a:lnSpc>
              <a:spcBef>
                <a:spcPts val="0"/>
              </a:spcBef>
              <a:spcAft>
                <a:spcPts val="0"/>
              </a:spcAft>
              <a:buSzPts val="1400"/>
              <a:buFont typeface="Catamaran"/>
              <a:buNone/>
              <a:defRPr>
                <a:latin typeface="Catamaran"/>
                <a:ea typeface="Catamaran"/>
                <a:cs typeface="Catamaran"/>
                <a:sym typeface="Catamaran"/>
              </a:defRPr>
            </a:lvl8pPr>
            <a:lvl9pPr lvl="8" rtl="0" algn="ctr">
              <a:lnSpc>
                <a:spcPct val="100000"/>
              </a:lnSpc>
              <a:spcBef>
                <a:spcPts val="0"/>
              </a:spcBef>
              <a:spcAft>
                <a:spcPts val="0"/>
              </a:spcAft>
              <a:buSzPts val="1400"/>
              <a:buFont typeface="Catamaran"/>
              <a:buNone/>
              <a:defRPr>
                <a:latin typeface="Catamaran"/>
                <a:ea typeface="Catamaran"/>
                <a:cs typeface="Catamaran"/>
                <a:sym typeface="Catamaran"/>
              </a:defRPr>
            </a:lvl9pPr>
          </a:lstStyle>
          <a:p/>
        </p:txBody>
      </p:sp>
      <p:sp>
        <p:nvSpPr>
          <p:cNvPr id="280" name="Google Shape;280;p13"/>
          <p:cNvSpPr txBox="1"/>
          <p:nvPr>
            <p:ph hasCustomPrompt="1" type="title"/>
          </p:nvPr>
        </p:nvSpPr>
        <p:spPr>
          <a:xfrm>
            <a:off x="902495" y="849421"/>
            <a:ext cx="1252500" cy="676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281" name="Google Shape;281;p13"/>
          <p:cNvSpPr txBox="1"/>
          <p:nvPr>
            <p:ph hasCustomPrompt="1" idx="7" type="title"/>
          </p:nvPr>
        </p:nvSpPr>
        <p:spPr>
          <a:xfrm>
            <a:off x="3634863" y="849421"/>
            <a:ext cx="1252500" cy="676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282" name="Google Shape;282;p13"/>
          <p:cNvSpPr txBox="1"/>
          <p:nvPr>
            <p:ph hasCustomPrompt="1" idx="8" type="title"/>
          </p:nvPr>
        </p:nvSpPr>
        <p:spPr>
          <a:xfrm>
            <a:off x="6367245" y="849421"/>
            <a:ext cx="1252500" cy="676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83" name="Shape 283"/>
        <p:cNvGrpSpPr/>
        <p:nvPr/>
      </p:nvGrpSpPr>
      <p:grpSpPr>
        <a:xfrm>
          <a:off x="0" y="0"/>
          <a:ext cx="0" cy="0"/>
          <a:chOff x="0" y="0"/>
          <a:chExt cx="0" cy="0"/>
        </a:xfrm>
      </p:grpSpPr>
      <p:grpSp>
        <p:nvGrpSpPr>
          <p:cNvPr id="284" name="Google Shape;284;p14"/>
          <p:cNvGrpSpPr/>
          <p:nvPr/>
        </p:nvGrpSpPr>
        <p:grpSpPr>
          <a:xfrm rot="10800000">
            <a:off x="-578102" y="-669184"/>
            <a:ext cx="10300219" cy="5150659"/>
            <a:chOff x="1948411" y="1754923"/>
            <a:chExt cx="5247182" cy="2623871"/>
          </a:xfrm>
        </p:grpSpPr>
        <p:sp>
          <p:nvSpPr>
            <p:cNvPr id="285" name="Google Shape;285;p14"/>
            <p:cNvSpPr/>
            <p:nvPr/>
          </p:nvSpPr>
          <p:spPr>
            <a:xfrm rot="-5400000">
              <a:off x="2587037" y="2462113"/>
              <a:ext cx="1278055" cy="2555307"/>
            </a:xfrm>
            <a:custGeom>
              <a:rect b="b" l="l" r="r" t="t"/>
              <a:pathLst>
                <a:path extrusionOk="0" h="35033" w="17522">
                  <a:moveTo>
                    <a:pt x="3" y="0"/>
                  </a:moveTo>
                  <a:lnTo>
                    <a:pt x="0" y="7"/>
                  </a:lnTo>
                  <a:lnTo>
                    <a:pt x="0" y="1024"/>
                  </a:lnTo>
                  <a:lnTo>
                    <a:pt x="3" y="1017"/>
                  </a:lnTo>
                  <a:lnTo>
                    <a:pt x="16504" y="17518"/>
                  </a:lnTo>
                  <a:lnTo>
                    <a:pt x="3" y="34015"/>
                  </a:lnTo>
                  <a:lnTo>
                    <a:pt x="0" y="34011"/>
                  </a:lnTo>
                  <a:lnTo>
                    <a:pt x="0" y="35028"/>
                  </a:lnTo>
                  <a:lnTo>
                    <a:pt x="3" y="35032"/>
                  </a:lnTo>
                  <a:lnTo>
                    <a:pt x="17521" y="17518"/>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4"/>
            <p:cNvSpPr/>
            <p:nvPr/>
          </p:nvSpPr>
          <p:spPr>
            <a:xfrm rot="-5400000">
              <a:off x="2692656" y="2778454"/>
              <a:ext cx="1067039" cy="2133641"/>
            </a:xfrm>
            <a:custGeom>
              <a:rect b="b" l="l" r="r" t="t"/>
              <a:pathLst>
                <a:path extrusionOk="0" h="29252" w="14629">
                  <a:moveTo>
                    <a:pt x="3" y="1"/>
                  </a:moveTo>
                  <a:lnTo>
                    <a:pt x="0" y="4"/>
                  </a:lnTo>
                  <a:lnTo>
                    <a:pt x="0" y="1021"/>
                  </a:lnTo>
                  <a:lnTo>
                    <a:pt x="3" y="1018"/>
                  </a:lnTo>
                  <a:lnTo>
                    <a:pt x="13612" y="14626"/>
                  </a:lnTo>
                  <a:lnTo>
                    <a:pt x="3" y="28234"/>
                  </a:lnTo>
                  <a:lnTo>
                    <a:pt x="0" y="28228"/>
                  </a:lnTo>
                  <a:lnTo>
                    <a:pt x="0" y="29248"/>
                  </a:lnTo>
                  <a:lnTo>
                    <a:pt x="3" y="29251"/>
                  </a:lnTo>
                  <a:lnTo>
                    <a:pt x="14629" y="14626"/>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4"/>
            <p:cNvSpPr/>
            <p:nvPr/>
          </p:nvSpPr>
          <p:spPr>
            <a:xfrm rot="-5400000">
              <a:off x="2797874" y="3094613"/>
              <a:ext cx="856389" cy="1711975"/>
            </a:xfrm>
            <a:custGeom>
              <a:rect b="b" l="l" r="r" t="t"/>
              <a:pathLst>
                <a:path extrusionOk="0" h="23471" w="11741">
                  <a:moveTo>
                    <a:pt x="3" y="0"/>
                  </a:moveTo>
                  <a:lnTo>
                    <a:pt x="0" y="3"/>
                  </a:lnTo>
                  <a:lnTo>
                    <a:pt x="0" y="1023"/>
                  </a:lnTo>
                  <a:lnTo>
                    <a:pt x="3" y="1017"/>
                  </a:lnTo>
                  <a:lnTo>
                    <a:pt x="10724" y="11737"/>
                  </a:lnTo>
                  <a:lnTo>
                    <a:pt x="3" y="22454"/>
                  </a:lnTo>
                  <a:lnTo>
                    <a:pt x="0" y="22450"/>
                  </a:lnTo>
                  <a:lnTo>
                    <a:pt x="0" y="23467"/>
                  </a:lnTo>
                  <a:lnTo>
                    <a:pt x="3" y="23471"/>
                  </a:lnTo>
                  <a:lnTo>
                    <a:pt x="11740" y="11737"/>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4"/>
            <p:cNvSpPr/>
            <p:nvPr/>
          </p:nvSpPr>
          <p:spPr>
            <a:xfrm rot="-5400000">
              <a:off x="2903420" y="3410880"/>
              <a:ext cx="645446" cy="1290382"/>
            </a:xfrm>
            <a:custGeom>
              <a:rect b="b" l="l" r="r" t="t"/>
              <a:pathLst>
                <a:path extrusionOk="0" h="17691" w="8849">
                  <a:moveTo>
                    <a:pt x="3" y="1"/>
                  </a:moveTo>
                  <a:lnTo>
                    <a:pt x="0" y="5"/>
                  </a:lnTo>
                  <a:lnTo>
                    <a:pt x="0" y="1022"/>
                  </a:lnTo>
                  <a:lnTo>
                    <a:pt x="3" y="1018"/>
                  </a:lnTo>
                  <a:lnTo>
                    <a:pt x="7831" y="8846"/>
                  </a:lnTo>
                  <a:lnTo>
                    <a:pt x="3" y="16673"/>
                  </a:lnTo>
                  <a:lnTo>
                    <a:pt x="0" y="16667"/>
                  </a:lnTo>
                  <a:lnTo>
                    <a:pt x="0" y="17687"/>
                  </a:lnTo>
                  <a:lnTo>
                    <a:pt x="3" y="17690"/>
                  </a:lnTo>
                  <a:lnTo>
                    <a:pt x="8848" y="8846"/>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4"/>
            <p:cNvSpPr/>
            <p:nvPr/>
          </p:nvSpPr>
          <p:spPr>
            <a:xfrm rot="-5400000">
              <a:off x="3008784" y="3726966"/>
              <a:ext cx="434722" cy="868934"/>
            </a:xfrm>
            <a:custGeom>
              <a:rect b="b" l="l" r="r" t="t"/>
              <a:pathLst>
                <a:path extrusionOk="0" h="11913" w="5960">
                  <a:moveTo>
                    <a:pt x="3" y="1"/>
                  </a:moveTo>
                  <a:lnTo>
                    <a:pt x="0" y="4"/>
                  </a:lnTo>
                  <a:lnTo>
                    <a:pt x="0" y="1021"/>
                  </a:lnTo>
                  <a:lnTo>
                    <a:pt x="3" y="1018"/>
                  </a:lnTo>
                  <a:lnTo>
                    <a:pt x="4943" y="5957"/>
                  </a:lnTo>
                  <a:lnTo>
                    <a:pt x="3" y="10893"/>
                  </a:lnTo>
                  <a:lnTo>
                    <a:pt x="0" y="10890"/>
                  </a:lnTo>
                  <a:lnTo>
                    <a:pt x="0" y="11907"/>
                  </a:lnTo>
                  <a:lnTo>
                    <a:pt x="3" y="11913"/>
                  </a:lnTo>
                  <a:lnTo>
                    <a:pt x="5960" y="5957"/>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4"/>
            <p:cNvSpPr/>
            <p:nvPr/>
          </p:nvSpPr>
          <p:spPr>
            <a:xfrm rot="-5400000">
              <a:off x="3114148" y="4043197"/>
              <a:ext cx="224072" cy="447122"/>
            </a:xfrm>
            <a:custGeom>
              <a:rect b="b" l="l" r="r" t="t"/>
              <a:pathLst>
                <a:path extrusionOk="0" h="6130" w="3072">
                  <a:moveTo>
                    <a:pt x="3" y="0"/>
                  </a:moveTo>
                  <a:lnTo>
                    <a:pt x="0" y="4"/>
                  </a:lnTo>
                  <a:lnTo>
                    <a:pt x="0" y="1021"/>
                  </a:lnTo>
                  <a:lnTo>
                    <a:pt x="3" y="1017"/>
                  </a:lnTo>
                  <a:lnTo>
                    <a:pt x="2051" y="3065"/>
                  </a:lnTo>
                  <a:lnTo>
                    <a:pt x="3" y="5112"/>
                  </a:lnTo>
                  <a:lnTo>
                    <a:pt x="0" y="5109"/>
                  </a:lnTo>
                  <a:lnTo>
                    <a:pt x="0" y="6125"/>
                  </a:lnTo>
                  <a:lnTo>
                    <a:pt x="3" y="6129"/>
                  </a:lnTo>
                  <a:lnTo>
                    <a:pt x="3071" y="3065"/>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4"/>
            <p:cNvSpPr/>
            <p:nvPr/>
          </p:nvSpPr>
          <p:spPr>
            <a:xfrm rot="-5400000">
              <a:off x="3294390" y="1754887"/>
              <a:ext cx="2555234" cy="2555307"/>
            </a:xfrm>
            <a:custGeom>
              <a:rect b="b" l="l" r="r" t="t"/>
              <a:pathLst>
                <a:path extrusionOk="0" h="35033" w="35032">
                  <a:moveTo>
                    <a:pt x="17514" y="1022"/>
                  </a:moveTo>
                  <a:lnTo>
                    <a:pt x="34015" y="17519"/>
                  </a:lnTo>
                  <a:lnTo>
                    <a:pt x="17514" y="34016"/>
                  </a:lnTo>
                  <a:lnTo>
                    <a:pt x="1017" y="17519"/>
                  </a:lnTo>
                  <a:lnTo>
                    <a:pt x="17514" y="1022"/>
                  </a:lnTo>
                  <a:close/>
                  <a:moveTo>
                    <a:pt x="17514" y="1"/>
                  </a:moveTo>
                  <a:lnTo>
                    <a:pt x="0" y="17519"/>
                  </a:lnTo>
                  <a:lnTo>
                    <a:pt x="17514" y="35033"/>
                  </a:lnTo>
                  <a:lnTo>
                    <a:pt x="35031" y="17519"/>
                  </a:lnTo>
                  <a:lnTo>
                    <a:pt x="175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4"/>
            <p:cNvSpPr/>
            <p:nvPr/>
          </p:nvSpPr>
          <p:spPr>
            <a:xfrm rot="-5400000">
              <a:off x="3505111" y="1965719"/>
              <a:ext cx="2133933" cy="2133641"/>
            </a:xfrm>
            <a:custGeom>
              <a:rect b="b" l="l" r="r" t="t"/>
              <a:pathLst>
                <a:path extrusionOk="0" h="29252" w="29256">
                  <a:moveTo>
                    <a:pt x="14626" y="1017"/>
                  </a:moveTo>
                  <a:lnTo>
                    <a:pt x="28234" y="14626"/>
                  </a:lnTo>
                  <a:lnTo>
                    <a:pt x="14626" y="28233"/>
                  </a:lnTo>
                  <a:lnTo>
                    <a:pt x="1021" y="14626"/>
                  </a:lnTo>
                  <a:lnTo>
                    <a:pt x="14626" y="1017"/>
                  </a:lnTo>
                  <a:close/>
                  <a:moveTo>
                    <a:pt x="14626" y="0"/>
                  </a:moveTo>
                  <a:lnTo>
                    <a:pt x="1" y="14626"/>
                  </a:lnTo>
                  <a:lnTo>
                    <a:pt x="14626" y="29251"/>
                  </a:lnTo>
                  <a:lnTo>
                    <a:pt x="29255" y="14626"/>
                  </a:lnTo>
                  <a:lnTo>
                    <a:pt x="146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4"/>
            <p:cNvSpPr/>
            <p:nvPr/>
          </p:nvSpPr>
          <p:spPr>
            <a:xfrm rot="-5400000">
              <a:off x="3715909" y="2176587"/>
              <a:ext cx="1711975" cy="1711975"/>
            </a:xfrm>
            <a:custGeom>
              <a:rect b="b" l="l" r="r" t="t"/>
              <a:pathLst>
                <a:path extrusionOk="0" h="23471" w="23471">
                  <a:moveTo>
                    <a:pt x="11734" y="1017"/>
                  </a:moveTo>
                  <a:lnTo>
                    <a:pt x="22454" y="11738"/>
                  </a:lnTo>
                  <a:lnTo>
                    <a:pt x="11734" y="22454"/>
                  </a:lnTo>
                  <a:lnTo>
                    <a:pt x="1018" y="11738"/>
                  </a:lnTo>
                  <a:lnTo>
                    <a:pt x="11734" y="1017"/>
                  </a:lnTo>
                  <a:close/>
                  <a:moveTo>
                    <a:pt x="11734" y="0"/>
                  </a:moveTo>
                  <a:lnTo>
                    <a:pt x="0" y="11738"/>
                  </a:lnTo>
                  <a:lnTo>
                    <a:pt x="11734" y="23471"/>
                  </a:lnTo>
                  <a:lnTo>
                    <a:pt x="23471" y="11738"/>
                  </a:lnTo>
                  <a:lnTo>
                    <a:pt x="117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4"/>
            <p:cNvSpPr/>
            <p:nvPr/>
          </p:nvSpPr>
          <p:spPr>
            <a:xfrm rot="-5400000">
              <a:off x="3926744" y="2387346"/>
              <a:ext cx="1290600" cy="1290382"/>
            </a:xfrm>
            <a:custGeom>
              <a:rect b="b" l="l" r="r" t="t"/>
              <a:pathLst>
                <a:path extrusionOk="0" h="17691" w="17694">
                  <a:moveTo>
                    <a:pt x="8845" y="1018"/>
                  </a:moveTo>
                  <a:lnTo>
                    <a:pt x="16673" y="8846"/>
                  </a:lnTo>
                  <a:lnTo>
                    <a:pt x="8845" y="16674"/>
                  </a:lnTo>
                  <a:lnTo>
                    <a:pt x="1017" y="8846"/>
                  </a:lnTo>
                  <a:lnTo>
                    <a:pt x="8845" y="1018"/>
                  </a:lnTo>
                  <a:close/>
                  <a:moveTo>
                    <a:pt x="8845" y="1"/>
                  </a:moveTo>
                  <a:lnTo>
                    <a:pt x="1" y="8846"/>
                  </a:lnTo>
                  <a:lnTo>
                    <a:pt x="8845" y="17690"/>
                  </a:lnTo>
                  <a:lnTo>
                    <a:pt x="17693" y="8846"/>
                  </a:lnTo>
                  <a:lnTo>
                    <a:pt x="88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4"/>
            <p:cNvSpPr/>
            <p:nvPr/>
          </p:nvSpPr>
          <p:spPr>
            <a:xfrm rot="-5400000">
              <a:off x="4137689" y="2598069"/>
              <a:ext cx="868715" cy="868934"/>
            </a:xfrm>
            <a:custGeom>
              <a:rect b="b" l="l" r="r" t="t"/>
              <a:pathLst>
                <a:path extrusionOk="0" h="11913" w="11910">
                  <a:moveTo>
                    <a:pt x="5953" y="1017"/>
                  </a:moveTo>
                  <a:lnTo>
                    <a:pt x="10892" y="5957"/>
                  </a:lnTo>
                  <a:lnTo>
                    <a:pt x="5953" y="10892"/>
                  </a:lnTo>
                  <a:lnTo>
                    <a:pt x="1017" y="5957"/>
                  </a:lnTo>
                  <a:lnTo>
                    <a:pt x="5953" y="1017"/>
                  </a:lnTo>
                  <a:close/>
                  <a:moveTo>
                    <a:pt x="5953" y="0"/>
                  </a:moveTo>
                  <a:lnTo>
                    <a:pt x="0" y="5957"/>
                  </a:lnTo>
                  <a:lnTo>
                    <a:pt x="5953" y="11912"/>
                  </a:lnTo>
                  <a:lnTo>
                    <a:pt x="11909" y="5957"/>
                  </a:lnTo>
                  <a:lnTo>
                    <a:pt x="59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4"/>
            <p:cNvSpPr/>
            <p:nvPr/>
          </p:nvSpPr>
          <p:spPr>
            <a:xfrm rot="-5400000">
              <a:off x="4348414" y="2809010"/>
              <a:ext cx="447268" cy="447049"/>
            </a:xfrm>
            <a:custGeom>
              <a:rect b="b" l="l" r="r" t="t"/>
              <a:pathLst>
                <a:path extrusionOk="0" h="6129" w="6132">
                  <a:moveTo>
                    <a:pt x="3064" y="1017"/>
                  </a:moveTo>
                  <a:lnTo>
                    <a:pt x="5115" y="3065"/>
                  </a:lnTo>
                  <a:lnTo>
                    <a:pt x="3064" y="5112"/>
                  </a:lnTo>
                  <a:lnTo>
                    <a:pt x="1017" y="3065"/>
                  </a:lnTo>
                  <a:lnTo>
                    <a:pt x="3064" y="1017"/>
                  </a:lnTo>
                  <a:close/>
                  <a:moveTo>
                    <a:pt x="3064" y="1"/>
                  </a:moveTo>
                  <a:lnTo>
                    <a:pt x="0" y="3065"/>
                  </a:lnTo>
                  <a:lnTo>
                    <a:pt x="3064" y="6129"/>
                  </a:lnTo>
                  <a:lnTo>
                    <a:pt x="6132" y="3065"/>
                  </a:lnTo>
                  <a:lnTo>
                    <a:pt x="30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4"/>
            <p:cNvSpPr/>
            <p:nvPr/>
          </p:nvSpPr>
          <p:spPr>
            <a:xfrm rot="-5400000">
              <a:off x="5278949" y="2462150"/>
              <a:ext cx="1278055" cy="2555234"/>
            </a:xfrm>
            <a:custGeom>
              <a:rect b="b" l="l" r="r" t="t"/>
              <a:pathLst>
                <a:path extrusionOk="0" h="35032" w="17522">
                  <a:moveTo>
                    <a:pt x="3" y="1"/>
                  </a:moveTo>
                  <a:lnTo>
                    <a:pt x="0" y="4"/>
                  </a:lnTo>
                  <a:lnTo>
                    <a:pt x="0" y="1021"/>
                  </a:lnTo>
                  <a:lnTo>
                    <a:pt x="3" y="1018"/>
                  </a:lnTo>
                  <a:lnTo>
                    <a:pt x="16504" y="17515"/>
                  </a:lnTo>
                  <a:lnTo>
                    <a:pt x="3" y="34012"/>
                  </a:lnTo>
                  <a:lnTo>
                    <a:pt x="0" y="34009"/>
                  </a:lnTo>
                  <a:lnTo>
                    <a:pt x="0" y="35026"/>
                  </a:lnTo>
                  <a:lnTo>
                    <a:pt x="3" y="35032"/>
                  </a:lnTo>
                  <a:lnTo>
                    <a:pt x="17521" y="17515"/>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4"/>
            <p:cNvSpPr/>
            <p:nvPr/>
          </p:nvSpPr>
          <p:spPr>
            <a:xfrm rot="-5400000">
              <a:off x="5384386" y="2778454"/>
              <a:ext cx="1067039" cy="2133641"/>
            </a:xfrm>
            <a:custGeom>
              <a:rect b="b" l="l" r="r" t="t"/>
              <a:pathLst>
                <a:path extrusionOk="0" h="29252" w="14629">
                  <a:moveTo>
                    <a:pt x="3" y="0"/>
                  </a:moveTo>
                  <a:lnTo>
                    <a:pt x="0" y="4"/>
                  </a:lnTo>
                  <a:lnTo>
                    <a:pt x="0" y="1021"/>
                  </a:lnTo>
                  <a:lnTo>
                    <a:pt x="3" y="1017"/>
                  </a:lnTo>
                  <a:lnTo>
                    <a:pt x="13612" y="14626"/>
                  </a:lnTo>
                  <a:lnTo>
                    <a:pt x="3" y="28235"/>
                  </a:lnTo>
                  <a:lnTo>
                    <a:pt x="0" y="28231"/>
                  </a:lnTo>
                  <a:lnTo>
                    <a:pt x="0" y="29248"/>
                  </a:lnTo>
                  <a:lnTo>
                    <a:pt x="3" y="29251"/>
                  </a:lnTo>
                  <a:lnTo>
                    <a:pt x="14629" y="14626"/>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4"/>
            <p:cNvSpPr/>
            <p:nvPr/>
          </p:nvSpPr>
          <p:spPr>
            <a:xfrm rot="-5400000">
              <a:off x="5489749" y="3094467"/>
              <a:ext cx="856389" cy="1712266"/>
            </a:xfrm>
            <a:custGeom>
              <a:rect b="b" l="l" r="r" t="t"/>
              <a:pathLst>
                <a:path extrusionOk="0" h="23475" w="11741">
                  <a:moveTo>
                    <a:pt x="3" y="1"/>
                  </a:moveTo>
                  <a:lnTo>
                    <a:pt x="0" y="7"/>
                  </a:lnTo>
                  <a:lnTo>
                    <a:pt x="0" y="1024"/>
                  </a:lnTo>
                  <a:lnTo>
                    <a:pt x="3" y="1021"/>
                  </a:lnTo>
                  <a:lnTo>
                    <a:pt x="10724" y="11737"/>
                  </a:lnTo>
                  <a:lnTo>
                    <a:pt x="3" y="22456"/>
                  </a:lnTo>
                  <a:lnTo>
                    <a:pt x="0" y="22450"/>
                  </a:lnTo>
                  <a:lnTo>
                    <a:pt x="0" y="23467"/>
                  </a:lnTo>
                  <a:lnTo>
                    <a:pt x="3" y="23474"/>
                  </a:lnTo>
                  <a:lnTo>
                    <a:pt x="11740" y="11737"/>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4"/>
            <p:cNvSpPr/>
            <p:nvPr/>
          </p:nvSpPr>
          <p:spPr>
            <a:xfrm rot="-5400000">
              <a:off x="5595186" y="3410917"/>
              <a:ext cx="645446" cy="1290309"/>
            </a:xfrm>
            <a:custGeom>
              <a:rect b="b" l="l" r="r" t="t"/>
              <a:pathLst>
                <a:path extrusionOk="0" h="17690" w="8849">
                  <a:moveTo>
                    <a:pt x="3" y="0"/>
                  </a:moveTo>
                  <a:lnTo>
                    <a:pt x="0" y="3"/>
                  </a:lnTo>
                  <a:lnTo>
                    <a:pt x="0" y="1020"/>
                  </a:lnTo>
                  <a:lnTo>
                    <a:pt x="3" y="1017"/>
                  </a:lnTo>
                  <a:lnTo>
                    <a:pt x="7831" y="8845"/>
                  </a:lnTo>
                  <a:lnTo>
                    <a:pt x="3" y="16673"/>
                  </a:lnTo>
                  <a:lnTo>
                    <a:pt x="0" y="16670"/>
                  </a:lnTo>
                  <a:lnTo>
                    <a:pt x="0" y="17686"/>
                  </a:lnTo>
                  <a:lnTo>
                    <a:pt x="3" y="17690"/>
                  </a:lnTo>
                  <a:lnTo>
                    <a:pt x="8848" y="8845"/>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4"/>
            <p:cNvSpPr/>
            <p:nvPr/>
          </p:nvSpPr>
          <p:spPr>
            <a:xfrm rot="-5400000">
              <a:off x="5700550" y="3726930"/>
              <a:ext cx="434722" cy="869007"/>
            </a:xfrm>
            <a:custGeom>
              <a:rect b="b" l="l" r="r" t="t"/>
              <a:pathLst>
                <a:path extrusionOk="0" h="11914" w="5960">
                  <a:moveTo>
                    <a:pt x="3" y="0"/>
                  </a:moveTo>
                  <a:lnTo>
                    <a:pt x="0" y="8"/>
                  </a:lnTo>
                  <a:lnTo>
                    <a:pt x="0" y="1024"/>
                  </a:lnTo>
                  <a:lnTo>
                    <a:pt x="3" y="1018"/>
                  </a:lnTo>
                  <a:lnTo>
                    <a:pt x="4943" y="5957"/>
                  </a:lnTo>
                  <a:lnTo>
                    <a:pt x="3" y="10896"/>
                  </a:lnTo>
                  <a:lnTo>
                    <a:pt x="0" y="10889"/>
                  </a:lnTo>
                  <a:lnTo>
                    <a:pt x="0" y="11906"/>
                  </a:lnTo>
                  <a:lnTo>
                    <a:pt x="3" y="11913"/>
                  </a:lnTo>
                  <a:lnTo>
                    <a:pt x="5960" y="5957"/>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4"/>
            <p:cNvSpPr/>
            <p:nvPr/>
          </p:nvSpPr>
          <p:spPr>
            <a:xfrm rot="-5400000">
              <a:off x="5805841" y="4043234"/>
              <a:ext cx="224072" cy="447049"/>
            </a:xfrm>
            <a:custGeom>
              <a:rect b="b" l="l" r="r" t="t"/>
              <a:pathLst>
                <a:path extrusionOk="0" h="6129" w="3072">
                  <a:moveTo>
                    <a:pt x="3" y="1"/>
                  </a:moveTo>
                  <a:lnTo>
                    <a:pt x="0" y="4"/>
                  </a:lnTo>
                  <a:lnTo>
                    <a:pt x="0" y="1021"/>
                  </a:lnTo>
                  <a:lnTo>
                    <a:pt x="3" y="1018"/>
                  </a:lnTo>
                  <a:lnTo>
                    <a:pt x="2051" y="3065"/>
                  </a:lnTo>
                  <a:lnTo>
                    <a:pt x="3" y="5112"/>
                  </a:lnTo>
                  <a:lnTo>
                    <a:pt x="0" y="5109"/>
                  </a:lnTo>
                  <a:lnTo>
                    <a:pt x="0" y="6126"/>
                  </a:lnTo>
                  <a:lnTo>
                    <a:pt x="3" y="6129"/>
                  </a:lnTo>
                  <a:lnTo>
                    <a:pt x="3071" y="3065"/>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14"/>
          <p:cNvGrpSpPr/>
          <p:nvPr/>
        </p:nvGrpSpPr>
        <p:grpSpPr>
          <a:xfrm>
            <a:off x="7507750" y="935595"/>
            <a:ext cx="1636251" cy="3272310"/>
            <a:chOff x="7507749" y="935601"/>
            <a:chExt cx="1636251" cy="3272310"/>
          </a:xfrm>
        </p:grpSpPr>
        <p:sp>
          <p:nvSpPr>
            <p:cNvPr id="304" name="Google Shape;304;p14"/>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4"/>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4"/>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4"/>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 name="Google Shape;308;p14"/>
          <p:cNvGrpSpPr/>
          <p:nvPr/>
        </p:nvGrpSpPr>
        <p:grpSpPr>
          <a:xfrm rot="10800000">
            <a:off x="0" y="935595"/>
            <a:ext cx="1636251" cy="3272310"/>
            <a:chOff x="7507749" y="935601"/>
            <a:chExt cx="1636251" cy="3272310"/>
          </a:xfrm>
        </p:grpSpPr>
        <p:sp>
          <p:nvSpPr>
            <p:cNvPr id="309" name="Google Shape;309;p14"/>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4"/>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4"/>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4"/>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 name="Google Shape;313;p14"/>
          <p:cNvSpPr/>
          <p:nvPr/>
        </p:nvSpPr>
        <p:spPr>
          <a:xfrm>
            <a:off x="360000" y="1031850"/>
            <a:ext cx="8424000" cy="3079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4"/>
          <p:cNvSpPr txBox="1"/>
          <p:nvPr>
            <p:ph type="ctrTitle"/>
          </p:nvPr>
        </p:nvSpPr>
        <p:spPr>
          <a:xfrm flipH="1">
            <a:off x="3008550" y="2914650"/>
            <a:ext cx="3035100" cy="677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541C1D"/>
              </a:buClr>
              <a:buSzPts val="1800"/>
              <a:buNone/>
              <a:defRPr sz="2400"/>
            </a:lvl1pPr>
            <a:lvl2pPr lvl="1" rtl="0" algn="ctr">
              <a:spcBef>
                <a:spcPts val="0"/>
              </a:spcBef>
              <a:spcAft>
                <a:spcPts val="0"/>
              </a:spcAft>
              <a:buClr>
                <a:srgbClr val="541C1D"/>
              </a:buClr>
              <a:buSzPts val="12000"/>
              <a:buNone/>
              <a:defRPr sz="12000">
                <a:solidFill>
                  <a:srgbClr val="541C1D"/>
                </a:solidFill>
              </a:defRPr>
            </a:lvl2pPr>
            <a:lvl3pPr lvl="2" rtl="0" algn="ctr">
              <a:spcBef>
                <a:spcPts val="0"/>
              </a:spcBef>
              <a:spcAft>
                <a:spcPts val="0"/>
              </a:spcAft>
              <a:buClr>
                <a:srgbClr val="541C1D"/>
              </a:buClr>
              <a:buSzPts val="12000"/>
              <a:buNone/>
              <a:defRPr sz="12000">
                <a:solidFill>
                  <a:srgbClr val="541C1D"/>
                </a:solidFill>
              </a:defRPr>
            </a:lvl3pPr>
            <a:lvl4pPr lvl="3" rtl="0" algn="ctr">
              <a:spcBef>
                <a:spcPts val="0"/>
              </a:spcBef>
              <a:spcAft>
                <a:spcPts val="0"/>
              </a:spcAft>
              <a:buClr>
                <a:srgbClr val="541C1D"/>
              </a:buClr>
              <a:buSzPts val="12000"/>
              <a:buNone/>
              <a:defRPr sz="12000">
                <a:solidFill>
                  <a:srgbClr val="541C1D"/>
                </a:solidFill>
              </a:defRPr>
            </a:lvl4pPr>
            <a:lvl5pPr lvl="4" rtl="0" algn="ctr">
              <a:spcBef>
                <a:spcPts val="0"/>
              </a:spcBef>
              <a:spcAft>
                <a:spcPts val="0"/>
              </a:spcAft>
              <a:buClr>
                <a:srgbClr val="541C1D"/>
              </a:buClr>
              <a:buSzPts val="12000"/>
              <a:buNone/>
              <a:defRPr sz="12000">
                <a:solidFill>
                  <a:srgbClr val="541C1D"/>
                </a:solidFill>
              </a:defRPr>
            </a:lvl5pPr>
            <a:lvl6pPr lvl="5" rtl="0" algn="ctr">
              <a:spcBef>
                <a:spcPts val="0"/>
              </a:spcBef>
              <a:spcAft>
                <a:spcPts val="0"/>
              </a:spcAft>
              <a:buClr>
                <a:srgbClr val="541C1D"/>
              </a:buClr>
              <a:buSzPts val="12000"/>
              <a:buNone/>
              <a:defRPr sz="12000">
                <a:solidFill>
                  <a:srgbClr val="541C1D"/>
                </a:solidFill>
              </a:defRPr>
            </a:lvl6pPr>
            <a:lvl7pPr lvl="6" rtl="0" algn="ctr">
              <a:spcBef>
                <a:spcPts val="0"/>
              </a:spcBef>
              <a:spcAft>
                <a:spcPts val="0"/>
              </a:spcAft>
              <a:buClr>
                <a:srgbClr val="541C1D"/>
              </a:buClr>
              <a:buSzPts val="12000"/>
              <a:buNone/>
              <a:defRPr sz="12000">
                <a:solidFill>
                  <a:srgbClr val="541C1D"/>
                </a:solidFill>
              </a:defRPr>
            </a:lvl7pPr>
            <a:lvl8pPr lvl="7" rtl="0" algn="ctr">
              <a:spcBef>
                <a:spcPts val="0"/>
              </a:spcBef>
              <a:spcAft>
                <a:spcPts val="0"/>
              </a:spcAft>
              <a:buClr>
                <a:srgbClr val="541C1D"/>
              </a:buClr>
              <a:buSzPts val="12000"/>
              <a:buNone/>
              <a:defRPr sz="12000">
                <a:solidFill>
                  <a:srgbClr val="541C1D"/>
                </a:solidFill>
              </a:defRPr>
            </a:lvl8pPr>
            <a:lvl9pPr lvl="8" rtl="0" algn="ctr">
              <a:spcBef>
                <a:spcPts val="0"/>
              </a:spcBef>
              <a:spcAft>
                <a:spcPts val="0"/>
              </a:spcAft>
              <a:buClr>
                <a:srgbClr val="541C1D"/>
              </a:buClr>
              <a:buSzPts val="12000"/>
              <a:buNone/>
              <a:defRPr sz="12000">
                <a:solidFill>
                  <a:srgbClr val="541C1D"/>
                </a:solidFill>
              </a:defRPr>
            </a:lvl9pPr>
          </a:lstStyle>
          <a:p/>
        </p:txBody>
      </p:sp>
      <p:sp>
        <p:nvSpPr>
          <p:cNvPr id="315" name="Google Shape;315;p14"/>
          <p:cNvSpPr txBox="1"/>
          <p:nvPr>
            <p:ph idx="1" type="subTitle"/>
          </p:nvPr>
        </p:nvSpPr>
        <p:spPr>
          <a:xfrm flipH="1">
            <a:off x="1777800" y="1464588"/>
            <a:ext cx="5588400" cy="126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541C1D"/>
              </a:buClr>
              <a:buSzPts val="2400"/>
              <a:buNone/>
              <a:defRPr sz="1800"/>
            </a:lvl1pPr>
            <a:lvl2pPr lvl="1" rtl="0" algn="ctr">
              <a:lnSpc>
                <a:spcPct val="100000"/>
              </a:lnSpc>
              <a:spcBef>
                <a:spcPts val="0"/>
              </a:spcBef>
              <a:spcAft>
                <a:spcPts val="0"/>
              </a:spcAft>
              <a:buClr>
                <a:srgbClr val="541C1D"/>
              </a:buClr>
              <a:buSzPts val="1600"/>
              <a:buNone/>
              <a:defRPr sz="1600">
                <a:solidFill>
                  <a:srgbClr val="541C1D"/>
                </a:solidFill>
              </a:defRPr>
            </a:lvl2pPr>
            <a:lvl3pPr lvl="2" rtl="0" algn="ctr">
              <a:lnSpc>
                <a:spcPct val="100000"/>
              </a:lnSpc>
              <a:spcBef>
                <a:spcPts val="0"/>
              </a:spcBef>
              <a:spcAft>
                <a:spcPts val="0"/>
              </a:spcAft>
              <a:buClr>
                <a:srgbClr val="541C1D"/>
              </a:buClr>
              <a:buSzPts val="1600"/>
              <a:buNone/>
              <a:defRPr sz="1600">
                <a:solidFill>
                  <a:srgbClr val="541C1D"/>
                </a:solidFill>
              </a:defRPr>
            </a:lvl3pPr>
            <a:lvl4pPr lvl="3" rtl="0" algn="ctr">
              <a:lnSpc>
                <a:spcPct val="100000"/>
              </a:lnSpc>
              <a:spcBef>
                <a:spcPts val="0"/>
              </a:spcBef>
              <a:spcAft>
                <a:spcPts val="0"/>
              </a:spcAft>
              <a:buClr>
                <a:srgbClr val="541C1D"/>
              </a:buClr>
              <a:buSzPts val="1600"/>
              <a:buNone/>
              <a:defRPr sz="1600">
                <a:solidFill>
                  <a:srgbClr val="541C1D"/>
                </a:solidFill>
              </a:defRPr>
            </a:lvl4pPr>
            <a:lvl5pPr lvl="4" rtl="0" algn="ctr">
              <a:lnSpc>
                <a:spcPct val="100000"/>
              </a:lnSpc>
              <a:spcBef>
                <a:spcPts val="0"/>
              </a:spcBef>
              <a:spcAft>
                <a:spcPts val="0"/>
              </a:spcAft>
              <a:buClr>
                <a:srgbClr val="541C1D"/>
              </a:buClr>
              <a:buSzPts val="1600"/>
              <a:buNone/>
              <a:defRPr sz="1600">
                <a:solidFill>
                  <a:srgbClr val="541C1D"/>
                </a:solidFill>
              </a:defRPr>
            </a:lvl5pPr>
            <a:lvl6pPr lvl="5" rtl="0" algn="ctr">
              <a:lnSpc>
                <a:spcPct val="100000"/>
              </a:lnSpc>
              <a:spcBef>
                <a:spcPts val="0"/>
              </a:spcBef>
              <a:spcAft>
                <a:spcPts val="0"/>
              </a:spcAft>
              <a:buClr>
                <a:srgbClr val="541C1D"/>
              </a:buClr>
              <a:buSzPts val="1600"/>
              <a:buNone/>
              <a:defRPr sz="1600">
                <a:solidFill>
                  <a:srgbClr val="541C1D"/>
                </a:solidFill>
              </a:defRPr>
            </a:lvl6pPr>
            <a:lvl7pPr lvl="6" rtl="0" algn="ctr">
              <a:lnSpc>
                <a:spcPct val="100000"/>
              </a:lnSpc>
              <a:spcBef>
                <a:spcPts val="0"/>
              </a:spcBef>
              <a:spcAft>
                <a:spcPts val="0"/>
              </a:spcAft>
              <a:buClr>
                <a:srgbClr val="541C1D"/>
              </a:buClr>
              <a:buSzPts val="1600"/>
              <a:buNone/>
              <a:defRPr sz="1600">
                <a:solidFill>
                  <a:srgbClr val="541C1D"/>
                </a:solidFill>
              </a:defRPr>
            </a:lvl7pPr>
            <a:lvl8pPr lvl="7" rtl="0" algn="ctr">
              <a:lnSpc>
                <a:spcPct val="100000"/>
              </a:lnSpc>
              <a:spcBef>
                <a:spcPts val="0"/>
              </a:spcBef>
              <a:spcAft>
                <a:spcPts val="0"/>
              </a:spcAft>
              <a:buClr>
                <a:srgbClr val="541C1D"/>
              </a:buClr>
              <a:buSzPts val="1600"/>
              <a:buNone/>
              <a:defRPr sz="1600">
                <a:solidFill>
                  <a:srgbClr val="541C1D"/>
                </a:solidFill>
              </a:defRPr>
            </a:lvl8pPr>
            <a:lvl9pPr lvl="8" rtl="0" algn="ctr">
              <a:lnSpc>
                <a:spcPct val="100000"/>
              </a:lnSpc>
              <a:spcBef>
                <a:spcPts val="0"/>
              </a:spcBef>
              <a:spcAft>
                <a:spcPts val="0"/>
              </a:spcAft>
              <a:buClr>
                <a:srgbClr val="541C1D"/>
              </a:buClr>
              <a:buSzPts val="1600"/>
              <a:buNone/>
              <a:defRPr sz="1600">
                <a:solidFill>
                  <a:srgbClr val="541C1D"/>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3 columns 2">
  <p:cSld name="BLANK_1_1_1">
    <p:spTree>
      <p:nvGrpSpPr>
        <p:cNvPr id="316" name="Shape 316"/>
        <p:cNvGrpSpPr/>
        <p:nvPr/>
      </p:nvGrpSpPr>
      <p:grpSpPr>
        <a:xfrm>
          <a:off x="0" y="0"/>
          <a:ext cx="0" cy="0"/>
          <a:chOff x="0" y="0"/>
          <a:chExt cx="0" cy="0"/>
        </a:xfrm>
      </p:grpSpPr>
      <p:grpSp>
        <p:nvGrpSpPr>
          <p:cNvPr id="317" name="Google Shape;317;p15"/>
          <p:cNvGrpSpPr/>
          <p:nvPr/>
        </p:nvGrpSpPr>
        <p:grpSpPr>
          <a:xfrm flipH="1" rot="5400000">
            <a:off x="-3412989" y="-3582"/>
            <a:ext cx="10300219" cy="5150659"/>
            <a:chOff x="1948411" y="1754923"/>
            <a:chExt cx="5247182" cy="2623871"/>
          </a:xfrm>
        </p:grpSpPr>
        <p:sp>
          <p:nvSpPr>
            <p:cNvPr id="318" name="Google Shape;318;p15"/>
            <p:cNvSpPr/>
            <p:nvPr/>
          </p:nvSpPr>
          <p:spPr>
            <a:xfrm rot="-5400000">
              <a:off x="2587037" y="2462113"/>
              <a:ext cx="1278055" cy="2555307"/>
            </a:xfrm>
            <a:custGeom>
              <a:rect b="b" l="l" r="r" t="t"/>
              <a:pathLst>
                <a:path extrusionOk="0" h="35033" w="17522">
                  <a:moveTo>
                    <a:pt x="3" y="0"/>
                  </a:moveTo>
                  <a:lnTo>
                    <a:pt x="0" y="7"/>
                  </a:lnTo>
                  <a:lnTo>
                    <a:pt x="0" y="1024"/>
                  </a:lnTo>
                  <a:lnTo>
                    <a:pt x="3" y="1017"/>
                  </a:lnTo>
                  <a:lnTo>
                    <a:pt x="16504" y="17518"/>
                  </a:lnTo>
                  <a:lnTo>
                    <a:pt x="3" y="34015"/>
                  </a:lnTo>
                  <a:lnTo>
                    <a:pt x="0" y="34011"/>
                  </a:lnTo>
                  <a:lnTo>
                    <a:pt x="0" y="35028"/>
                  </a:lnTo>
                  <a:lnTo>
                    <a:pt x="3" y="35032"/>
                  </a:lnTo>
                  <a:lnTo>
                    <a:pt x="17521" y="17518"/>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5"/>
            <p:cNvSpPr/>
            <p:nvPr/>
          </p:nvSpPr>
          <p:spPr>
            <a:xfrm rot="-5400000">
              <a:off x="2692656" y="2778454"/>
              <a:ext cx="1067039" cy="2133641"/>
            </a:xfrm>
            <a:custGeom>
              <a:rect b="b" l="l" r="r" t="t"/>
              <a:pathLst>
                <a:path extrusionOk="0" h="29252" w="14629">
                  <a:moveTo>
                    <a:pt x="3" y="1"/>
                  </a:moveTo>
                  <a:lnTo>
                    <a:pt x="0" y="4"/>
                  </a:lnTo>
                  <a:lnTo>
                    <a:pt x="0" y="1021"/>
                  </a:lnTo>
                  <a:lnTo>
                    <a:pt x="3" y="1018"/>
                  </a:lnTo>
                  <a:lnTo>
                    <a:pt x="13612" y="14626"/>
                  </a:lnTo>
                  <a:lnTo>
                    <a:pt x="3" y="28234"/>
                  </a:lnTo>
                  <a:lnTo>
                    <a:pt x="0" y="28228"/>
                  </a:lnTo>
                  <a:lnTo>
                    <a:pt x="0" y="29248"/>
                  </a:lnTo>
                  <a:lnTo>
                    <a:pt x="3" y="29251"/>
                  </a:lnTo>
                  <a:lnTo>
                    <a:pt x="14629" y="14626"/>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5"/>
            <p:cNvSpPr/>
            <p:nvPr/>
          </p:nvSpPr>
          <p:spPr>
            <a:xfrm rot="-5400000">
              <a:off x="2797874" y="3094613"/>
              <a:ext cx="856389" cy="1711975"/>
            </a:xfrm>
            <a:custGeom>
              <a:rect b="b" l="l" r="r" t="t"/>
              <a:pathLst>
                <a:path extrusionOk="0" h="23471" w="11741">
                  <a:moveTo>
                    <a:pt x="3" y="0"/>
                  </a:moveTo>
                  <a:lnTo>
                    <a:pt x="0" y="3"/>
                  </a:lnTo>
                  <a:lnTo>
                    <a:pt x="0" y="1023"/>
                  </a:lnTo>
                  <a:lnTo>
                    <a:pt x="3" y="1017"/>
                  </a:lnTo>
                  <a:lnTo>
                    <a:pt x="10724" y="11737"/>
                  </a:lnTo>
                  <a:lnTo>
                    <a:pt x="3" y="22454"/>
                  </a:lnTo>
                  <a:lnTo>
                    <a:pt x="0" y="22450"/>
                  </a:lnTo>
                  <a:lnTo>
                    <a:pt x="0" y="23467"/>
                  </a:lnTo>
                  <a:lnTo>
                    <a:pt x="3" y="23471"/>
                  </a:lnTo>
                  <a:lnTo>
                    <a:pt x="11740" y="11737"/>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5"/>
            <p:cNvSpPr/>
            <p:nvPr/>
          </p:nvSpPr>
          <p:spPr>
            <a:xfrm rot="-5400000">
              <a:off x="2903420" y="3410880"/>
              <a:ext cx="645446" cy="1290382"/>
            </a:xfrm>
            <a:custGeom>
              <a:rect b="b" l="l" r="r" t="t"/>
              <a:pathLst>
                <a:path extrusionOk="0" h="17691" w="8849">
                  <a:moveTo>
                    <a:pt x="3" y="1"/>
                  </a:moveTo>
                  <a:lnTo>
                    <a:pt x="0" y="5"/>
                  </a:lnTo>
                  <a:lnTo>
                    <a:pt x="0" y="1022"/>
                  </a:lnTo>
                  <a:lnTo>
                    <a:pt x="3" y="1018"/>
                  </a:lnTo>
                  <a:lnTo>
                    <a:pt x="7831" y="8846"/>
                  </a:lnTo>
                  <a:lnTo>
                    <a:pt x="3" y="16673"/>
                  </a:lnTo>
                  <a:lnTo>
                    <a:pt x="0" y="16667"/>
                  </a:lnTo>
                  <a:lnTo>
                    <a:pt x="0" y="17687"/>
                  </a:lnTo>
                  <a:lnTo>
                    <a:pt x="3" y="17690"/>
                  </a:lnTo>
                  <a:lnTo>
                    <a:pt x="8848" y="8846"/>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5"/>
            <p:cNvSpPr/>
            <p:nvPr/>
          </p:nvSpPr>
          <p:spPr>
            <a:xfrm rot="-5400000">
              <a:off x="3008784" y="3726966"/>
              <a:ext cx="434722" cy="868934"/>
            </a:xfrm>
            <a:custGeom>
              <a:rect b="b" l="l" r="r" t="t"/>
              <a:pathLst>
                <a:path extrusionOk="0" h="11913" w="5960">
                  <a:moveTo>
                    <a:pt x="3" y="1"/>
                  </a:moveTo>
                  <a:lnTo>
                    <a:pt x="0" y="4"/>
                  </a:lnTo>
                  <a:lnTo>
                    <a:pt x="0" y="1021"/>
                  </a:lnTo>
                  <a:lnTo>
                    <a:pt x="3" y="1018"/>
                  </a:lnTo>
                  <a:lnTo>
                    <a:pt x="4943" y="5957"/>
                  </a:lnTo>
                  <a:lnTo>
                    <a:pt x="3" y="10893"/>
                  </a:lnTo>
                  <a:lnTo>
                    <a:pt x="0" y="10890"/>
                  </a:lnTo>
                  <a:lnTo>
                    <a:pt x="0" y="11907"/>
                  </a:lnTo>
                  <a:lnTo>
                    <a:pt x="3" y="11913"/>
                  </a:lnTo>
                  <a:lnTo>
                    <a:pt x="5960" y="5957"/>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5"/>
            <p:cNvSpPr/>
            <p:nvPr/>
          </p:nvSpPr>
          <p:spPr>
            <a:xfrm rot="-5400000">
              <a:off x="3114148" y="4043197"/>
              <a:ext cx="224072" cy="447122"/>
            </a:xfrm>
            <a:custGeom>
              <a:rect b="b" l="l" r="r" t="t"/>
              <a:pathLst>
                <a:path extrusionOk="0" h="6130" w="3072">
                  <a:moveTo>
                    <a:pt x="3" y="0"/>
                  </a:moveTo>
                  <a:lnTo>
                    <a:pt x="0" y="4"/>
                  </a:lnTo>
                  <a:lnTo>
                    <a:pt x="0" y="1021"/>
                  </a:lnTo>
                  <a:lnTo>
                    <a:pt x="3" y="1017"/>
                  </a:lnTo>
                  <a:lnTo>
                    <a:pt x="2051" y="3065"/>
                  </a:lnTo>
                  <a:lnTo>
                    <a:pt x="3" y="5112"/>
                  </a:lnTo>
                  <a:lnTo>
                    <a:pt x="0" y="5109"/>
                  </a:lnTo>
                  <a:lnTo>
                    <a:pt x="0" y="6125"/>
                  </a:lnTo>
                  <a:lnTo>
                    <a:pt x="3" y="6129"/>
                  </a:lnTo>
                  <a:lnTo>
                    <a:pt x="3071" y="3065"/>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5"/>
            <p:cNvSpPr/>
            <p:nvPr/>
          </p:nvSpPr>
          <p:spPr>
            <a:xfrm rot="-5400000">
              <a:off x="3294276" y="1754887"/>
              <a:ext cx="2555234" cy="2555307"/>
            </a:xfrm>
            <a:custGeom>
              <a:rect b="b" l="l" r="r" t="t"/>
              <a:pathLst>
                <a:path extrusionOk="0" h="35033" w="35032">
                  <a:moveTo>
                    <a:pt x="17514" y="1022"/>
                  </a:moveTo>
                  <a:lnTo>
                    <a:pt x="34015" y="17519"/>
                  </a:lnTo>
                  <a:lnTo>
                    <a:pt x="17514" y="34016"/>
                  </a:lnTo>
                  <a:lnTo>
                    <a:pt x="1017" y="17519"/>
                  </a:lnTo>
                  <a:lnTo>
                    <a:pt x="17514" y="1022"/>
                  </a:lnTo>
                  <a:close/>
                  <a:moveTo>
                    <a:pt x="17514" y="1"/>
                  </a:moveTo>
                  <a:lnTo>
                    <a:pt x="0" y="17519"/>
                  </a:lnTo>
                  <a:lnTo>
                    <a:pt x="17514" y="35033"/>
                  </a:lnTo>
                  <a:lnTo>
                    <a:pt x="35031" y="17519"/>
                  </a:lnTo>
                  <a:lnTo>
                    <a:pt x="175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5"/>
            <p:cNvSpPr/>
            <p:nvPr/>
          </p:nvSpPr>
          <p:spPr>
            <a:xfrm rot="-5400000">
              <a:off x="3505111" y="1965719"/>
              <a:ext cx="2133933" cy="2133641"/>
            </a:xfrm>
            <a:custGeom>
              <a:rect b="b" l="l" r="r" t="t"/>
              <a:pathLst>
                <a:path extrusionOk="0" h="29252" w="29256">
                  <a:moveTo>
                    <a:pt x="14626" y="1017"/>
                  </a:moveTo>
                  <a:lnTo>
                    <a:pt x="28234" y="14626"/>
                  </a:lnTo>
                  <a:lnTo>
                    <a:pt x="14626" y="28233"/>
                  </a:lnTo>
                  <a:lnTo>
                    <a:pt x="1021" y="14626"/>
                  </a:lnTo>
                  <a:lnTo>
                    <a:pt x="14626" y="1017"/>
                  </a:lnTo>
                  <a:close/>
                  <a:moveTo>
                    <a:pt x="14626" y="0"/>
                  </a:moveTo>
                  <a:lnTo>
                    <a:pt x="1" y="14626"/>
                  </a:lnTo>
                  <a:lnTo>
                    <a:pt x="14626" y="29251"/>
                  </a:lnTo>
                  <a:lnTo>
                    <a:pt x="29255" y="14626"/>
                  </a:lnTo>
                  <a:lnTo>
                    <a:pt x="146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5"/>
            <p:cNvSpPr/>
            <p:nvPr/>
          </p:nvSpPr>
          <p:spPr>
            <a:xfrm rot="-5400000">
              <a:off x="3715909" y="2176587"/>
              <a:ext cx="1711975" cy="1711975"/>
            </a:xfrm>
            <a:custGeom>
              <a:rect b="b" l="l" r="r" t="t"/>
              <a:pathLst>
                <a:path extrusionOk="0" h="23471" w="23471">
                  <a:moveTo>
                    <a:pt x="11734" y="1017"/>
                  </a:moveTo>
                  <a:lnTo>
                    <a:pt x="22454" y="11738"/>
                  </a:lnTo>
                  <a:lnTo>
                    <a:pt x="11734" y="22454"/>
                  </a:lnTo>
                  <a:lnTo>
                    <a:pt x="1018" y="11738"/>
                  </a:lnTo>
                  <a:lnTo>
                    <a:pt x="11734" y="1017"/>
                  </a:lnTo>
                  <a:close/>
                  <a:moveTo>
                    <a:pt x="11734" y="0"/>
                  </a:moveTo>
                  <a:lnTo>
                    <a:pt x="0" y="11738"/>
                  </a:lnTo>
                  <a:lnTo>
                    <a:pt x="11734" y="23471"/>
                  </a:lnTo>
                  <a:lnTo>
                    <a:pt x="23471" y="11738"/>
                  </a:lnTo>
                  <a:lnTo>
                    <a:pt x="117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5"/>
            <p:cNvSpPr/>
            <p:nvPr/>
          </p:nvSpPr>
          <p:spPr>
            <a:xfrm rot="-5400000">
              <a:off x="3926744" y="2387346"/>
              <a:ext cx="1290600" cy="1290382"/>
            </a:xfrm>
            <a:custGeom>
              <a:rect b="b" l="l" r="r" t="t"/>
              <a:pathLst>
                <a:path extrusionOk="0" h="17691" w="17694">
                  <a:moveTo>
                    <a:pt x="8845" y="1018"/>
                  </a:moveTo>
                  <a:lnTo>
                    <a:pt x="16673" y="8846"/>
                  </a:lnTo>
                  <a:lnTo>
                    <a:pt x="8845" y="16674"/>
                  </a:lnTo>
                  <a:lnTo>
                    <a:pt x="1017" y="8846"/>
                  </a:lnTo>
                  <a:lnTo>
                    <a:pt x="8845" y="1018"/>
                  </a:lnTo>
                  <a:close/>
                  <a:moveTo>
                    <a:pt x="8845" y="1"/>
                  </a:moveTo>
                  <a:lnTo>
                    <a:pt x="1" y="8846"/>
                  </a:lnTo>
                  <a:lnTo>
                    <a:pt x="8845" y="17690"/>
                  </a:lnTo>
                  <a:lnTo>
                    <a:pt x="17693" y="8846"/>
                  </a:lnTo>
                  <a:lnTo>
                    <a:pt x="88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5"/>
            <p:cNvSpPr/>
            <p:nvPr/>
          </p:nvSpPr>
          <p:spPr>
            <a:xfrm rot="-5400000">
              <a:off x="4137689" y="2598069"/>
              <a:ext cx="868715" cy="868934"/>
            </a:xfrm>
            <a:custGeom>
              <a:rect b="b" l="l" r="r" t="t"/>
              <a:pathLst>
                <a:path extrusionOk="0" h="11913" w="11910">
                  <a:moveTo>
                    <a:pt x="5953" y="1017"/>
                  </a:moveTo>
                  <a:lnTo>
                    <a:pt x="10892" y="5957"/>
                  </a:lnTo>
                  <a:lnTo>
                    <a:pt x="5953" y="10892"/>
                  </a:lnTo>
                  <a:lnTo>
                    <a:pt x="1017" y="5957"/>
                  </a:lnTo>
                  <a:lnTo>
                    <a:pt x="5953" y="1017"/>
                  </a:lnTo>
                  <a:close/>
                  <a:moveTo>
                    <a:pt x="5953" y="0"/>
                  </a:moveTo>
                  <a:lnTo>
                    <a:pt x="0" y="5957"/>
                  </a:lnTo>
                  <a:lnTo>
                    <a:pt x="5953" y="11912"/>
                  </a:lnTo>
                  <a:lnTo>
                    <a:pt x="11909" y="5957"/>
                  </a:lnTo>
                  <a:lnTo>
                    <a:pt x="59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5"/>
            <p:cNvSpPr/>
            <p:nvPr/>
          </p:nvSpPr>
          <p:spPr>
            <a:xfrm rot="-5400000">
              <a:off x="4348414" y="2809010"/>
              <a:ext cx="447268" cy="447049"/>
            </a:xfrm>
            <a:custGeom>
              <a:rect b="b" l="l" r="r" t="t"/>
              <a:pathLst>
                <a:path extrusionOk="0" h="6129" w="6132">
                  <a:moveTo>
                    <a:pt x="3064" y="1017"/>
                  </a:moveTo>
                  <a:lnTo>
                    <a:pt x="5115" y="3065"/>
                  </a:lnTo>
                  <a:lnTo>
                    <a:pt x="3064" y="5112"/>
                  </a:lnTo>
                  <a:lnTo>
                    <a:pt x="1017" y="3065"/>
                  </a:lnTo>
                  <a:lnTo>
                    <a:pt x="3064" y="1017"/>
                  </a:lnTo>
                  <a:close/>
                  <a:moveTo>
                    <a:pt x="3064" y="1"/>
                  </a:moveTo>
                  <a:lnTo>
                    <a:pt x="0" y="3065"/>
                  </a:lnTo>
                  <a:lnTo>
                    <a:pt x="3064" y="6129"/>
                  </a:lnTo>
                  <a:lnTo>
                    <a:pt x="6132" y="3065"/>
                  </a:lnTo>
                  <a:lnTo>
                    <a:pt x="30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5"/>
            <p:cNvSpPr/>
            <p:nvPr/>
          </p:nvSpPr>
          <p:spPr>
            <a:xfrm rot="-5400000">
              <a:off x="5278949" y="2462150"/>
              <a:ext cx="1278055" cy="2555234"/>
            </a:xfrm>
            <a:custGeom>
              <a:rect b="b" l="l" r="r" t="t"/>
              <a:pathLst>
                <a:path extrusionOk="0" h="35032" w="17522">
                  <a:moveTo>
                    <a:pt x="3" y="1"/>
                  </a:moveTo>
                  <a:lnTo>
                    <a:pt x="0" y="4"/>
                  </a:lnTo>
                  <a:lnTo>
                    <a:pt x="0" y="1021"/>
                  </a:lnTo>
                  <a:lnTo>
                    <a:pt x="3" y="1018"/>
                  </a:lnTo>
                  <a:lnTo>
                    <a:pt x="16504" y="17515"/>
                  </a:lnTo>
                  <a:lnTo>
                    <a:pt x="3" y="34012"/>
                  </a:lnTo>
                  <a:lnTo>
                    <a:pt x="0" y="34009"/>
                  </a:lnTo>
                  <a:lnTo>
                    <a:pt x="0" y="35026"/>
                  </a:lnTo>
                  <a:lnTo>
                    <a:pt x="3" y="35032"/>
                  </a:lnTo>
                  <a:lnTo>
                    <a:pt x="17521" y="17515"/>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5"/>
            <p:cNvSpPr/>
            <p:nvPr/>
          </p:nvSpPr>
          <p:spPr>
            <a:xfrm rot="-5400000">
              <a:off x="5384386" y="2778454"/>
              <a:ext cx="1067039" cy="2133641"/>
            </a:xfrm>
            <a:custGeom>
              <a:rect b="b" l="l" r="r" t="t"/>
              <a:pathLst>
                <a:path extrusionOk="0" h="29252" w="14629">
                  <a:moveTo>
                    <a:pt x="3" y="0"/>
                  </a:moveTo>
                  <a:lnTo>
                    <a:pt x="0" y="4"/>
                  </a:lnTo>
                  <a:lnTo>
                    <a:pt x="0" y="1021"/>
                  </a:lnTo>
                  <a:lnTo>
                    <a:pt x="3" y="1017"/>
                  </a:lnTo>
                  <a:lnTo>
                    <a:pt x="13612" y="14626"/>
                  </a:lnTo>
                  <a:lnTo>
                    <a:pt x="3" y="28235"/>
                  </a:lnTo>
                  <a:lnTo>
                    <a:pt x="0" y="28231"/>
                  </a:lnTo>
                  <a:lnTo>
                    <a:pt x="0" y="29248"/>
                  </a:lnTo>
                  <a:lnTo>
                    <a:pt x="3" y="29251"/>
                  </a:lnTo>
                  <a:lnTo>
                    <a:pt x="14629" y="14626"/>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5"/>
            <p:cNvSpPr/>
            <p:nvPr/>
          </p:nvSpPr>
          <p:spPr>
            <a:xfrm rot="-5400000">
              <a:off x="5489749" y="3094467"/>
              <a:ext cx="856389" cy="1712266"/>
            </a:xfrm>
            <a:custGeom>
              <a:rect b="b" l="l" r="r" t="t"/>
              <a:pathLst>
                <a:path extrusionOk="0" h="23475" w="11741">
                  <a:moveTo>
                    <a:pt x="3" y="1"/>
                  </a:moveTo>
                  <a:lnTo>
                    <a:pt x="0" y="7"/>
                  </a:lnTo>
                  <a:lnTo>
                    <a:pt x="0" y="1024"/>
                  </a:lnTo>
                  <a:lnTo>
                    <a:pt x="3" y="1021"/>
                  </a:lnTo>
                  <a:lnTo>
                    <a:pt x="10724" y="11737"/>
                  </a:lnTo>
                  <a:lnTo>
                    <a:pt x="3" y="22456"/>
                  </a:lnTo>
                  <a:lnTo>
                    <a:pt x="0" y="22450"/>
                  </a:lnTo>
                  <a:lnTo>
                    <a:pt x="0" y="23467"/>
                  </a:lnTo>
                  <a:lnTo>
                    <a:pt x="3" y="23474"/>
                  </a:lnTo>
                  <a:lnTo>
                    <a:pt x="11740" y="11737"/>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5"/>
            <p:cNvSpPr/>
            <p:nvPr/>
          </p:nvSpPr>
          <p:spPr>
            <a:xfrm rot="-5400000">
              <a:off x="5595186" y="3410917"/>
              <a:ext cx="645446" cy="1290309"/>
            </a:xfrm>
            <a:custGeom>
              <a:rect b="b" l="l" r="r" t="t"/>
              <a:pathLst>
                <a:path extrusionOk="0" h="17690" w="8849">
                  <a:moveTo>
                    <a:pt x="3" y="0"/>
                  </a:moveTo>
                  <a:lnTo>
                    <a:pt x="0" y="3"/>
                  </a:lnTo>
                  <a:lnTo>
                    <a:pt x="0" y="1020"/>
                  </a:lnTo>
                  <a:lnTo>
                    <a:pt x="3" y="1017"/>
                  </a:lnTo>
                  <a:lnTo>
                    <a:pt x="7831" y="8845"/>
                  </a:lnTo>
                  <a:lnTo>
                    <a:pt x="3" y="16673"/>
                  </a:lnTo>
                  <a:lnTo>
                    <a:pt x="0" y="16670"/>
                  </a:lnTo>
                  <a:lnTo>
                    <a:pt x="0" y="17686"/>
                  </a:lnTo>
                  <a:lnTo>
                    <a:pt x="3" y="17690"/>
                  </a:lnTo>
                  <a:lnTo>
                    <a:pt x="8848" y="8845"/>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5"/>
            <p:cNvSpPr/>
            <p:nvPr/>
          </p:nvSpPr>
          <p:spPr>
            <a:xfrm rot="-5400000">
              <a:off x="5700550" y="3726930"/>
              <a:ext cx="434722" cy="869007"/>
            </a:xfrm>
            <a:custGeom>
              <a:rect b="b" l="l" r="r" t="t"/>
              <a:pathLst>
                <a:path extrusionOk="0" h="11914" w="5960">
                  <a:moveTo>
                    <a:pt x="3" y="0"/>
                  </a:moveTo>
                  <a:lnTo>
                    <a:pt x="0" y="8"/>
                  </a:lnTo>
                  <a:lnTo>
                    <a:pt x="0" y="1024"/>
                  </a:lnTo>
                  <a:lnTo>
                    <a:pt x="3" y="1018"/>
                  </a:lnTo>
                  <a:lnTo>
                    <a:pt x="4943" y="5957"/>
                  </a:lnTo>
                  <a:lnTo>
                    <a:pt x="3" y="10896"/>
                  </a:lnTo>
                  <a:lnTo>
                    <a:pt x="0" y="10889"/>
                  </a:lnTo>
                  <a:lnTo>
                    <a:pt x="0" y="11906"/>
                  </a:lnTo>
                  <a:lnTo>
                    <a:pt x="3" y="11913"/>
                  </a:lnTo>
                  <a:lnTo>
                    <a:pt x="5960" y="5957"/>
                  </a:lnTo>
                  <a:lnTo>
                    <a:pt x="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5"/>
            <p:cNvSpPr/>
            <p:nvPr/>
          </p:nvSpPr>
          <p:spPr>
            <a:xfrm rot="-5400000">
              <a:off x="5805841" y="4043234"/>
              <a:ext cx="224072" cy="447049"/>
            </a:xfrm>
            <a:custGeom>
              <a:rect b="b" l="l" r="r" t="t"/>
              <a:pathLst>
                <a:path extrusionOk="0" h="6129" w="3072">
                  <a:moveTo>
                    <a:pt x="3" y="1"/>
                  </a:moveTo>
                  <a:lnTo>
                    <a:pt x="0" y="4"/>
                  </a:lnTo>
                  <a:lnTo>
                    <a:pt x="0" y="1021"/>
                  </a:lnTo>
                  <a:lnTo>
                    <a:pt x="3" y="1018"/>
                  </a:lnTo>
                  <a:lnTo>
                    <a:pt x="2051" y="3065"/>
                  </a:lnTo>
                  <a:lnTo>
                    <a:pt x="3" y="5112"/>
                  </a:lnTo>
                  <a:lnTo>
                    <a:pt x="0" y="5109"/>
                  </a:lnTo>
                  <a:lnTo>
                    <a:pt x="0" y="6126"/>
                  </a:lnTo>
                  <a:lnTo>
                    <a:pt x="3" y="6129"/>
                  </a:lnTo>
                  <a:lnTo>
                    <a:pt x="3071" y="3065"/>
                  </a:lnTo>
                  <a:lnTo>
                    <a:pt x="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 name="Google Shape;336;p15"/>
          <p:cNvSpPr/>
          <p:nvPr/>
        </p:nvSpPr>
        <p:spPr>
          <a:xfrm>
            <a:off x="720000" y="1260450"/>
            <a:ext cx="2362800" cy="3079800"/>
          </a:xfrm>
          <a:prstGeom prst="rect">
            <a:avLst/>
          </a:prstGeom>
          <a:solidFill>
            <a:srgbClr val="18F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 name="Google Shape;337;p15"/>
          <p:cNvGrpSpPr/>
          <p:nvPr/>
        </p:nvGrpSpPr>
        <p:grpSpPr>
          <a:xfrm rot="5400000">
            <a:off x="6267500" y="2689220"/>
            <a:ext cx="1636251" cy="3272310"/>
            <a:chOff x="7507749" y="935601"/>
            <a:chExt cx="1636251" cy="3272310"/>
          </a:xfrm>
        </p:grpSpPr>
        <p:sp>
          <p:nvSpPr>
            <p:cNvPr id="338" name="Google Shape;338;p15"/>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5"/>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5"/>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5"/>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 name="Google Shape;342;p15"/>
          <p:cNvSpPr/>
          <p:nvPr/>
        </p:nvSpPr>
        <p:spPr>
          <a:xfrm>
            <a:off x="6061203" y="1260450"/>
            <a:ext cx="2362800" cy="3079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5"/>
          <p:cNvSpPr/>
          <p:nvPr/>
        </p:nvSpPr>
        <p:spPr>
          <a:xfrm>
            <a:off x="3393013" y="1260450"/>
            <a:ext cx="2362800" cy="3079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5"/>
          <p:cNvSpPr txBox="1"/>
          <p:nvPr>
            <p:ph idx="1" type="subTitle"/>
          </p:nvPr>
        </p:nvSpPr>
        <p:spPr>
          <a:xfrm flipH="1">
            <a:off x="3632375" y="1583608"/>
            <a:ext cx="1874400" cy="86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Font typeface="Open Sans"/>
              <a:buNone/>
              <a:defRPr b="1">
                <a:latin typeface="Open Sans"/>
                <a:ea typeface="Open Sans"/>
                <a:cs typeface="Open Sans"/>
                <a:sym typeface="Open Sans"/>
              </a:defRPr>
            </a:lvl1pPr>
            <a:lvl2pPr lvl="1" rtl="0" algn="ctr">
              <a:lnSpc>
                <a:spcPct val="100000"/>
              </a:lnSpc>
              <a:spcBef>
                <a:spcPts val="0"/>
              </a:spcBef>
              <a:spcAft>
                <a:spcPts val="0"/>
              </a:spcAft>
              <a:buSzPts val="1400"/>
              <a:buFont typeface="Open Sans"/>
              <a:buNone/>
              <a:defRPr b="1" sz="1400">
                <a:latin typeface="Open Sans"/>
                <a:ea typeface="Open Sans"/>
                <a:cs typeface="Open Sans"/>
                <a:sym typeface="Open Sans"/>
              </a:defRPr>
            </a:lvl2pPr>
            <a:lvl3pPr lvl="2" rtl="0" algn="ctr">
              <a:lnSpc>
                <a:spcPct val="100000"/>
              </a:lnSpc>
              <a:spcBef>
                <a:spcPts val="0"/>
              </a:spcBef>
              <a:spcAft>
                <a:spcPts val="0"/>
              </a:spcAft>
              <a:buSzPts val="1400"/>
              <a:buFont typeface="Open Sans"/>
              <a:buNone/>
              <a:defRPr b="1" sz="1400">
                <a:latin typeface="Open Sans"/>
                <a:ea typeface="Open Sans"/>
                <a:cs typeface="Open Sans"/>
                <a:sym typeface="Open Sans"/>
              </a:defRPr>
            </a:lvl3pPr>
            <a:lvl4pPr lvl="3" rtl="0" algn="ctr">
              <a:lnSpc>
                <a:spcPct val="100000"/>
              </a:lnSpc>
              <a:spcBef>
                <a:spcPts val="0"/>
              </a:spcBef>
              <a:spcAft>
                <a:spcPts val="0"/>
              </a:spcAft>
              <a:buSzPts val="1400"/>
              <a:buFont typeface="Open Sans"/>
              <a:buNone/>
              <a:defRPr b="1" sz="1400">
                <a:latin typeface="Open Sans"/>
                <a:ea typeface="Open Sans"/>
                <a:cs typeface="Open Sans"/>
                <a:sym typeface="Open Sans"/>
              </a:defRPr>
            </a:lvl4pPr>
            <a:lvl5pPr lvl="4" rtl="0" algn="ctr">
              <a:lnSpc>
                <a:spcPct val="100000"/>
              </a:lnSpc>
              <a:spcBef>
                <a:spcPts val="0"/>
              </a:spcBef>
              <a:spcAft>
                <a:spcPts val="0"/>
              </a:spcAft>
              <a:buSzPts val="1400"/>
              <a:buFont typeface="Open Sans"/>
              <a:buNone/>
              <a:defRPr b="1" sz="1400">
                <a:latin typeface="Open Sans"/>
                <a:ea typeface="Open Sans"/>
                <a:cs typeface="Open Sans"/>
                <a:sym typeface="Open Sans"/>
              </a:defRPr>
            </a:lvl5pPr>
            <a:lvl6pPr lvl="5" rtl="0" algn="ctr">
              <a:lnSpc>
                <a:spcPct val="100000"/>
              </a:lnSpc>
              <a:spcBef>
                <a:spcPts val="0"/>
              </a:spcBef>
              <a:spcAft>
                <a:spcPts val="0"/>
              </a:spcAft>
              <a:buSzPts val="1400"/>
              <a:buFont typeface="Open Sans"/>
              <a:buNone/>
              <a:defRPr b="1" sz="1400">
                <a:latin typeface="Open Sans"/>
                <a:ea typeface="Open Sans"/>
                <a:cs typeface="Open Sans"/>
                <a:sym typeface="Open Sans"/>
              </a:defRPr>
            </a:lvl6pPr>
            <a:lvl7pPr lvl="6" rtl="0" algn="ctr">
              <a:lnSpc>
                <a:spcPct val="100000"/>
              </a:lnSpc>
              <a:spcBef>
                <a:spcPts val="0"/>
              </a:spcBef>
              <a:spcAft>
                <a:spcPts val="0"/>
              </a:spcAft>
              <a:buSzPts val="1400"/>
              <a:buFont typeface="Open Sans"/>
              <a:buNone/>
              <a:defRPr b="1" sz="1400">
                <a:latin typeface="Open Sans"/>
                <a:ea typeface="Open Sans"/>
                <a:cs typeface="Open Sans"/>
                <a:sym typeface="Open Sans"/>
              </a:defRPr>
            </a:lvl7pPr>
            <a:lvl8pPr lvl="7" rtl="0" algn="ctr">
              <a:lnSpc>
                <a:spcPct val="100000"/>
              </a:lnSpc>
              <a:spcBef>
                <a:spcPts val="0"/>
              </a:spcBef>
              <a:spcAft>
                <a:spcPts val="0"/>
              </a:spcAft>
              <a:buSzPts val="1400"/>
              <a:buFont typeface="Open Sans"/>
              <a:buNone/>
              <a:defRPr b="1" sz="1400">
                <a:latin typeface="Open Sans"/>
                <a:ea typeface="Open Sans"/>
                <a:cs typeface="Open Sans"/>
                <a:sym typeface="Open Sans"/>
              </a:defRPr>
            </a:lvl8pPr>
            <a:lvl9pPr lvl="8" rtl="0" algn="ctr">
              <a:lnSpc>
                <a:spcPct val="100000"/>
              </a:lnSpc>
              <a:spcBef>
                <a:spcPts val="0"/>
              </a:spcBef>
              <a:spcAft>
                <a:spcPts val="0"/>
              </a:spcAft>
              <a:buSzPts val="1400"/>
              <a:buFont typeface="Open Sans"/>
              <a:buNone/>
              <a:defRPr b="1" sz="1400">
                <a:latin typeface="Open Sans"/>
                <a:ea typeface="Open Sans"/>
                <a:cs typeface="Open Sans"/>
                <a:sym typeface="Open Sans"/>
              </a:defRPr>
            </a:lvl9pPr>
          </a:lstStyle>
          <a:p/>
        </p:txBody>
      </p:sp>
      <p:sp>
        <p:nvSpPr>
          <p:cNvPr id="345" name="Google Shape;345;p15"/>
          <p:cNvSpPr txBox="1"/>
          <p:nvPr>
            <p:ph idx="2" type="subTitle"/>
          </p:nvPr>
        </p:nvSpPr>
        <p:spPr>
          <a:xfrm flipH="1">
            <a:off x="6307900" y="1583625"/>
            <a:ext cx="1874400" cy="86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Font typeface="Open Sans"/>
              <a:buNone/>
              <a:defRPr b="1">
                <a:latin typeface="Open Sans"/>
                <a:ea typeface="Open Sans"/>
                <a:cs typeface="Open Sans"/>
                <a:sym typeface="Open Sans"/>
              </a:defRPr>
            </a:lvl1pPr>
            <a:lvl2pPr lvl="1" rtl="0" algn="ctr">
              <a:lnSpc>
                <a:spcPct val="100000"/>
              </a:lnSpc>
              <a:spcBef>
                <a:spcPts val="0"/>
              </a:spcBef>
              <a:spcAft>
                <a:spcPts val="0"/>
              </a:spcAft>
              <a:buSzPts val="1400"/>
              <a:buFont typeface="Open Sans"/>
              <a:buNone/>
              <a:defRPr b="1" sz="1400">
                <a:latin typeface="Open Sans"/>
                <a:ea typeface="Open Sans"/>
                <a:cs typeface="Open Sans"/>
                <a:sym typeface="Open Sans"/>
              </a:defRPr>
            </a:lvl2pPr>
            <a:lvl3pPr lvl="2" rtl="0" algn="ctr">
              <a:lnSpc>
                <a:spcPct val="100000"/>
              </a:lnSpc>
              <a:spcBef>
                <a:spcPts val="0"/>
              </a:spcBef>
              <a:spcAft>
                <a:spcPts val="0"/>
              </a:spcAft>
              <a:buSzPts val="1400"/>
              <a:buFont typeface="Open Sans"/>
              <a:buNone/>
              <a:defRPr b="1" sz="1400">
                <a:latin typeface="Open Sans"/>
                <a:ea typeface="Open Sans"/>
                <a:cs typeface="Open Sans"/>
                <a:sym typeface="Open Sans"/>
              </a:defRPr>
            </a:lvl3pPr>
            <a:lvl4pPr lvl="3" rtl="0" algn="ctr">
              <a:lnSpc>
                <a:spcPct val="100000"/>
              </a:lnSpc>
              <a:spcBef>
                <a:spcPts val="0"/>
              </a:spcBef>
              <a:spcAft>
                <a:spcPts val="0"/>
              </a:spcAft>
              <a:buSzPts val="1400"/>
              <a:buFont typeface="Open Sans"/>
              <a:buNone/>
              <a:defRPr b="1" sz="1400">
                <a:latin typeface="Open Sans"/>
                <a:ea typeface="Open Sans"/>
                <a:cs typeface="Open Sans"/>
                <a:sym typeface="Open Sans"/>
              </a:defRPr>
            </a:lvl4pPr>
            <a:lvl5pPr lvl="4" rtl="0" algn="ctr">
              <a:lnSpc>
                <a:spcPct val="100000"/>
              </a:lnSpc>
              <a:spcBef>
                <a:spcPts val="0"/>
              </a:spcBef>
              <a:spcAft>
                <a:spcPts val="0"/>
              </a:spcAft>
              <a:buSzPts val="1400"/>
              <a:buFont typeface="Open Sans"/>
              <a:buNone/>
              <a:defRPr b="1" sz="1400">
                <a:latin typeface="Open Sans"/>
                <a:ea typeface="Open Sans"/>
                <a:cs typeface="Open Sans"/>
                <a:sym typeface="Open Sans"/>
              </a:defRPr>
            </a:lvl5pPr>
            <a:lvl6pPr lvl="5" rtl="0" algn="ctr">
              <a:lnSpc>
                <a:spcPct val="100000"/>
              </a:lnSpc>
              <a:spcBef>
                <a:spcPts val="0"/>
              </a:spcBef>
              <a:spcAft>
                <a:spcPts val="0"/>
              </a:spcAft>
              <a:buSzPts val="1400"/>
              <a:buFont typeface="Open Sans"/>
              <a:buNone/>
              <a:defRPr b="1" sz="1400">
                <a:latin typeface="Open Sans"/>
                <a:ea typeface="Open Sans"/>
                <a:cs typeface="Open Sans"/>
                <a:sym typeface="Open Sans"/>
              </a:defRPr>
            </a:lvl6pPr>
            <a:lvl7pPr lvl="6" rtl="0" algn="ctr">
              <a:lnSpc>
                <a:spcPct val="100000"/>
              </a:lnSpc>
              <a:spcBef>
                <a:spcPts val="0"/>
              </a:spcBef>
              <a:spcAft>
                <a:spcPts val="0"/>
              </a:spcAft>
              <a:buSzPts val="1400"/>
              <a:buFont typeface="Open Sans"/>
              <a:buNone/>
              <a:defRPr b="1" sz="1400">
                <a:latin typeface="Open Sans"/>
                <a:ea typeface="Open Sans"/>
                <a:cs typeface="Open Sans"/>
                <a:sym typeface="Open Sans"/>
              </a:defRPr>
            </a:lvl7pPr>
            <a:lvl8pPr lvl="7" rtl="0" algn="ctr">
              <a:lnSpc>
                <a:spcPct val="100000"/>
              </a:lnSpc>
              <a:spcBef>
                <a:spcPts val="0"/>
              </a:spcBef>
              <a:spcAft>
                <a:spcPts val="0"/>
              </a:spcAft>
              <a:buSzPts val="1400"/>
              <a:buFont typeface="Open Sans"/>
              <a:buNone/>
              <a:defRPr b="1" sz="1400">
                <a:latin typeface="Open Sans"/>
                <a:ea typeface="Open Sans"/>
                <a:cs typeface="Open Sans"/>
                <a:sym typeface="Open Sans"/>
              </a:defRPr>
            </a:lvl8pPr>
            <a:lvl9pPr lvl="8" rtl="0" algn="ctr">
              <a:lnSpc>
                <a:spcPct val="100000"/>
              </a:lnSpc>
              <a:spcBef>
                <a:spcPts val="0"/>
              </a:spcBef>
              <a:spcAft>
                <a:spcPts val="0"/>
              </a:spcAft>
              <a:buSzPts val="1400"/>
              <a:buFont typeface="Open Sans"/>
              <a:buNone/>
              <a:defRPr b="1" sz="1400">
                <a:latin typeface="Open Sans"/>
                <a:ea typeface="Open Sans"/>
                <a:cs typeface="Open Sans"/>
                <a:sym typeface="Open Sans"/>
              </a:defRPr>
            </a:lvl9pPr>
          </a:lstStyle>
          <a:p/>
        </p:txBody>
      </p:sp>
      <p:sp>
        <p:nvSpPr>
          <p:cNvPr id="346" name="Google Shape;346;p15"/>
          <p:cNvSpPr txBox="1"/>
          <p:nvPr>
            <p:ph idx="3" type="subTitle"/>
          </p:nvPr>
        </p:nvSpPr>
        <p:spPr>
          <a:xfrm flipH="1">
            <a:off x="3632380" y="2571759"/>
            <a:ext cx="1874400" cy="100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7" name="Google Shape;347;p15"/>
          <p:cNvSpPr txBox="1"/>
          <p:nvPr>
            <p:ph idx="4" type="subTitle"/>
          </p:nvPr>
        </p:nvSpPr>
        <p:spPr>
          <a:xfrm flipH="1">
            <a:off x="6307825" y="2571759"/>
            <a:ext cx="1874400" cy="100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8" name="Google Shape;348;p15"/>
          <p:cNvSpPr txBox="1"/>
          <p:nvPr>
            <p:ph idx="5" type="subTitle"/>
          </p:nvPr>
        </p:nvSpPr>
        <p:spPr>
          <a:xfrm flipH="1">
            <a:off x="961770" y="1583608"/>
            <a:ext cx="1874400" cy="86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Font typeface="Open Sans"/>
              <a:buNone/>
              <a:defRPr b="1">
                <a:latin typeface="Open Sans"/>
                <a:ea typeface="Open Sans"/>
                <a:cs typeface="Open Sans"/>
                <a:sym typeface="Open Sans"/>
              </a:defRPr>
            </a:lvl1pPr>
            <a:lvl2pPr lvl="1" rtl="0" algn="ctr">
              <a:lnSpc>
                <a:spcPct val="100000"/>
              </a:lnSpc>
              <a:spcBef>
                <a:spcPts val="0"/>
              </a:spcBef>
              <a:spcAft>
                <a:spcPts val="0"/>
              </a:spcAft>
              <a:buSzPts val="1400"/>
              <a:buFont typeface="Open Sans"/>
              <a:buNone/>
              <a:defRPr b="1" sz="1400">
                <a:latin typeface="Open Sans"/>
                <a:ea typeface="Open Sans"/>
                <a:cs typeface="Open Sans"/>
                <a:sym typeface="Open Sans"/>
              </a:defRPr>
            </a:lvl2pPr>
            <a:lvl3pPr lvl="2" rtl="0" algn="ctr">
              <a:lnSpc>
                <a:spcPct val="100000"/>
              </a:lnSpc>
              <a:spcBef>
                <a:spcPts val="0"/>
              </a:spcBef>
              <a:spcAft>
                <a:spcPts val="0"/>
              </a:spcAft>
              <a:buSzPts val="1400"/>
              <a:buFont typeface="Open Sans"/>
              <a:buNone/>
              <a:defRPr b="1" sz="1400">
                <a:latin typeface="Open Sans"/>
                <a:ea typeface="Open Sans"/>
                <a:cs typeface="Open Sans"/>
                <a:sym typeface="Open Sans"/>
              </a:defRPr>
            </a:lvl3pPr>
            <a:lvl4pPr lvl="3" rtl="0" algn="ctr">
              <a:lnSpc>
                <a:spcPct val="100000"/>
              </a:lnSpc>
              <a:spcBef>
                <a:spcPts val="0"/>
              </a:spcBef>
              <a:spcAft>
                <a:spcPts val="0"/>
              </a:spcAft>
              <a:buSzPts val="1400"/>
              <a:buFont typeface="Open Sans"/>
              <a:buNone/>
              <a:defRPr b="1" sz="1400">
                <a:latin typeface="Open Sans"/>
                <a:ea typeface="Open Sans"/>
                <a:cs typeface="Open Sans"/>
                <a:sym typeface="Open Sans"/>
              </a:defRPr>
            </a:lvl4pPr>
            <a:lvl5pPr lvl="4" rtl="0" algn="ctr">
              <a:lnSpc>
                <a:spcPct val="100000"/>
              </a:lnSpc>
              <a:spcBef>
                <a:spcPts val="0"/>
              </a:spcBef>
              <a:spcAft>
                <a:spcPts val="0"/>
              </a:spcAft>
              <a:buSzPts val="1400"/>
              <a:buFont typeface="Open Sans"/>
              <a:buNone/>
              <a:defRPr b="1" sz="1400">
                <a:latin typeface="Open Sans"/>
                <a:ea typeface="Open Sans"/>
                <a:cs typeface="Open Sans"/>
                <a:sym typeface="Open Sans"/>
              </a:defRPr>
            </a:lvl5pPr>
            <a:lvl6pPr lvl="5" rtl="0" algn="ctr">
              <a:lnSpc>
                <a:spcPct val="100000"/>
              </a:lnSpc>
              <a:spcBef>
                <a:spcPts val="0"/>
              </a:spcBef>
              <a:spcAft>
                <a:spcPts val="0"/>
              </a:spcAft>
              <a:buSzPts val="1400"/>
              <a:buFont typeface="Open Sans"/>
              <a:buNone/>
              <a:defRPr b="1" sz="1400">
                <a:latin typeface="Open Sans"/>
                <a:ea typeface="Open Sans"/>
                <a:cs typeface="Open Sans"/>
                <a:sym typeface="Open Sans"/>
              </a:defRPr>
            </a:lvl6pPr>
            <a:lvl7pPr lvl="6" rtl="0" algn="ctr">
              <a:lnSpc>
                <a:spcPct val="100000"/>
              </a:lnSpc>
              <a:spcBef>
                <a:spcPts val="0"/>
              </a:spcBef>
              <a:spcAft>
                <a:spcPts val="0"/>
              </a:spcAft>
              <a:buSzPts val="1400"/>
              <a:buFont typeface="Open Sans"/>
              <a:buNone/>
              <a:defRPr b="1" sz="1400">
                <a:latin typeface="Open Sans"/>
                <a:ea typeface="Open Sans"/>
                <a:cs typeface="Open Sans"/>
                <a:sym typeface="Open Sans"/>
              </a:defRPr>
            </a:lvl7pPr>
            <a:lvl8pPr lvl="7" rtl="0" algn="ctr">
              <a:lnSpc>
                <a:spcPct val="100000"/>
              </a:lnSpc>
              <a:spcBef>
                <a:spcPts val="0"/>
              </a:spcBef>
              <a:spcAft>
                <a:spcPts val="0"/>
              </a:spcAft>
              <a:buSzPts val="1400"/>
              <a:buFont typeface="Open Sans"/>
              <a:buNone/>
              <a:defRPr b="1" sz="1400">
                <a:latin typeface="Open Sans"/>
                <a:ea typeface="Open Sans"/>
                <a:cs typeface="Open Sans"/>
                <a:sym typeface="Open Sans"/>
              </a:defRPr>
            </a:lvl8pPr>
            <a:lvl9pPr lvl="8" rtl="0" algn="ctr">
              <a:lnSpc>
                <a:spcPct val="100000"/>
              </a:lnSpc>
              <a:spcBef>
                <a:spcPts val="0"/>
              </a:spcBef>
              <a:spcAft>
                <a:spcPts val="0"/>
              </a:spcAft>
              <a:buSzPts val="1400"/>
              <a:buFont typeface="Open Sans"/>
              <a:buNone/>
              <a:defRPr b="1" sz="1400">
                <a:latin typeface="Open Sans"/>
                <a:ea typeface="Open Sans"/>
                <a:cs typeface="Open Sans"/>
                <a:sym typeface="Open Sans"/>
              </a:defRPr>
            </a:lvl9pPr>
          </a:lstStyle>
          <a:p/>
        </p:txBody>
      </p:sp>
      <p:sp>
        <p:nvSpPr>
          <p:cNvPr id="349" name="Google Shape;349;p15"/>
          <p:cNvSpPr txBox="1"/>
          <p:nvPr>
            <p:ph idx="6" type="subTitle"/>
          </p:nvPr>
        </p:nvSpPr>
        <p:spPr>
          <a:xfrm flipH="1">
            <a:off x="962000" y="2571759"/>
            <a:ext cx="1874400" cy="100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0" name="Google Shape;350;p15"/>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202020"/>
              </a:buClr>
              <a:buSzPts val="2800"/>
              <a:buNone/>
              <a:defRPr sz="2500">
                <a:solidFill>
                  <a:srgbClr val="202020"/>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6 columns">
  <p:cSld name="BLANK_1_1_1_1">
    <p:spTree>
      <p:nvGrpSpPr>
        <p:cNvPr id="351" name="Shape 351"/>
        <p:cNvGrpSpPr/>
        <p:nvPr/>
      </p:nvGrpSpPr>
      <p:grpSpPr>
        <a:xfrm>
          <a:off x="0" y="0"/>
          <a:ext cx="0" cy="0"/>
          <a:chOff x="0" y="0"/>
          <a:chExt cx="0" cy="0"/>
        </a:xfrm>
      </p:grpSpPr>
      <p:sp>
        <p:nvSpPr>
          <p:cNvPr id="352" name="Google Shape;352;p16"/>
          <p:cNvSpPr txBox="1"/>
          <p:nvPr>
            <p:ph type="title"/>
          </p:nvPr>
        </p:nvSpPr>
        <p:spPr>
          <a:xfrm>
            <a:off x="720751" y="1631725"/>
            <a:ext cx="2206500" cy="401700"/>
          </a:xfrm>
          <a:prstGeom prst="rect">
            <a:avLst/>
          </a:prstGeom>
          <a:solidFill>
            <a:schemeClr val="dk2"/>
          </a:solidFill>
          <a:ln>
            <a:noFill/>
          </a:ln>
        </p:spPr>
        <p:txBody>
          <a:bodyPr anchorCtr="0" anchor="ctr" bIns="0" lIns="0" spcFirstLastPara="1" rIns="0" wrap="square" tIns="0">
            <a:noAutofit/>
          </a:bodyPr>
          <a:lstStyle>
            <a:lvl1pPr lvl="0" rtl="0" algn="ctr">
              <a:spcBef>
                <a:spcPts val="0"/>
              </a:spcBef>
              <a:spcAft>
                <a:spcPts val="0"/>
              </a:spcAft>
              <a:buSzPts val="1800"/>
              <a:buNone/>
              <a:defRPr i="0"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53" name="Google Shape;353;p16"/>
          <p:cNvSpPr txBox="1"/>
          <p:nvPr>
            <p:ph idx="1" type="subTitle"/>
          </p:nvPr>
        </p:nvSpPr>
        <p:spPr>
          <a:xfrm>
            <a:off x="720349" y="2168704"/>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354" name="Google Shape;354;p16"/>
          <p:cNvSpPr txBox="1"/>
          <p:nvPr>
            <p:ph idx="2" type="title"/>
          </p:nvPr>
        </p:nvSpPr>
        <p:spPr>
          <a:xfrm>
            <a:off x="6217603" y="1631725"/>
            <a:ext cx="2206500" cy="401700"/>
          </a:xfrm>
          <a:prstGeom prst="rect">
            <a:avLst/>
          </a:prstGeom>
          <a:solidFill>
            <a:schemeClr val="dk2"/>
          </a:solidFill>
          <a:ln>
            <a:noFill/>
          </a:ln>
        </p:spPr>
        <p:txBody>
          <a:bodyPr anchorCtr="0" anchor="ctr" bIns="0" lIns="0" spcFirstLastPara="1" rIns="0" wrap="square" tIns="0">
            <a:noAutofit/>
          </a:bodyPr>
          <a:lstStyle>
            <a:lvl1pPr lvl="0" rtl="0" algn="ctr">
              <a:spcBef>
                <a:spcPts val="0"/>
              </a:spcBef>
              <a:spcAft>
                <a:spcPts val="0"/>
              </a:spcAft>
              <a:buSzPts val="1800"/>
              <a:buNone/>
              <a:defRPr i="0"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55" name="Google Shape;355;p16"/>
          <p:cNvSpPr txBox="1"/>
          <p:nvPr>
            <p:ph idx="3" type="subTitle"/>
          </p:nvPr>
        </p:nvSpPr>
        <p:spPr>
          <a:xfrm>
            <a:off x="6217310" y="2168704"/>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356" name="Google Shape;356;p16"/>
          <p:cNvSpPr txBox="1"/>
          <p:nvPr>
            <p:ph idx="4" type="title"/>
          </p:nvPr>
        </p:nvSpPr>
        <p:spPr>
          <a:xfrm>
            <a:off x="3461006" y="3363453"/>
            <a:ext cx="2206800" cy="401700"/>
          </a:xfrm>
          <a:prstGeom prst="rect">
            <a:avLst/>
          </a:prstGeom>
          <a:solidFill>
            <a:schemeClr val="dk2"/>
          </a:solidFill>
          <a:ln>
            <a:noFill/>
          </a:ln>
        </p:spPr>
        <p:txBody>
          <a:bodyPr anchorCtr="0" anchor="ctr" bIns="0" lIns="0" spcFirstLastPara="1" rIns="0" wrap="square" tIns="0">
            <a:noAutofit/>
          </a:bodyPr>
          <a:lstStyle>
            <a:lvl1pPr lvl="0" rtl="0" algn="ctr">
              <a:spcBef>
                <a:spcPts val="0"/>
              </a:spcBef>
              <a:spcAft>
                <a:spcPts val="0"/>
              </a:spcAft>
              <a:buSzPts val="1800"/>
              <a:buNone/>
              <a:defRPr i="0"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57" name="Google Shape;357;p16"/>
          <p:cNvSpPr txBox="1"/>
          <p:nvPr>
            <p:ph idx="5" type="subTitle"/>
          </p:nvPr>
        </p:nvSpPr>
        <p:spPr>
          <a:xfrm>
            <a:off x="3461019" y="3893950"/>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358" name="Google Shape;358;p16"/>
          <p:cNvSpPr txBox="1"/>
          <p:nvPr>
            <p:ph idx="6" type="title"/>
          </p:nvPr>
        </p:nvSpPr>
        <p:spPr>
          <a:xfrm>
            <a:off x="3461007" y="1631725"/>
            <a:ext cx="2206800" cy="401700"/>
          </a:xfrm>
          <a:prstGeom prst="rect">
            <a:avLst/>
          </a:prstGeom>
          <a:solidFill>
            <a:schemeClr val="dk2"/>
          </a:solidFill>
          <a:ln>
            <a:noFill/>
          </a:ln>
        </p:spPr>
        <p:txBody>
          <a:bodyPr anchorCtr="0" anchor="ctr" bIns="0" lIns="0" spcFirstLastPara="1" rIns="0" wrap="square" tIns="0">
            <a:noAutofit/>
          </a:bodyPr>
          <a:lstStyle>
            <a:lvl1pPr lvl="0" rtl="0" algn="ctr">
              <a:spcBef>
                <a:spcPts val="0"/>
              </a:spcBef>
              <a:spcAft>
                <a:spcPts val="0"/>
              </a:spcAft>
              <a:buSzPts val="1800"/>
              <a:buNone/>
              <a:defRPr i="0"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59" name="Google Shape;359;p16"/>
          <p:cNvSpPr txBox="1"/>
          <p:nvPr>
            <p:ph idx="7" type="subTitle"/>
          </p:nvPr>
        </p:nvSpPr>
        <p:spPr>
          <a:xfrm>
            <a:off x="3461019" y="2168704"/>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360" name="Google Shape;360;p16"/>
          <p:cNvSpPr txBox="1"/>
          <p:nvPr>
            <p:ph idx="8" type="title"/>
          </p:nvPr>
        </p:nvSpPr>
        <p:spPr>
          <a:xfrm>
            <a:off x="720355" y="3363453"/>
            <a:ext cx="2206500" cy="401700"/>
          </a:xfrm>
          <a:prstGeom prst="rect">
            <a:avLst/>
          </a:prstGeom>
          <a:solidFill>
            <a:schemeClr val="dk2"/>
          </a:solidFill>
          <a:ln>
            <a:noFill/>
          </a:ln>
        </p:spPr>
        <p:txBody>
          <a:bodyPr anchorCtr="0" anchor="ctr" bIns="0" lIns="0" spcFirstLastPara="1" rIns="0" wrap="square" tIns="0">
            <a:noAutofit/>
          </a:bodyPr>
          <a:lstStyle>
            <a:lvl1pPr lvl="0" rtl="0" algn="ctr">
              <a:spcBef>
                <a:spcPts val="0"/>
              </a:spcBef>
              <a:spcAft>
                <a:spcPts val="0"/>
              </a:spcAft>
              <a:buSzPts val="1800"/>
              <a:buNone/>
              <a:defRPr i="0"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61" name="Google Shape;361;p16"/>
          <p:cNvSpPr txBox="1"/>
          <p:nvPr>
            <p:ph idx="9" type="subTitle"/>
          </p:nvPr>
        </p:nvSpPr>
        <p:spPr>
          <a:xfrm>
            <a:off x="720000" y="3893950"/>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362" name="Google Shape;362;p16"/>
          <p:cNvSpPr txBox="1"/>
          <p:nvPr>
            <p:ph idx="13" type="title"/>
          </p:nvPr>
        </p:nvSpPr>
        <p:spPr>
          <a:xfrm>
            <a:off x="6217598" y="3363478"/>
            <a:ext cx="2206500" cy="401700"/>
          </a:xfrm>
          <a:prstGeom prst="rect">
            <a:avLst/>
          </a:prstGeom>
          <a:solidFill>
            <a:schemeClr val="dk2"/>
          </a:solidFill>
          <a:ln>
            <a:noFill/>
          </a:ln>
        </p:spPr>
        <p:txBody>
          <a:bodyPr anchorCtr="0" anchor="ctr" bIns="0" lIns="0" spcFirstLastPara="1" rIns="0" wrap="square" tIns="0">
            <a:noAutofit/>
          </a:bodyPr>
          <a:lstStyle>
            <a:lvl1pPr lvl="0" rtl="0" algn="ctr">
              <a:spcBef>
                <a:spcPts val="0"/>
              </a:spcBef>
              <a:spcAft>
                <a:spcPts val="0"/>
              </a:spcAft>
              <a:buSzPts val="1800"/>
              <a:buNone/>
              <a:defRPr i="0"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63" name="Google Shape;363;p16"/>
          <p:cNvSpPr txBox="1"/>
          <p:nvPr>
            <p:ph idx="14" type="subTitle"/>
          </p:nvPr>
        </p:nvSpPr>
        <p:spPr>
          <a:xfrm>
            <a:off x="6217260" y="3893950"/>
            <a:ext cx="2206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364" name="Google Shape;364;p16"/>
          <p:cNvSpPr txBox="1"/>
          <p:nvPr>
            <p:ph idx="15"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65" name="Google Shape;365;p16"/>
          <p:cNvGrpSpPr/>
          <p:nvPr/>
        </p:nvGrpSpPr>
        <p:grpSpPr>
          <a:xfrm rot="-5400000">
            <a:off x="-834913" y="-818030"/>
            <a:ext cx="1636251" cy="3272310"/>
            <a:chOff x="7507749" y="935601"/>
            <a:chExt cx="1636251" cy="3272310"/>
          </a:xfrm>
        </p:grpSpPr>
        <p:sp>
          <p:nvSpPr>
            <p:cNvPr id="366" name="Google Shape;366;p16"/>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6"/>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6"/>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6"/>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1">
  <p:cSld name="CAPTION_ONLY_1">
    <p:spTree>
      <p:nvGrpSpPr>
        <p:cNvPr id="370" name="Shape 370"/>
        <p:cNvGrpSpPr/>
        <p:nvPr/>
      </p:nvGrpSpPr>
      <p:grpSpPr>
        <a:xfrm>
          <a:off x="0" y="0"/>
          <a:ext cx="0" cy="0"/>
          <a:chOff x="0" y="0"/>
          <a:chExt cx="0" cy="0"/>
        </a:xfrm>
      </p:grpSpPr>
      <p:sp>
        <p:nvSpPr>
          <p:cNvPr id="371" name="Google Shape;371;p17"/>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72" name="Google Shape;372;p17"/>
          <p:cNvGrpSpPr/>
          <p:nvPr/>
        </p:nvGrpSpPr>
        <p:grpSpPr>
          <a:xfrm rot="5400000">
            <a:off x="8326072" y="2689231"/>
            <a:ext cx="1636251" cy="3272310"/>
            <a:chOff x="7507749" y="935601"/>
            <a:chExt cx="1636251" cy="3272310"/>
          </a:xfrm>
        </p:grpSpPr>
        <p:sp>
          <p:nvSpPr>
            <p:cNvPr id="373" name="Google Shape;373;p17"/>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7"/>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7"/>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7"/>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 name="Google Shape;377;p17"/>
          <p:cNvGrpSpPr/>
          <p:nvPr/>
        </p:nvGrpSpPr>
        <p:grpSpPr>
          <a:xfrm rot="-5400000">
            <a:off x="-834913" y="-818030"/>
            <a:ext cx="1636251" cy="3272310"/>
            <a:chOff x="7507749" y="935601"/>
            <a:chExt cx="1636251" cy="3272310"/>
          </a:xfrm>
        </p:grpSpPr>
        <p:sp>
          <p:nvSpPr>
            <p:cNvPr id="378" name="Google Shape;378;p17"/>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7"/>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7"/>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7"/>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2">
  <p:cSld name="CAPTION_ONLY_1_1">
    <p:spTree>
      <p:nvGrpSpPr>
        <p:cNvPr id="382" name="Shape 382"/>
        <p:cNvGrpSpPr/>
        <p:nvPr/>
      </p:nvGrpSpPr>
      <p:grpSpPr>
        <a:xfrm>
          <a:off x="0" y="0"/>
          <a:ext cx="0" cy="0"/>
          <a:chOff x="0" y="0"/>
          <a:chExt cx="0" cy="0"/>
        </a:xfrm>
      </p:grpSpPr>
      <p:sp>
        <p:nvSpPr>
          <p:cNvPr id="383" name="Google Shape;383;p18"/>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84" name="Google Shape;384;p18"/>
          <p:cNvGrpSpPr/>
          <p:nvPr/>
        </p:nvGrpSpPr>
        <p:grpSpPr>
          <a:xfrm rot="5400000">
            <a:off x="-821006" y="2689231"/>
            <a:ext cx="1636251" cy="3272310"/>
            <a:chOff x="7507749" y="935601"/>
            <a:chExt cx="1636251" cy="3272310"/>
          </a:xfrm>
        </p:grpSpPr>
        <p:sp>
          <p:nvSpPr>
            <p:cNvPr id="385" name="Google Shape;385;p18"/>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8"/>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8"/>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8"/>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4 colums">
  <p:cSld name="BLANK_1_1_2">
    <p:spTree>
      <p:nvGrpSpPr>
        <p:cNvPr id="389" name="Shape 389"/>
        <p:cNvGrpSpPr/>
        <p:nvPr/>
      </p:nvGrpSpPr>
      <p:grpSpPr>
        <a:xfrm>
          <a:off x="0" y="0"/>
          <a:ext cx="0" cy="0"/>
          <a:chOff x="0" y="0"/>
          <a:chExt cx="0" cy="0"/>
        </a:xfrm>
      </p:grpSpPr>
      <p:sp>
        <p:nvSpPr>
          <p:cNvPr id="390" name="Google Shape;390;p19"/>
          <p:cNvSpPr txBox="1"/>
          <p:nvPr>
            <p:ph idx="1" type="subTitle"/>
          </p:nvPr>
        </p:nvSpPr>
        <p:spPr>
          <a:xfrm flipH="1">
            <a:off x="719625" y="2031150"/>
            <a:ext cx="3492300" cy="75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400"/>
              <a:buFont typeface="Catamaran"/>
              <a:buNone/>
              <a:defRPr>
                <a:latin typeface="Catamaran"/>
                <a:ea typeface="Catamaran"/>
                <a:cs typeface="Catamaran"/>
                <a:sym typeface="Catamaran"/>
              </a:defRPr>
            </a:lvl2pPr>
            <a:lvl3pPr lvl="2" rtl="0" algn="ctr">
              <a:lnSpc>
                <a:spcPct val="100000"/>
              </a:lnSpc>
              <a:spcBef>
                <a:spcPts val="0"/>
              </a:spcBef>
              <a:spcAft>
                <a:spcPts val="0"/>
              </a:spcAft>
              <a:buSzPts val="1400"/>
              <a:buFont typeface="Catamaran"/>
              <a:buNone/>
              <a:defRPr>
                <a:latin typeface="Catamaran"/>
                <a:ea typeface="Catamaran"/>
                <a:cs typeface="Catamaran"/>
                <a:sym typeface="Catamaran"/>
              </a:defRPr>
            </a:lvl3pPr>
            <a:lvl4pPr lvl="3" rtl="0" algn="ctr">
              <a:lnSpc>
                <a:spcPct val="100000"/>
              </a:lnSpc>
              <a:spcBef>
                <a:spcPts val="0"/>
              </a:spcBef>
              <a:spcAft>
                <a:spcPts val="0"/>
              </a:spcAft>
              <a:buSzPts val="1400"/>
              <a:buFont typeface="Catamaran"/>
              <a:buNone/>
              <a:defRPr>
                <a:latin typeface="Catamaran"/>
                <a:ea typeface="Catamaran"/>
                <a:cs typeface="Catamaran"/>
                <a:sym typeface="Catamaran"/>
              </a:defRPr>
            </a:lvl4pPr>
            <a:lvl5pPr lvl="4" rtl="0" algn="ctr">
              <a:lnSpc>
                <a:spcPct val="100000"/>
              </a:lnSpc>
              <a:spcBef>
                <a:spcPts val="0"/>
              </a:spcBef>
              <a:spcAft>
                <a:spcPts val="0"/>
              </a:spcAft>
              <a:buSzPts val="1400"/>
              <a:buFont typeface="Catamaran"/>
              <a:buNone/>
              <a:defRPr>
                <a:latin typeface="Catamaran"/>
                <a:ea typeface="Catamaran"/>
                <a:cs typeface="Catamaran"/>
                <a:sym typeface="Catamaran"/>
              </a:defRPr>
            </a:lvl5pPr>
            <a:lvl6pPr lvl="5" rtl="0" algn="ctr">
              <a:lnSpc>
                <a:spcPct val="100000"/>
              </a:lnSpc>
              <a:spcBef>
                <a:spcPts val="0"/>
              </a:spcBef>
              <a:spcAft>
                <a:spcPts val="0"/>
              </a:spcAft>
              <a:buSzPts val="1400"/>
              <a:buFont typeface="Catamaran"/>
              <a:buNone/>
              <a:defRPr>
                <a:latin typeface="Catamaran"/>
                <a:ea typeface="Catamaran"/>
                <a:cs typeface="Catamaran"/>
                <a:sym typeface="Catamaran"/>
              </a:defRPr>
            </a:lvl6pPr>
            <a:lvl7pPr lvl="6" rtl="0" algn="ctr">
              <a:lnSpc>
                <a:spcPct val="100000"/>
              </a:lnSpc>
              <a:spcBef>
                <a:spcPts val="0"/>
              </a:spcBef>
              <a:spcAft>
                <a:spcPts val="0"/>
              </a:spcAft>
              <a:buSzPts val="1400"/>
              <a:buFont typeface="Catamaran"/>
              <a:buNone/>
              <a:defRPr>
                <a:latin typeface="Catamaran"/>
                <a:ea typeface="Catamaran"/>
                <a:cs typeface="Catamaran"/>
                <a:sym typeface="Catamaran"/>
              </a:defRPr>
            </a:lvl7pPr>
            <a:lvl8pPr lvl="7" rtl="0" algn="ctr">
              <a:lnSpc>
                <a:spcPct val="100000"/>
              </a:lnSpc>
              <a:spcBef>
                <a:spcPts val="0"/>
              </a:spcBef>
              <a:spcAft>
                <a:spcPts val="0"/>
              </a:spcAft>
              <a:buSzPts val="1400"/>
              <a:buFont typeface="Catamaran"/>
              <a:buNone/>
              <a:defRPr>
                <a:latin typeface="Catamaran"/>
                <a:ea typeface="Catamaran"/>
                <a:cs typeface="Catamaran"/>
                <a:sym typeface="Catamaran"/>
              </a:defRPr>
            </a:lvl8pPr>
            <a:lvl9pPr lvl="8" rtl="0" algn="ctr">
              <a:lnSpc>
                <a:spcPct val="100000"/>
              </a:lnSpc>
              <a:spcBef>
                <a:spcPts val="0"/>
              </a:spcBef>
              <a:spcAft>
                <a:spcPts val="0"/>
              </a:spcAft>
              <a:buSzPts val="1400"/>
              <a:buFont typeface="Catamaran"/>
              <a:buNone/>
              <a:defRPr>
                <a:latin typeface="Catamaran"/>
                <a:ea typeface="Catamaran"/>
                <a:cs typeface="Catamaran"/>
                <a:sym typeface="Catamaran"/>
              </a:defRPr>
            </a:lvl9pPr>
          </a:lstStyle>
          <a:p/>
        </p:txBody>
      </p:sp>
      <p:sp>
        <p:nvSpPr>
          <p:cNvPr id="391" name="Google Shape;391;p19"/>
          <p:cNvSpPr txBox="1"/>
          <p:nvPr>
            <p:ph idx="2" type="subTitle"/>
          </p:nvPr>
        </p:nvSpPr>
        <p:spPr>
          <a:xfrm flipH="1">
            <a:off x="4932163" y="2031150"/>
            <a:ext cx="3492300" cy="75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400"/>
              <a:buFont typeface="Catamaran"/>
              <a:buNone/>
              <a:defRPr>
                <a:latin typeface="Catamaran"/>
                <a:ea typeface="Catamaran"/>
                <a:cs typeface="Catamaran"/>
                <a:sym typeface="Catamaran"/>
              </a:defRPr>
            </a:lvl2pPr>
            <a:lvl3pPr lvl="2" rtl="0" algn="ctr">
              <a:lnSpc>
                <a:spcPct val="100000"/>
              </a:lnSpc>
              <a:spcBef>
                <a:spcPts val="0"/>
              </a:spcBef>
              <a:spcAft>
                <a:spcPts val="0"/>
              </a:spcAft>
              <a:buSzPts val="1400"/>
              <a:buFont typeface="Catamaran"/>
              <a:buNone/>
              <a:defRPr>
                <a:latin typeface="Catamaran"/>
                <a:ea typeface="Catamaran"/>
                <a:cs typeface="Catamaran"/>
                <a:sym typeface="Catamaran"/>
              </a:defRPr>
            </a:lvl3pPr>
            <a:lvl4pPr lvl="3" rtl="0" algn="ctr">
              <a:lnSpc>
                <a:spcPct val="100000"/>
              </a:lnSpc>
              <a:spcBef>
                <a:spcPts val="0"/>
              </a:spcBef>
              <a:spcAft>
                <a:spcPts val="0"/>
              </a:spcAft>
              <a:buSzPts val="1400"/>
              <a:buFont typeface="Catamaran"/>
              <a:buNone/>
              <a:defRPr>
                <a:latin typeface="Catamaran"/>
                <a:ea typeface="Catamaran"/>
                <a:cs typeface="Catamaran"/>
                <a:sym typeface="Catamaran"/>
              </a:defRPr>
            </a:lvl4pPr>
            <a:lvl5pPr lvl="4" rtl="0" algn="ctr">
              <a:lnSpc>
                <a:spcPct val="100000"/>
              </a:lnSpc>
              <a:spcBef>
                <a:spcPts val="0"/>
              </a:spcBef>
              <a:spcAft>
                <a:spcPts val="0"/>
              </a:spcAft>
              <a:buSzPts val="1400"/>
              <a:buFont typeface="Catamaran"/>
              <a:buNone/>
              <a:defRPr>
                <a:latin typeface="Catamaran"/>
                <a:ea typeface="Catamaran"/>
                <a:cs typeface="Catamaran"/>
                <a:sym typeface="Catamaran"/>
              </a:defRPr>
            </a:lvl5pPr>
            <a:lvl6pPr lvl="5" rtl="0" algn="ctr">
              <a:lnSpc>
                <a:spcPct val="100000"/>
              </a:lnSpc>
              <a:spcBef>
                <a:spcPts val="0"/>
              </a:spcBef>
              <a:spcAft>
                <a:spcPts val="0"/>
              </a:spcAft>
              <a:buSzPts val="1400"/>
              <a:buFont typeface="Catamaran"/>
              <a:buNone/>
              <a:defRPr>
                <a:latin typeface="Catamaran"/>
                <a:ea typeface="Catamaran"/>
                <a:cs typeface="Catamaran"/>
                <a:sym typeface="Catamaran"/>
              </a:defRPr>
            </a:lvl6pPr>
            <a:lvl7pPr lvl="6" rtl="0" algn="ctr">
              <a:lnSpc>
                <a:spcPct val="100000"/>
              </a:lnSpc>
              <a:spcBef>
                <a:spcPts val="0"/>
              </a:spcBef>
              <a:spcAft>
                <a:spcPts val="0"/>
              </a:spcAft>
              <a:buSzPts val="1400"/>
              <a:buFont typeface="Catamaran"/>
              <a:buNone/>
              <a:defRPr>
                <a:latin typeface="Catamaran"/>
                <a:ea typeface="Catamaran"/>
                <a:cs typeface="Catamaran"/>
                <a:sym typeface="Catamaran"/>
              </a:defRPr>
            </a:lvl7pPr>
            <a:lvl8pPr lvl="7" rtl="0" algn="ctr">
              <a:lnSpc>
                <a:spcPct val="100000"/>
              </a:lnSpc>
              <a:spcBef>
                <a:spcPts val="0"/>
              </a:spcBef>
              <a:spcAft>
                <a:spcPts val="0"/>
              </a:spcAft>
              <a:buSzPts val="1400"/>
              <a:buFont typeface="Catamaran"/>
              <a:buNone/>
              <a:defRPr>
                <a:latin typeface="Catamaran"/>
                <a:ea typeface="Catamaran"/>
                <a:cs typeface="Catamaran"/>
                <a:sym typeface="Catamaran"/>
              </a:defRPr>
            </a:lvl8pPr>
            <a:lvl9pPr lvl="8" rtl="0" algn="ctr">
              <a:lnSpc>
                <a:spcPct val="100000"/>
              </a:lnSpc>
              <a:spcBef>
                <a:spcPts val="0"/>
              </a:spcBef>
              <a:spcAft>
                <a:spcPts val="0"/>
              </a:spcAft>
              <a:buSzPts val="1400"/>
              <a:buFont typeface="Catamaran"/>
              <a:buNone/>
              <a:defRPr>
                <a:latin typeface="Catamaran"/>
                <a:ea typeface="Catamaran"/>
                <a:cs typeface="Catamaran"/>
                <a:sym typeface="Catamaran"/>
              </a:defRPr>
            </a:lvl9pPr>
          </a:lstStyle>
          <a:p/>
        </p:txBody>
      </p:sp>
      <p:sp>
        <p:nvSpPr>
          <p:cNvPr id="392" name="Google Shape;392;p19"/>
          <p:cNvSpPr txBox="1"/>
          <p:nvPr>
            <p:ph idx="3" type="subTitle"/>
          </p:nvPr>
        </p:nvSpPr>
        <p:spPr>
          <a:xfrm flipH="1">
            <a:off x="719625" y="3738900"/>
            <a:ext cx="3492300" cy="75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400"/>
              <a:buFont typeface="Catamaran"/>
              <a:buNone/>
              <a:defRPr>
                <a:latin typeface="Catamaran"/>
                <a:ea typeface="Catamaran"/>
                <a:cs typeface="Catamaran"/>
                <a:sym typeface="Catamaran"/>
              </a:defRPr>
            </a:lvl2pPr>
            <a:lvl3pPr lvl="2" rtl="0" algn="ctr">
              <a:lnSpc>
                <a:spcPct val="100000"/>
              </a:lnSpc>
              <a:spcBef>
                <a:spcPts val="0"/>
              </a:spcBef>
              <a:spcAft>
                <a:spcPts val="0"/>
              </a:spcAft>
              <a:buSzPts val="1400"/>
              <a:buFont typeface="Catamaran"/>
              <a:buNone/>
              <a:defRPr>
                <a:latin typeface="Catamaran"/>
                <a:ea typeface="Catamaran"/>
                <a:cs typeface="Catamaran"/>
                <a:sym typeface="Catamaran"/>
              </a:defRPr>
            </a:lvl3pPr>
            <a:lvl4pPr lvl="3" rtl="0" algn="ctr">
              <a:lnSpc>
                <a:spcPct val="100000"/>
              </a:lnSpc>
              <a:spcBef>
                <a:spcPts val="0"/>
              </a:spcBef>
              <a:spcAft>
                <a:spcPts val="0"/>
              </a:spcAft>
              <a:buSzPts val="1400"/>
              <a:buFont typeface="Catamaran"/>
              <a:buNone/>
              <a:defRPr>
                <a:latin typeface="Catamaran"/>
                <a:ea typeface="Catamaran"/>
                <a:cs typeface="Catamaran"/>
                <a:sym typeface="Catamaran"/>
              </a:defRPr>
            </a:lvl4pPr>
            <a:lvl5pPr lvl="4" rtl="0" algn="ctr">
              <a:lnSpc>
                <a:spcPct val="100000"/>
              </a:lnSpc>
              <a:spcBef>
                <a:spcPts val="0"/>
              </a:spcBef>
              <a:spcAft>
                <a:spcPts val="0"/>
              </a:spcAft>
              <a:buSzPts val="1400"/>
              <a:buFont typeface="Catamaran"/>
              <a:buNone/>
              <a:defRPr>
                <a:latin typeface="Catamaran"/>
                <a:ea typeface="Catamaran"/>
                <a:cs typeface="Catamaran"/>
                <a:sym typeface="Catamaran"/>
              </a:defRPr>
            </a:lvl5pPr>
            <a:lvl6pPr lvl="5" rtl="0" algn="ctr">
              <a:lnSpc>
                <a:spcPct val="100000"/>
              </a:lnSpc>
              <a:spcBef>
                <a:spcPts val="0"/>
              </a:spcBef>
              <a:spcAft>
                <a:spcPts val="0"/>
              </a:spcAft>
              <a:buSzPts val="1400"/>
              <a:buFont typeface="Catamaran"/>
              <a:buNone/>
              <a:defRPr>
                <a:latin typeface="Catamaran"/>
                <a:ea typeface="Catamaran"/>
                <a:cs typeface="Catamaran"/>
                <a:sym typeface="Catamaran"/>
              </a:defRPr>
            </a:lvl6pPr>
            <a:lvl7pPr lvl="6" rtl="0" algn="ctr">
              <a:lnSpc>
                <a:spcPct val="100000"/>
              </a:lnSpc>
              <a:spcBef>
                <a:spcPts val="0"/>
              </a:spcBef>
              <a:spcAft>
                <a:spcPts val="0"/>
              </a:spcAft>
              <a:buSzPts val="1400"/>
              <a:buFont typeface="Catamaran"/>
              <a:buNone/>
              <a:defRPr>
                <a:latin typeface="Catamaran"/>
                <a:ea typeface="Catamaran"/>
                <a:cs typeface="Catamaran"/>
                <a:sym typeface="Catamaran"/>
              </a:defRPr>
            </a:lvl7pPr>
            <a:lvl8pPr lvl="7" rtl="0" algn="ctr">
              <a:lnSpc>
                <a:spcPct val="100000"/>
              </a:lnSpc>
              <a:spcBef>
                <a:spcPts val="0"/>
              </a:spcBef>
              <a:spcAft>
                <a:spcPts val="0"/>
              </a:spcAft>
              <a:buSzPts val="1400"/>
              <a:buFont typeface="Catamaran"/>
              <a:buNone/>
              <a:defRPr>
                <a:latin typeface="Catamaran"/>
                <a:ea typeface="Catamaran"/>
                <a:cs typeface="Catamaran"/>
                <a:sym typeface="Catamaran"/>
              </a:defRPr>
            </a:lvl8pPr>
            <a:lvl9pPr lvl="8" rtl="0" algn="ctr">
              <a:lnSpc>
                <a:spcPct val="100000"/>
              </a:lnSpc>
              <a:spcBef>
                <a:spcPts val="0"/>
              </a:spcBef>
              <a:spcAft>
                <a:spcPts val="0"/>
              </a:spcAft>
              <a:buSzPts val="1400"/>
              <a:buFont typeface="Catamaran"/>
              <a:buNone/>
              <a:defRPr>
                <a:latin typeface="Catamaran"/>
                <a:ea typeface="Catamaran"/>
                <a:cs typeface="Catamaran"/>
                <a:sym typeface="Catamaran"/>
              </a:defRPr>
            </a:lvl9pPr>
          </a:lstStyle>
          <a:p/>
        </p:txBody>
      </p:sp>
      <p:sp>
        <p:nvSpPr>
          <p:cNvPr id="393" name="Google Shape;393;p19"/>
          <p:cNvSpPr txBox="1"/>
          <p:nvPr>
            <p:ph idx="4" type="subTitle"/>
          </p:nvPr>
        </p:nvSpPr>
        <p:spPr>
          <a:xfrm flipH="1">
            <a:off x="4932163" y="3738900"/>
            <a:ext cx="3492300" cy="75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Font typeface="Catamaran"/>
              <a:buNone/>
              <a:defRPr sz="1600">
                <a:latin typeface="Catamaran"/>
                <a:ea typeface="Catamaran"/>
                <a:cs typeface="Catamaran"/>
                <a:sym typeface="Catamaran"/>
              </a:defRPr>
            </a:lvl1pPr>
            <a:lvl2pPr lvl="1" rtl="0" algn="ctr">
              <a:lnSpc>
                <a:spcPct val="100000"/>
              </a:lnSpc>
              <a:spcBef>
                <a:spcPts val="0"/>
              </a:spcBef>
              <a:spcAft>
                <a:spcPts val="0"/>
              </a:spcAft>
              <a:buSzPts val="1400"/>
              <a:buFont typeface="Catamaran"/>
              <a:buNone/>
              <a:defRPr>
                <a:latin typeface="Catamaran"/>
                <a:ea typeface="Catamaran"/>
                <a:cs typeface="Catamaran"/>
                <a:sym typeface="Catamaran"/>
              </a:defRPr>
            </a:lvl2pPr>
            <a:lvl3pPr lvl="2" rtl="0" algn="ctr">
              <a:lnSpc>
                <a:spcPct val="100000"/>
              </a:lnSpc>
              <a:spcBef>
                <a:spcPts val="0"/>
              </a:spcBef>
              <a:spcAft>
                <a:spcPts val="0"/>
              </a:spcAft>
              <a:buSzPts val="1400"/>
              <a:buFont typeface="Catamaran"/>
              <a:buNone/>
              <a:defRPr>
                <a:latin typeface="Catamaran"/>
                <a:ea typeface="Catamaran"/>
                <a:cs typeface="Catamaran"/>
                <a:sym typeface="Catamaran"/>
              </a:defRPr>
            </a:lvl3pPr>
            <a:lvl4pPr lvl="3" rtl="0" algn="ctr">
              <a:lnSpc>
                <a:spcPct val="100000"/>
              </a:lnSpc>
              <a:spcBef>
                <a:spcPts val="0"/>
              </a:spcBef>
              <a:spcAft>
                <a:spcPts val="0"/>
              </a:spcAft>
              <a:buSzPts val="1400"/>
              <a:buFont typeface="Catamaran"/>
              <a:buNone/>
              <a:defRPr>
                <a:latin typeface="Catamaran"/>
                <a:ea typeface="Catamaran"/>
                <a:cs typeface="Catamaran"/>
                <a:sym typeface="Catamaran"/>
              </a:defRPr>
            </a:lvl4pPr>
            <a:lvl5pPr lvl="4" rtl="0" algn="ctr">
              <a:lnSpc>
                <a:spcPct val="100000"/>
              </a:lnSpc>
              <a:spcBef>
                <a:spcPts val="0"/>
              </a:spcBef>
              <a:spcAft>
                <a:spcPts val="0"/>
              </a:spcAft>
              <a:buSzPts val="1400"/>
              <a:buFont typeface="Catamaran"/>
              <a:buNone/>
              <a:defRPr>
                <a:latin typeface="Catamaran"/>
                <a:ea typeface="Catamaran"/>
                <a:cs typeface="Catamaran"/>
                <a:sym typeface="Catamaran"/>
              </a:defRPr>
            </a:lvl5pPr>
            <a:lvl6pPr lvl="5" rtl="0" algn="ctr">
              <a:lnSpc>
                <a:spcPct val="100000"/>
              </a:lnSpc>
              <a:spcBef>
                <a:spcPts val="0"/>
              </a:spcBef>
              <a:spcAft>
                <a:spcPts val="0"/>
              </a:spcAft>
              <a:buSzPts val="1400"/>
              <a:buFont typeface="Catamaran"/>
              <a:buNone/>
              <a:defRPr>
                <a:latin typeface="Catamaran"/>
                <a:ea typeface="Catamaran"/>
                <a:cs typeface="Catamaran"/>
                <a:sym typeface="Catamaran"/>
              </a:defRPr>
            </a:lvl6pPr>
            <a:lvl7pPr lvl="6" rtl="0" algn="ctr">
              <a:lnSpc>
                <a:spcPct val="100000"/>
              </a:lnSpc>
              <a:spcBef>
                <a:spcPts val="0"/>
              </a:spcBef>
              <a:spcAft>
                <a:spcPts val="0"/>
              </a:spcAft>
              <a:buSzPts val="1400"/>
              <a:buFont typeface="Catamaran"/>
              <a:buNone/>
              <a:defRPr>
                <a:latin typeface="Catamaran"/>
                <a:ea typeface="Catamaran"/>
                <a:cs typeface="Catamaran"/>
                <a:sym typeface="Catamaran"/>
              </a:defRPr>
            </a:lvl7pPr>
            <a:lvl8pPr lvl="7" rtl="0" algn="ctr">
              <a:lnSpc>
                <a:spcPct val="100000"/>
              </a:lnSpc>
              <a:spcBef>
                <a:spcPts val="0"/>
              </a:spcBef>
              <a:spcAft>
                <a:spcPts val="0"/>
              </a:spcAft>
              <a:buSzPts val="1400"/>
              <a:buFont typeface="Catamaran"/>
              <a:buNone/>
              <a:defRPr>
                <a:latin typeface="Catamaran"/>
                <a:ea typeface="Catamaran"/>
                <a:cs typeface="Catamaran"/>
                <a:sym typeface="Catamaran"/>
              </a:defRPr>
            </a:lvl8pPr>
            <a:lvl9pPr lvl="8" rtl="0" algn="ctr">
              <a:lnSpc>
                <a:spcPct val="100000"/>
              </a:lnSpc>
              <a:spcBef>
                <a:spcPts val="0"/>
              </a:spcBef>
              <a:spcAft>
                <a:spcPts val="0"/>
              </a:spcAft>
              <a:buSzPts val="1400"/>
              <a:buFont typeface="Catamaran"/>
              <a:buNone/>
              <a:defRPr>
                <a:latin typeface="Catamaran"/>
                <a:ea typeface="Catamaran"/>
                <a:cs typeface="Catamaran"/>
                <a:sym typeface="Catamaran"/>
              </a:defRPr>
            </a:lvl9pPr>
          </a:lstStyle>
          <a:p/>
        </p:txBody>
      </p:sp>
      <p:sp>
        <p:nvSpPr>
          <p:cNvPr id="394" name="Google Shape;394;p19"/>
          <p:cNvSpPr txBox="1"/>
          <p:nvPr>
            <p:ph idx="5" type="subTitle"/>
          </p:nvPr>
        </p:nvSpPr>
        <p:spPr>
          <a:xfrm flipH="1">
            <a:off x="2152628" y="1377150"/>
            <a:ext cx="626400" cy="577800"/>
          </a:xfrm>
          <a:prstGeom prst="rect">
            <a:avLst/>
          </a:prstGeom>
          <a:solidFill>
            <a:schemeClr val="dk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ource Sans Pro"/>
              <a:buNone/>
              <a:defRPr b="1" sz="3600">
                <a:latin typeface="Open Sans"/>
                <a:ea typeface="Open Sans"/>
                <a:cs typeface="Open Sans"/>
                <a:sym typeface="Open Sans"/>
              </a:defRPr>
            </a:lvl1pPr>
            <a:lvl2pPr lvl="1"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2pPr>
            <a:lvl3pPr lvl="2"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3pPr>
            <a:lvl4pPr lvl="3"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4pPr>
            <a:lvl5pPr lvl="4"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5pPr>
            <a:lvl6pPr lvl="5"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6pPr>
            <a:lvl7pPr lvl="6"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7pPr>
            <a:lvl8pPr lvl="7"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8pPr>
            <a:lvl9pPr lvl="8"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9pPr>
          </a:lstStyle>
          <a:p/>
        </p:txBody>
      </p:sp>
      <p:sp>
        <p:nvSpPr>
          <p:cNvPr id="395" name="Google Shape;395;p19"/>
          <p:cNvSpPr txBox="1"/>
          <p:nvPr>
            <p:ph idx="6" type="subTitle"/>
          </p:nvPr>
        </p:nvSpPr>
        <p:spPr>
          <a:xfrm flipH="1">
            <a:off x="6364874" y="1377150"/>
            <a:ext cx="626400" cy="577800"/>
          </a:xfrm>
          <a:prstGeom prst="rect">
            <a:avLst/>
          </a:prstGeom>
          <a:solidFill>
            <a:schemeClr val="dk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Source Sans Pro"/>
              <a:buNone/>
              <a:defRPr b="1" sz="3600">
                <a:latin typeface="Open Sans"/>
                <a:ea typeface="Open Sans"/>
                <a:cs typeface="Open Sans"/>
                <a:sym typeface="Open Sans"/>
              </a:defRPr>
            </a:lvl1pPr>
            <a:lvl2pPr lvl="1"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2pPr>
            <a:lvl3pPr lvl="2"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3pPr>
            <a:lvl4pPr lvl="3"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4pPr>
            <a:lvl5pPr lvl="4"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5pPr>
            <a:lvl6pPr lvl="5"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6pPr>
            <a:lvl7pPr lvl="6"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7pPr>
            <a:lvl8pPr lvl="7"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8pPr>
            <a:lvl9pPr lvl="8" rtl="0" algn="ctr">
              <a:lnSpc>
                <a:spcPct val="100000"/>
              </a:lnSpc>
              <a:spcBef>
                <a:spcPts val="0"/>
              </a:spcBef>
              <a:spcAft>
                <a:spcPts val="0"/>
              </a:spcAft>
              <a:buSzPts val="1400"/>
              <a:buFont typeface="Source Sans Pro"/>
              <a:buNone/>
              <a:defRPr>
                <a:latin typeface="Source Sans Pro"/>
                <a:ea typeface="Source Sans Pro"/>
                <a:cs typeface="Source Sans Pro"/>
                <a:sym typeface="Source Sans Pro"/>
              </a:defRPr>
            </a:lvl9pPr>
          </a:lstStyle>
          <a:p/>
        </p:txBody>
      </p:sp>
      <p:sp>
        <p:nvSpPr>
          <p:cNvPr id="396" name="Google Shape;396;p19"/>
          <p:cNvSpPr txBox="1"/>
          <p:nvPr>
            <p:ph idx="7" type="subTitle"/>
          </p:nvPr>
        </p:nvSpPr>
        <p:spPr>
          <a:xfrm flipH="1">
            <a:off x="2152628" y="3084876"/>
            <a:ext cx="626400" cy="577800"/>
          </a:xfrm>
          <a:prstGeom prst="rect">
            <a:avLst/>
          </a:prstGeom>
          <a:solidFill>
            <a:schemeClr val="dk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Open Sans"/>
              <a:buNone/>
              <a:defRPr b="1" sz="3600">
                <a:latin typeface="Open Sans"/>
                <a:ea typeface="Open Sans"/>
                <a:cs typeface="Open Sans"/>
                <a:sym typeface="Open Sans"/>
              </a:defRPr>
            </a:lvl1pPr>
            <a:lvl2pPr lvl="1" rtl="0" algn="ctr">
              <a:lnSpc>
                <a:spcPct val="100000"/>
              </a:lnSpc>
              <a:spcBef>
                <a:spcPts val="0"/>
              </a:spcBef>
              <a:spcAft>
                <a:spcPts val="0"/>
              </a:spcAft>
              <a:buSzPts val="1400"/>
              <a:buFont typeface="Open Sans"/>
              <a:buNone/>
              <a:defRPr b="1">
                <a:latin typeface="Open Sans"/>
                <a:ea typeface="Open Sans"/>
                <a:cs typeface="Open Sans"/>
                <a:sym typeface="Open Sans"/>
              </a:defRPr>
            </a:lvl2pPr>
            <a:lvl3pPr lvl="2" rtl="0" algn="ctr">
              <a:lnSpc>
                <a:spcPct val="100000"/>
              </a:lnSpc>
              <a:spcBef>
                <a:spcPts val="0"/>
              </a:spcBef>
              <a:spcAft>
                <a:spcPts val="0"/>
              </a:spcAft>
              <a:buSzPts val="1400"/>
              <a:buFont typeface="Open Sans"/>
              <a:buNone/>
              <a:defRPr b="1">
                <a:latin typeface="Open Sans"/>
                <a:ea typeface="Open Sans"/>
                <a:cs typeface="Open Sans"/>
                <a:sym typeface="Open Sans"/>
              </a:defRPr>
            </a:lvl3pPr>
            <a:lvl4pPr lvl="3" rtl="0" algn="ctr">
              <a:lnSpc>
                <a:spcPct val="100000"/>
              </a:lnSpc>
              <a:spcBef>
                <a:spcPts val="0"/>
              </a:spcBef>
              <a:spcAft>
                <a:spcPts val="0"/>
              </a:spcAft>
              <a:buSzPts val="1400"/>
              <a:buFont typeface="Open Sans"/>
              <a:buNone/>
              <a:defRPr b="1">
                <a:latin typeface="Open Sans"/>
                <a:ea typeface="Open Sans"/>
                <a:cs typeface="Open Sans"/>
                <a:sym typeface="Open Sans"/>
              </a:defRPr>
            </a:lvl4pPr>
            <a:lvl5pPr lvl="4" rtl="0" algn="ctr">
              <a:lnSpc>
                <a:spcPct val="100000"/>
              </a:lnSpc>
              <a:spcBef>
                <a:spcPts val="0"/>
              </a:spcBef>
              <a:spcAft>
                <a:spcPts val="0"/>
              </a:spcAft>
              <a:buSzPts val="1400"/>
              <a:buFont typeface="Open Sans"/>
              <a:buNone/>
              <a:defRPr b="1">
                <a:latin typeface="Open Sans"/>
                <a:ea typeface="Open Sans"/>
                <a:cs typeface="Open Sans"/>
                <a:sym typeface="Open Sans"/>
              </a:defRPr>
            </a:lvl5pPr>
            <a:lvl6pPr lvl="5" rtl="0" algn="ctr">
              <a:lnSpc>
                <a:spcPct val="100000"/>
              </a:lnSpc>
              <a:spcBef>
                <a:spcPts val="0"/>
              </a:spcBef>
              <a:spcAft>
                <a:spcPts val="0"/>
              </a:spcAft>
              <a:buSzPts val="1400"/>
              <a:buFont typeface="Open Sans"/>
              <a:buNone/>
              <a:defRPr b="1">
                <a:latin typeface="Open Sans"/>
                <a:ea typeface="Open Sans"/>
                <a:cs typeface="Open Sans"/>
                <a:sym typeface="Open Sans"/>
              </a:defRPr>
            </a:lvl6pPr>
            <a:lvl7pPr lvl="6" rtl="0" algn="ctr">
              <a:lnSpc>
                <a:spcPct val="100000"/>
              </a:lnSpc>
              <a:spcBef>
                <a:spcPts val="0"/>
              </a:spcBef>
              <a:spcAft>
                <a:spcPts val="0"/>
              </a:spcAft>
              <a:buSzPts val="1400"/>
              <a:buFont typeface="Open Sans"/>
              <a:buNone/>
              <a:defRPr b="1">
                <a:latin typeface="Open Sans"/>
                <a:ea typeface="Open Sans"/>
                <a:cs typeface="Open Sans"/>
                <a:sym typeface="Open Sans"/>
              </a:defRPr>
            </a:lvl7pPr>
            <a:lvl8pPr lvl="7" rtl="0" algn="ctr">
              <a:lnSpc>
                <a:spcPct val="100000"/>
              </a:lnSpc>
              <a:spcBef>
                <a:spcPts val="0"/>
              </a:spcBef>
              <a:spcAft>
                <a:spcPts val="0"/>
              </a:spcAft>
              <a:buSzPts val="1400"/>
              <a:buFont typeface="Open Sans"/>
              <a:buNone/>
              <a:defRPr b="1">
                <a:latin typeface="Open Sans"/>
                <a:ea typeface="Open Sans"/>
                <a:cs typeface="Open Sans"/>
                <a:sym typeface="Open Sans"/>
              </a:defRPr>
            </a:lvl8pPr>
            <a:lvl9pPr lvl="8" rtl="0" algn="ctr">
              <a:lnSpc>
                <a:spcPct val="100000"/>
              </a:lnSpc>
              <a:spcBef>
                <a:spcPts val="0"/>
              </a:spcBef>
              <a:spcAft>
                <a:spcPts val="0"/>
              </a:spcAft>
              <a:buSzPts val="1400"/>
              <a:buFont typeface="Open Sans"/>
              <a:buNone/>
              <a:defRPr b="1">
                <a:latin typeface="Open Sans"/>
                <a:ea typeface="Open Sans"/>
                <a:cs typeface="Open Sans"/>
                <a:sym typeface="Open Sans"/>
              </a:defRPr>
            </a:lvl9pPr>
          </a:lstStyle>
          <a:p/>
        </p:txBody>
      </p:sp>
      <p:sp>
        <p:nvSpPr>
          <p:cNvPr id="397" name="Google Shape;397;p19"/>
          <p:cNvSpPr txBox="1"/>
          <p:nvPr>
            <p:ph idx="8" type="subTitle"/>
          </p:nvPr>
        </p:nvSpPr>
        <p:spPr>
          <a:xfrm flipH="1">
            <a:off x="6364874" y="3084899"/>
            <a:ext cx="626400" cy="577800"/>
          </a:xfrm>
          <a:prstGeom prst="rect">
            <a:avLst/>
          </a:prstGeom>
          <a:solidFill>
            <a:schemeClr val="dk2"/>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Open Sans"/>
              <a:buNone/>
              <a:defRPr b="1" sz="3600">
                <a:latin typeface="Open Sans"/>
                <a:ea typeface="Open Sans"/>
                <a:cs typeface="Open Sans"/>
                <a:sym typeface="Open Sans"/>
              </a:defRPr>
            </a:lvl1pPr>
            <a:lvl2pPr lvl="1" rtl="0" algn="ctr">
              <a:lnSpc>
                <a:spcPct val="100000"/>
              </a:lnSpc>
              <a:spcBef>
                <a:spcPts val="0"/>
              </a:spcBef>
              <a:spcAft>
                <a:spcPts val="0"/>
              </a:spcAft>
              <a:buSzPts val="1400"/>
              <a:buFont typeface="Open Sans"/>
              <a:buNone/>
              <a:defRPr b="1">
                <a:latin typeface="Open Sans"/>
                <a:ea typeface="Open Sans"/>
                <a:cs typeface="Open Sans"/>
                <a:sym typeface="Open Sans"/>
              </a:defRPr>
            </a:lvl2pPr>
            <a:lvl3pPr lvl="2" rtl="0" algn="ctr">
              <a:lnSpc>
                <a:spcPct val="100000"/>
              </a:lnSpc>
              <a:spcBef>
                <a:spcPts val="0"/>
              </a:spcBef>
              <a:spcAft>
                <a:spcPts val="0"/>
              </a:spcAft>
              <a:buSzPts val="1400"/>
              <a:buFont typeface="Open Sans"/>
              <a:buNone/>
              <a:defRPr b="1">
                <a:latin typeface="Open Sans"/>
                <a:ea typeface="Open Sans"/>
                <a:cs typeface="Open Sans"/>
                <a:sym typeface="Open Sans"/>
              </a:defRPr>
            </a:lvl3pPr>
            <a:lvl4pPr lvl="3" rtl="0" algn="ctr">
              <a:lnSpc>
                <a:spcPct val="100000"/>
              </a:lnSpc>
              <a:spcBef>
                <a:spcPts val="0"/>
              </a:spcBef>
              <a:spcAft>
                <a:spcPts val="0"/>
              </a:spcAft>
              <a:buSzPts val="1400"/>
              <a:buFont typeface="Open Sans"/>
              <a:buNone/>
              <a:defRPr b="1">
                <a:latin typeface="Open Sans"/>
                <a:ea typeface="Open Sans"/>
                <a:cs typeface="Open Sans"/>
                <a:sym typeface="Open Sans"/>
              </a:defRPr>
            </a:lvl4pPr>
            <a:lvl5pPr lvl="4" rtl="0" algn="ctr">
              <a:lnSpc>
                <a:spcPct val="100000"/>
              </a:lnSpc>
              <a:spcBef>
                <a:spcPts val="0"/>
              </a:spcBef>
              <a:spcAft>
                <a:spcPts val="0"/>
              </a:spcAft>
              <a:buSzPts val="1400"/>
              <a:buFont typeface="Open Sans"/>
              <a:buNone/>
              <a:defRPr b="1">
                <a:latin typeface="Open Sans"/>
                <a:ea typeface="Open Sans"/>
                <a:cs typeface="Open Sans"/>
                <a:sym typeface="Open Sans"/>
              </a:defRPr>
            </a:lvl5pPr>
            <a:lvl6pPr lvl="5" rtl="0" algn="ctr">
              <a:lnSpc>
                <a:spcPct val="100000"/>
              </a:lnSpc>
              <a:spcBef>
                <a:spcPts val="0"/>
              </a:spcBef>
              <a:spcAft>
                <a:spcPts val="0"/>
              </a:spcAft>
              <a:buSzPts val="1400"/>
              <a:buFont typeface="Open Sans"/>
              <a:buNone/>
              <a:defRPr b="1">
                <a:latin typeface="Open Sans"/>
                <a:ea typeface="Open Sans"/>
                <a:cs typeface="Open Sans"/>
                <a:sym typeface="Open Sans"/>
              </a:defRPr>
            </a:lvl6pPr>
            <a:lvl7pPr lvl="6" rtl="0" algn="ctr">
              <a:lnSpc>
                <a:spcPct val="100000"/>
              </a:lnSpc>
              <a:spcBef>
                <a:spcPts val="0"/>
              </a:spcBef>
              <a:spcAft>
                <a:spcPts val="0"/>
              </a:spcAft>
              <a:buSzPts val="1400"/>
              <a:buFont typeface="Open Sans"/>
              <a:buNone/>
              <a:defRPr b="1">
                <a:latin typeface="Open Sans"/>
                <a:ea typeface="Open Sans"/>
                <a:cs typeface="Open Sans"/>
                <a:sym typeface="Open Sans"/>
              </a:defRPr>
            </a:lvl7pPr>
            <a:lvl8pPr lvl="7" rtl="0" algn="ctr">
              <a:lnSpc>
                <a:spcPct val="100000"/>
              </a:lnSpc>
              <a:spcBef>
                <a:spcPts val="0"/>
              </a:spcBef>
              <a:spcAft>
                <a:spcPts val="0"/>
              </a:spcAft>
              <a:buSzPts val="1400"/>
              <a:buFont typeface="Open Sans"/>
              <a:buNone/>
              <a:defRPr b="1">
                <a:latin typeface="Open Sans"/>
                <a:ea typeface="Open Sans"/>
                <a:cs typeface="Open Sans"/>
                <a:sym typeface="Open Sans"/>
              </a:defRPr>
            </a:lvl8pPr>
            <a:lvl9pPr lvl="8" rtl="0" algn="ctr">
              <a:lnSpc>
                <a:spcPct val="100000"/>
              </a:lnSpc>
              <a:spcBef>
                <a:spcPts val="0"/>
              </a:spcBef>
              <a:spcAft>
                <a:spcPts val="0"/>
              </a:spcAft>
              <a:buSzPts val="1400"/>
              <a:buFont typeface="Open Sans"/>
              <a:buNone/>
              <a:defRPr b="1">
                <a:latin typeface="Open Sans"/>
                <a:ea typeface="Open Sans"/>
                <a:cs typeface="Open Sans"/>
                <a:sym typeface="Open Sans"/>
              </a:defRPr>
            </a:lvl9pPr>
          </a:lstStyle>
          <a:p/>
        </p:txBody>
      </p:sp>
      <p:sp>
        <p:nvSpPr>
          <p:cNvPr id="398" name="Google Shape;398;p19"/>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99" name="Google Shape;399;p19"/>
          <p:cNvGrpSpPr/>
          <p:nvPr/>
        </p:nvGrpSpPr>
        <p:grpSpPr>
          <a:xfrm rot="5400000">
            <a:off x="-821529" y="2689220"/>
            <a:ext cx="1636251" cy="3272310"/>
            <a:chOff x="7507749" y="935601"/>
            <a:chExt cx="1636251" cy="3272310"/>
          </a:xfrm>
        </p:grpSpPr>
        <p:sp>
          <p:nvSpPr>
            <p:cNvPr id="400" name="Google Shape;400;p19"/>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9"/>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9"/>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9"/>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2 columns">
  <p:cSld name="BLANK_1_1_3">
    <p:spTree>
      <p:nvGrpSpPr>
        <p:cNvPr id="404" name="Shape 404"/>
        <p:cNvGrpSpPr/>
        <p:nvPr/>
      </p:nvGrpSpPr>
      <p:grpSpPr>
        <a:xfrm>
          <a:off x="0" y="0"/>
          <a:ext cx="0" cy="0"/>
          <a:chOff x="0" y="0"/>
          <a:chExt cx="0" cy="0"/>
        </a:xfrm>
      </p:grpSpPr>
      <p:sp>
        <p:nvSpPr>
          <p:cNvPr id="405" name="Google Shape;405;p20"/>
          <p:cNvSpPr txBox="1"/>
          <p:nvPr>
            <p:ph type="ctrTitle"/>
          </p:nvPr>
        </p:nvSpPr>
        <p:spPr>
          <a:xfrm flipH="1">
            <a:off x="1360377" y="1358600"/>
            <a:ext cx="2570700" cy="11940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3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06" name="Google Shape;406;p20"/>
          <p:cNvSpPr txBox="1"/>
          <p:nvPr>
            <p:ph idx="1" type="subTitle"/>
          </p:nvPr>
        </p:nvSpPr>
        <p:spPr>
          <a:xfrm flipH="1">
            <a:off x="1360913" y="2624175"/>
            <a:ext cx="2570700" cy="1068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6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07" name="Google Shape;407;p20"/>
          <p:cNvSpPr txBox="1"/>
          <p:nvPr>
            <p:ph idx="2" type="ctrTitle"/>
          </p:nvPr>
        </p:nvSpPr>
        <p:spPr>
          <a:xfrm flipH="1">
            <a:off x="5212377" y="1358600"/>
            <a:ext cx="2570700" cy="11940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08" name="Google Shape;408;p20"/>
          <p:cNvSpPr txBox="1"/>
          <p:nvPr>
            <p:ph idx="3" type="subTitle"/>
          </p:nvPr>
        </p:nvSpPr>
        <p:spPr>
          <a:xfrm flipH="1">
            <a:off x="5212913" y="2624175"/>
            <a:ext cx="2570700" cy="106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6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grpSp>
        <p:nvGrpSpPr>
          <p:cNvPr id="409" name="Google Shape;409;p20"/>
          <p:cNvGrpSpPr/>
          <p:nvPr/>
        </p:nvGrpSpPr>
        <p:grpSpPr>
          <a:xfrm rot="5400000">
            <a:off x="1841033" y="2689220"/>
            <a:ext cx="1636251" cy="3272310"/>
            <a:chOff x="7507749" y="935601"/>
            <a:chExt cx="1636251" cy="3272310"/>
          </a:xfrm>
        </p:grpSpPr>
        <p:sp>
          <p:nvSpPr>
            <p:cNvPr id="410" name="Google Shape;410;p20"/>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0"/>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0"/>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0"/>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 name="Google Shape;414;p20"/>
          <p:cNvGrpSpPr/>
          <p:nvPr/>
        </p:nvGrpSpPr>
        <p:grpSpPr>
          <a:xfrm rot="-5400000">
            <a:off x="5667383" y="-822554"/>
            <a:ext cx="1636251" cy="3272310"/>
            <a:chOff x="7507749" y="935601"/>
            <a:chExt cx="1636251" cy="3272310"/>
          </a:xfrm>
        </p:grpSpPr>
        <p:sp>
          <p:nvSpPr>
            <p:cNvPr id="415" name="Google Shape;415;p20"/>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0"/>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0"/>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0"/>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Vacía 1 1 3">
  <p:cSld name="BLANK_1_1_3_2">
    <p:spTree>
      <p:nvGrpSpPr>
        <p:cNvPr id="419" name="Shape 419"/>
        <p:cNvGrpSpPr/>
        <p:nvPr/>
      </p:nvGrpSpPr>
      <p:grpSpPr>
        <a:xfrm>
          <a:off x="0" y="0"/>
          <a:ext cx="0" cy="0"/>
          <a:chOff x="0" y="0"/>
          <a:chExt cx="0" cy="0"/>
        </a:xfrm>
      </p:grpSpPr>
      <p:sp>
        <p:nvSpPr>
          <p:cNvPr id="420" name="Google Shape;420;p21"/>
          <p:cNvSpPr txBox="1"/>
          <p:nvPr>
            <p:ph hasCustomPrompt="1" type="title"/>
          </p:nvPr>
        </p:nvSpPr>
        <p:spPr>
          <a:xfrm flipH="1">
            <a:off x="5957568" y="1146900"/>
            <a:ext cx="2461200" cy="5025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E87E45"/>
              </a:buClr>
              <a:buSzPts val="3600"/>
              <a:buNone/>
              <a:defRPr sz="3000"/>
            </a:lvl1pPr>
            <a:lvl2pPr lvl="1" rtl="0">
              <a:spcBef>
                <a:spcPts val="0"/>
              </a:spcBef>
              <a:spcAft>
                <a:spcPts val="0"/>
              </a:spcAft>
              <a:buClr>
                <a:srgbClr val="E87E45"/>
              </a:buClr>
              <a:buSzPts val="3600"/>
              <a:buNone/>
              <a:defRPr sz="3600">
                <a:solidFill>
                  <a:srgbClr val="E87E45"/>
                </a:solidFill>
              </a:defRPr>
            </a:lvl2pPr>
            <a:lvl3pPr lvl="2" rtl="0">
              <a:spcBef>
                <a:spcPts val="0"/>
              </a:spcBef>
              <a:spcAft>
                <a:spcPts val="0"/>
              </a:spcAft>
              <a:buClr>
                <a:srgbClr val="E87E45"/>
              </a:buClr>
              <a:buSzPts val="3600"/>
              <a:buNone/>
              <a:defRPr sz="3600">
                <a:solidFill>
                  <a:srgbClr val="E87E45"/>
                </a:solidFill>
              </a:defRPr>
            </a:lvl3pPr>
            <a:lvl4pPr lvl="3" rtl="0">
              <a:spcBef>
                <a:spcPts val="0"/>
              </a:spcBef>
              <a:spcAft>
                <a:spcPts val="0"/>
              </a:spcAft>
              <a:buClr>
                <a:srgbClr val="E87E45"/>
              </a:buClr>
              <a:buSzPts val="3600"/>
              <a:buNone/>
              <a:defRPr sz="3600">
                <a:solidFill>
                  <a:srgbClr val="E87E45"/>
                </a:solidFill>
              </a:defRPr>
            </a:lvl4pPr>
            <a:lvl5pPr lvl="4" rtl="0">
              <a:spcBef>
                <a:spcPts val="0"/>
              </a:spcBef>
              <a:spcAft>
                <a:spcPts val="0"/>
              </a:spcAft>
              <a:buClr>
                <a:srgbClr val="E87E45"/>
              </a:buClr>
              <a:buSzPts val="3600"/>
              <a:buNone/>
              <a:defRPr sz="3600">
                <a:solidFill>
                  <a:srgbClr val="E87E45"/>
                </a:solidFill>
              </a:defRPr>
            </a:lvl5pPr>
            <a:lvl6pPr lvl="5" rtl="0">
              <a:spcBef>
                <a:spcPts val="0"/>
              </a:spcBef>
              <a:spcAft>
                <a:spcPts val="0"/>
              </a:spcAft>
              <a:buClr>
                <a:srgbClr val="E87E45"/>
              </a:buClr>
              <a:buSzPts val="3600"/>
              <a:buNone/>
              <a:defRPr sz="3600">
                <a:solidFill>
                  <a:srgbClr val="E87E45"/>
                </a:solidFill>
              </a:defRPr>
            </a:lvl6pPr>
            <a:lvl7pPr lvl="6" rtl="0">
              <a:spcBef>
                <a:spcPts val="0"/>
              </a:spcBef>
              <a:spcAft>
                <a:spcPts val="0"/>
              </a:spcAft>
              <a:buClr>
                <a:srgbClr val="E87E45"/>
              </a:buClr>
              <a:buSzPts val="3600"/>
              <a:buNone/>
              <a:defRPr sz="3600">
                <a:solidFill>
                  <a:srgbClr val="E87E45"/>
                </a:solidFill>
              </a:defRPr>
            </a:lvl7pPr>
            <a:lvl8pPr lvl="7" rtl="0">
              <a:spcBef>
                <a:spcPts val="0"/>
              </a:spcBef>
              <a:spcAft>
                <a:spcPts val="0"/>
              </a:spcAft>
              <a:buClr>
                <a:srgbClr val="E87E45"/>
              </a:buClr>
              <a:buSzPts val="3600"/>
              <a:buNone/>
              <a:defRPr sz="3600">
                <a:solidFill>
                  <a:srgbClr val="E87E45"/>
                </a:solidFill>
              </a:defRPr>
            </a:lvl8pPr>
            <a:lvl9pPr lvl="8" rtl="0">
              <a:spcBef>
                <a:spcPts val="0"/>
              </a:spcBef>
              <a:spcAft>
                <a:spcPts val="0"/>
              </a:spcAft>
              <a:buClr>
                <a:srgbClr val="E87E45"/>
              </a:buClr>
              <a:buSzPts val="3600"/>
              <a:buNone/>
              <a:defRPr sz="3600">
                <a:solidFill>
                  <a:srgbClr val="E87E45"/>
                </a:solidFill>
              </a:defRPr>
            </a:lvl9pPr>
          </a:lstStyle>
          <a:p>
            <a:r>
              <a:t>xx%</a:t>
            </a:r>
          </a:p>
        </p:txBody>
      </p:sp>
      <p:sp>
        <p:nvSpPr>
          <p:cNvPr id="421" name="Google Shape;421;p21"/>
          <p:cNvSpPr txBox="1"/>
          <p:nvPr>
            <p:ph idx="1" type="subTitle"/>
          </p:nvPr>
        </p:nvSpPr>
        <p:spPr>
          <a:xfrm flipH="1">
            <a:off x="5957496" y="1649397"/>
            <a:ext cx="24612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3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22" name="Google Shape;422;p21"/>
          <p:cNvSpPr txBox="1"/>
          <p:nvPr>
            <p:ph hasCustomPrompt="1" idx="2" type="title"/>
          </p:nvPr>
        </p:nvSpPr>
        <p:spPr>
          <a:xfrm flipH="1">
            <a:off x="5957600" y="2509290"/>
            <a:ext cx="2461200" cy="5025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E87E45"/>
              </a:buClr>
              <a:buSzPts val="3600"/>
              <a:buNone/>
              <a:defRPr sz="3000"/>
            </a:lvl1pPr>
            <a:lvl2pPr lvl="1" rtl="0">
              <a:spcBef>
                <a:spcPts val="0"/>
              </a:spcBef>
              <a:spcAft>
                <a:spcPts val="0"/>
              </a:spcAft>
              <a:buClr>
                <a:srgbClr val="E87E45"/>
              </a:buClr>
              <a:buSzPts val="3600"/>
              <a:buNone/>
              <a:defRPr sz="3600">
                <a:solidFill>
                  <a:srgbClr val="E87E45"/>
                </a:solidFill>
              </a:defRPr>
            </a:lvl2pPr>
            <a:lvl3pPr lvl="2" rtl="0">
              <a:spcBef>
                <a:spcPts val="0"/>
              </a:spcBef>
              <a:spcAft>
                <a:spcPts val="0"/>
              </a:spcAft>
              <a:buClr>
                <a:srgbClr val="E87E45"/>
              </a:buClr>
              <a:buSzPts val="3600"/>
              <a:buNone/>
              <a:defRPr sz="3600">
                <a:solidFill>
                  <a:srgbClr val="E87E45"/>
                </a:solidFill>
              </a:defRPr>
            </a:lvl3pPr>
            <a:lvl4pPr lvl="3" rtl="0">
              <a:spcBef>
                <a:spcPts val="0"/>
              </a:spcBef>
              <a:spcAft>
                <a:spcPts val="0"/>
              </a:spcAft>
              <a:buClr>
                <a:srgbClr val="E87E45"/>
              </a:buClr>
              <a:buSzPts val="3600"/>
              <a:buNone/>
              <a:defRPr sz="3600">
                <a:solidFill>
                  <a:srgbClr val="E87E45"/>
                </a:solidFill>
              </a:defRPr>
            </a:lvl4pPr>
            <a:lvl5pPr lvl="4" rtl="0">
              <a:spcBef>
                <a:spcPts val="0"/>
              </a:spcBef>
              <a:spcAft>
                <a:spcPts val="0"/>
              </a:spcAft>
              <a:buClr>
                <a:srgbClr val="E87E45"/>
              </a:buClr>
              <a:buSzPts val="3600"/>
              <a:buNone/>
              <a:defRPr sz="3600">
                <a:solidFill>
                  <a:srgbClr val="E87E45"/>
                </a:solidFill>
              </a:defRPr>
            </a:lvl5pPr>
            <a:lvl6pPr lvl="5" rtl="0">
              <a:spcBef>
                <a:spcPts val="0"/>
              </a:spcBef>
              <a:spcAft>
                <a:spcPts val="0"/>
              </a:spcAft>
              <a:buClr>
                <a:srgbClr val="E87E45"/>
              </a:buClr>
              <a:buSzPts val="3600"/>
              <a:buNone/>
              <a:defRPr sz="3600">
                <a:solidFill>
                  <a:srgbClr val="E87E45"/>
                </a:solidFill>
              </a:defRPr>
            </a:lvl6pPr>
            <a:lvl7pPr lvl="6" rtl="0">
              <a:spcBef>
                <a:spcPts val="0"/>
              </a:spcBef>
              <a:spcAft>
                <a:spcPts val="0"/>
              </a:spcAft>
              <a:buClr>
                <a:srgbClr val="E87E45"/>
              </a:buClr>
              <a:buSzPts val="3600"/>
              <a:buNone/>
              <a:defRPr sz="3600">
                <a:solidFill>
                  <a:srgbClr val="E87E45"/>
                </a:solidFill>
              </a:defRPr>
            </a:lvl7pPr>
            <a:lvl8pPr lvl="7" rtl="0">
              <a:spcBef>
                <a:spcPts val="0"/>
              </a:spcBef>
              <a:spcAft>
                <a:spcPts val="0"/>
              </a:spcAft>
              <a:buClr>
                <a:srgbClr val="E87E45"/>
              </a:buClr>
              <a:buSzPts val="3600"/>
              <a:buNone/>
              <a:defRPr sz="3600">
                <a:solidFill>
                  <a:srgbClr val="E87E45"/>
                </a:solidFill>
              </a:defRPr>
            </a:lvl8pPr>
            <a:lvl9pPr lvl="8" rtl="0">
              <a:spcBef>
                <a:spcPts val="0"/>
              </a:spcBef>
              <a:spcAft>
                <a:spcPts val="0"/>
              </a:spcAft>
              <a:buClr>
                <a:srgbClr val="E87E45"/>
              </a:buClr>
              <a:buSzPts val="3600"/>
              <a:buNone/>
              <a:defRPr sz="3600">
                <a:solidFill>
                  <a:srgbClr val="E87E45"/>
                </a:solidFill>
              </a:defRPr>
            </a:lvl9pPr>
          </a:lstStyle>
          <a:p>
            <a:r>
              <a:t>xx%</a:t>
            </a:r>
          </a:p>
        </p:txBody>
      </p:sp>
      <p:sp>
        <p:nvSpPr>
          <p:cNvPr id="423" name="Google Shape;423;p21"/>
          <p:cNvSpPr txBox="1"/>
          <p:nvPr>
            <p:ph idx="3" type="subTitle"/>
          </p:nvPr>
        </p:nvSpPr>
        <p:spPr>
          <a:xfrm flipH="1">
            <a:off x="5957528" y="3011800"/>
            <a:ext cx="24612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3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24" name="Google Shape;424;p21"/>
          <p:cNvSpPr txBox="1"/>
          <p:nvPr>
            <p:ph idx="4"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25" name="Google Shape;425;p21"/>
          <p:cNvSpPr txBox="1"/>
          <p:nvPr>
            <p:ph hasCustomPrompt="1" idx="5" type="title"/>
          </p:nvPr>
        </p:nvSpPr>
        <p:spPr>
          <a:xfrm flipH="1">
            <a:off x="5957600" y="3871690"/>
            <a:ext cx="2461200" cy="5025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E87E45"/>
              </a:buClr>
              <a:buSzPts val="3600"/>
              <a:buNone/>
              <a:defRPr sz="3000"/>
            </a:lvl1pPr>
            <a:lvl2pPr lvl="1" rtl="0">
              <a:spcBef>
                <a:spcPts val="0"/>
              </a:spcBef>
              <a:spcAft>
                <a:spcPts val="0"/>
              </a:spcAft>
              <a:buClr>
                <a:srgbClr val="E87E45"/>
              </a:buClr>
              <a:buSzPts val="3600"/>
              <a:buNone/>
              <a:defRPr sz="3600">
                <a:solidFill>
                  <a:srgbClr val="E87E45"/>
                </a:solidFill>
              </a:defRPr>
            </a:lvl2pPr>
            <a:lvl3pPr lvl="2" rtl="0">
              <a:spcBef>
                <a:spcPts val="0"/>
              </a:spcBef>
              <a:spcAft>
                <a:spcPts val="0"/>
              </a:spcAft>
              <a:buClr>
                <a:srgbClr val="E87E45"/>
              </a:buClr>
              <a:buSzPts val="3600"/>
              <a:buNone/>
              <a:defRPr sz="3600">
                <a:solidFill>
                  <a:srgbClr val="E87E45"/>
                </a:solidFill>
              </a:defRPr>
            </a:lvl3pPr>
            <a:lvl4pPr lvl="3" rtl="0">
              <a:spcBef>
                <a:spcPts val="0"/>
              </a:spcBef>
              <a:spcAft>
                <a:spcPts val="0"/>
              </a:spcAft>
              <a:buClr>
                <a:srgbClr val="E87E45"/>
              </a:buClr>
              <a:buSzPts val="3600"/>
              <a:buNone/>
              <a:defRPr sz="3600">
                <a:solidFill>
                  <a:srgbClr val="E87E45"/>
                </a:solidFill>
              </a:defRPr>
            </a:lvl4pPr>
            <a:lvl5pPr lvl="4" rtl="0">
              <a:spcBef>
                <a:spcPts val="0"/>
              </a:spcBef>
              <a:spcAft>
                <a:spcPts val="0"/>
              </a:spcAft>
              <a:buClr>
                <a:srgbClr val="E87E45"/>
              </a:buClr>
              <a:buSzPts val="3600"/>
              <a:buNone/>
              <a:defRPr sz="3600">
                <a:solidFill>
                  <a:srgbClr val="E87E45"/>
                </a:solidFill>
              </a:defRPr>
            </a:lvl5pPr>
            <a:lvl6pPr lvl="5" rtl="0">
              <a:spcBef>
                <a:spcPts val="0"/>
              </a:spcBef>
              <a:spcAft>
                <a:spcPts val="0"/>
              </a:spcAft>
              <a:buClr>
                <a:srgbClr val="E87E45"/>
              </a:buClr>
              <a:buSzPts val="3600"/>
              <a:buNone/>
              <a:defRPr sz="3600">
                <a:solidFill>
                  <a:srgbClr val="E87E45"/>
                </a:solidFill>
              </a:defRPr>
            </a:lvl6pPr>
            <a:lvl7pPr lvl="6" rtl="0">
              <a:spcBef>
                <a:spcPts val="0"/>
              </a:spcBef>
              <a:spcAft>
                <a:spcPts val="0"/>
              </a:spcAft>
              <a:buClr>
                <a:srgbClr val="E87E45"/>
              </a:buClr>
              <a:buSzPts val="3600"/>
              <a:buNone/>
              <a:defRPr sz="3600">
                <a:solidFill>
                  <a:srgbClr val="E87E45"/>
                </a:solidFill>
              </a:defRPr>
            </a:lvl7pPr>
            <a:lvl8pPr lvl="7" rtl="0">
              <a:spcBef>
                <a:spcPts val="0"/>
              </a:spcBef>
              <a:spcAft>
                <a:spcPts val="0"/>
              </a:spcAft>
              <a:buClr>
                <a:srgbClr val="E87E45"/>
              </a:buClr>
              <a:buSzPts val="3600"/>
              <a:buNone/>
              <a:defRPr sz="3600">
                <a:solidFill>
                  <a:srgbClr val="E87E45"/>
                </a:solidFill>
              </a:defRPr>
            </a:lvl8pPr>
            <a:lvl9pPr lvl="8" rtl="0">
              <a:spcBef>
                <a:spcPts val="0"/>
              </a:spcBef>
              <a:spcAft>
                <a:spcPts val="0"/>
              </a:spcAft>
              <a:buClr>
                <a:srgbClr val="E87E45"/>
              </a:buClr>
              <a:buSzPts val="3600"/>
              <a:buNone/>
              <a:defRPr sz="3600">
                <a:solidFill>
                  <a:srgbClr val="E87E45"/>
                </a:solidFill>
              </a:defRPr>
            </a:lvl9pPr>
          </a:lstStyle>
          <a:p>
            <a:r>
              <a:t>xx%</a:t>
            </a:r>
          </a:p>
        </p:txBody>
      </p:sp>
      <p:sp>
        <p:nvSpPr>
          <p:cNvPr id="426" name="Google Shape;426;p21"/>
          <p:cNvSpPr txBox="1"/>
          <p:nvPr>
            <p:ph idx="6" type="subTitle"/>
          </p:nvPr>
        </p:nvSpPr>
        <p:spPr>
          <a:xfrm flipH="1">
            <a:off x="5957528" y="4374200"/>
            <a:ext cx="24612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3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grpSp>
        <p:nvGrpSpPr>
          <p:cNvPr id="427" name="Google Shape;427;p21"/>
          <p:cNvGrpSpPr/>
          <p:nvPr/>
        </p:nvGrpSpPr>
        <p:grpSpPr>
          <a:xfrm rot="5400000">
            <a:off x="-821006" y="2689231"/>
            <a:ext cx="1636251" cy="3272310"/>
            <a:chOff x="7507749" y="935601"/>
            <a:chExt cx="1636251" cy="3272310"/>
          </a:xfrm>
        </p:grpSpPr>
        <p:sp>
          <p:nvSpPr>
            <p:cNvPr id="428" name="Google Shape;428;p21"/>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1"/>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1"/>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1"/>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APTION_ONLY_1_1_1">
    <p:spTree>
      <p:nvGrpSpPr>
        <p:cNvPr id="432" name="Shape 432"/>
        <p:cNvGrpSpPr/>
        <p:nvPr/>
      </p:nvGrpSpPr>
      <p:grpSpPr>
        <a:xfrm>
          <a:off x="0" y="0"/>
          <a:ext cx="0" cy="0"/>
          <a:chOff x="0" y="0"/>
          <a:chExt cx="0" cy="0"/>
        </a:xfrm>
      </p:grpSpPr>
      <p:grpSp>
        <p:nvGrpSpPr>
          <p:cNvPr id="433" name="Google Shape;433;p22"/>
          <p:cNvGrpSpPr/>
          <p:nvPr/>
        </p:nvGrpSpPr>
        <p:grpSpPr>
          <a:xfrm rot="-5400000">
            <a:off x="8330369" y="-818030"/>
            <a:ext cx="1636251" cy="3272310"/>
            <a:chOff x="7507749" y="935601"/>
            <a:chExt cx="1636251" cy="3272310"/>
          </a:xfrm>
        </p:grpSpPr>
        <p:sp>
          <p:nvSpPr>
            <p:cNvPr id="434" name="Google Shape;434;p22"/>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2"/>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2"/>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2"/>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 name="Google Shape;438;p22"/>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439" name="Google Shape;439;p22"/>
          <p:cNvGrpSpPr/>
          <p:nvPr/>
        </p:nvGrpSpPr>
        <p:grpSpPr>
          <a:xfrm rot="5400000">
            <a:off x="1841033" y="2689220"/>
            <a:ext cx="1636251" cy="3272310"/>
            <a:chOff x="7507749" y="935601"/>
            <a:chExt cx="1636251" cy="3272310"/>
          </a:xfrm>
        </p:grpSpPr>
        <p:sp>
          <p:nvSpPr>
            <p:cNvPr id="440" name="Google Shape;440;p22"/>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2"/>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2"/>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2"/>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3_1">
    <p:spTree>
      <p:nvGrpSpPr>
        <p:cNvPr id="444" name="Shape 444"/>
        <p:cNvGrpSpPr/>
        <p:nvPr/>
      </p:nvGrpSpPr>
      <p:grpSpPr>
        <a:xfrm>
          <a:off x="0" y="0"/>
          <a:ext cx="0" cy="0"/>
          <a:chOff x="0" y="0"/>
          <a:chExt cx="0" cy="0"/>
        </a:xfrm>
      </p:grpSpPr>
      <p:grpSp>
        <p:nvGrpSpPr>
          <p:cNvPr id="445" name="Google Shape;445;p23"/>
          <p:cNvGrpSpPr/>
          <p:nvPr/>
        </p:nvGrpSpPr>
        <p:grpSpPr>
          <a:xfrm>
            <a:off x="0" y="0"/>
            <a:ext cx="9143994" cy="5143456"/>
            <a:chOff x="0" y="0"/>
            <a:chExt cx="9143994" cy="5143456"/>
          </a:xfrm>
        </p:grpSpPr>
        <p:sp>
          <p:nvSpPr>
            <p:cNvPr id="446" name="Google Shape;446;p23"/>
            <p:cNvSpPr/>
            <p:nvPr/>
          </p:nvSpPr>
          <p:spPr>
            <a:xfrm>
              <a:off x="0" y="0"/>
              <a:ext cx="4207774" cy="2429966"/>
            </a:xfrm>
            <a:custGeom>
              <a:rect b="b" l="l" r="r" t="t"/>
              <a:pathLst>
                <a:path extrusionOk="0" h="38177" w="66108">
                  <a:moveTo>
                    <a:pt x="63686" y="1"/>
                  </a:moveTo>
                  <a:lnTo>
                    <a:pt x="27933" y="35755"/>
                  </a:lnTo>
                  <a:lnTo>
                    <a:pt x="0" y="7822"/>
                  </a:lnTo>
                  <a:lnTo>
                    <a:pt x="0" y="10243"/>
                  </a:lnTo>
                  <a:lnTo>
                    <a:pt x="27933" y="38176"/>
                  </a:lnTo>
                  <a:lnTo>
                    <a:pt x="66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3"/>
            <p:cNvSpPr/>
            <p:nvPr/>
          </p:nvSpPr>
          <p:spPr>
            <a:xfrm>
              <a:off x="0" y="0"/>
              <a:ext cx="3770053" cy="1992245"/>
            </a:xfrm>
            <a:custGeom>
              <a:rect b="b" l="l" r="r" t="t"/>
              <a:pathLst>
                <a:path extrusionOk="0" h="31300" w="59231">
                  <a:moveTo>
                    <a:pt x="56809" y="1"/>
                  </a:moveTo>
                  <a:lnTo>
                    <a:pt x="27933" y="28877"/>
                  </a:lnTo>
                  <a:lnTo>
                    <a:pt x="0" y="945"/>
                  </a:lnTo>
                  <a:lnTo>
                    <a:pt x="0" y="3363"/>
                  </a:lnTo>
                  <a:lnTo>
                    <a:pt x="27933" y="31299"/>
                  </a:lnTo>
                  <a:lnTo>
                    <a:pt x="592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3"/>
            <p:cNvSpPr/>
            <p:nvPr/>
          </p:nvSpPr>
          <p:spPr>
            <a:xfrm>
              <a:off x="223734" y="0"/>
              <a:ext cx="3108602" cy="1554269"/>
            </a:xfrm>
            <a:custGeom>
              <a:rect b="b" l="l" r="r" t="t"/>
              <a:pathLst>
                <a:path extrusionOk="0" h="24419" w="48839">
                  <a:moveTo>
                    <a:pt x="0" y="1"/>
                  </a:moveTo>
                  <a:lnTo>
                    <a:pt x="24418" y="24418"/>
                  </a:lnTo>
                  <a:lnTo>
                    <a:pt x="48838" y="1"/>
                  </a:lnTo>
                  <a:lnTo>
                    <a:pt x="46417" y="1"/>
                  </a:lnTo>
                  <a:lnTo>
                    <a:pt x="24418" y="2200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3"/>
            <p:cNvSpPr/>
            <p:nvPr/>
          </p:nvSpPr>
          <p:spPr>
            <a:xfrm>
              <a:off x="661463"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3"/>
            <p:cNvSpPr/>
            <p:nvPr/>
          </p:nvSpPr>
          <p:spPr>
            <a:xfrm>
              <a:off x="1099192" y="0"/>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3"/>
            <p:cNvSpPr/>
            <p:nvPr/>
          </p:nvSpPr>
          <p:spPr>
            <a:xfrm>
              <a:off x="1536921"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3"/>
            <p:cNvSpPr/>
            <p:nvPr/>
          </p:nvSpPr>
          <p:spPr>
            <a:xfrm>
              <a:off x="1919847" y="0"/>
              <a:ext cx="5306310" cy="5143366"/>
            </a:xfrm>
            <a:custGeom>
              <a:rect b="b" l="l" r="r" t="t"/>
              <a:pathLst>
                <a:path extrusionOk="0" h="80807" w="83367">
                  <a:moveTo>
                    <a:pt x="41683" y="1140"/>
                  </a:moveTo>
                  <a:lnTo>
                    <a:pt x="80945" y="40405"/>
                  </a:lnTo>
                  <a:lnTo>
                    <a:pt x="41683" y="79667"/>
                  </a:lnTo>
                  <a:lnTo>
                    <a:pt x="2422" y="40405"/>
                  </a:lnTo>
                  <a:lnTo>
                    <a:pt x="41683" y="1140"/>
                  </a:lnTo>
                  <a:close/>
                  <a:moveTo>
                    <a:pt x="40401" y="1"/>
                  </a:moveTo>
                  <a:lnTo>
                    <a:pt x="0" y="40405"/>
                  </a:lnTo>
                  <a:lnTo>
                    <a:pt x="40405" y="80806"/>
                  </a:lnTo>
                  <a:lnTo>
                    <a:pt x="42962" y="80806"/>
                  </a:lnTo>
                  <a:lnTo>
                    <a:pt x="83367" y="40405"/>
                  </a:lnTo>
                  <a:lnTo>
                    <a:pt x="429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3"/>
            <p:cNvSpPr/>
            <p:nvPr/>
          </p:nvSpPr>
          <p:spPr>
            <a:xfrm>
              <a:off x="2357576" y="356383"/>
              <a:ext cx="4430867" cy="4430677"/>
            </a:xfrm>
            <a:custGeom>
              <a:rect b="b" l="l" r="r" t="t"/>
              <a:pathLst>
                <a:path extrusionOk="0" h="69610" w="69613">
                  <a:moveTo>
                    <a:pt x="34806" y="2421"/>
                  </a:moveTo>
                  <a:lnTo>
                    <a:pt x="67191" y="34806"/>
                  </a:lnTo>
                  <a:lnTo>
                    <a:pt x="34806" y="67191"/>
                  </a:lnTo>
                  <a:lnTo>
                    <a:pt x="2422" y="34806"/>
                  </a:lnTo>
                  <a:lnTo>
                    <a:pt x="34806" y="2421"/>
                  </a:lnTo>
                  <a:close/>
                  <a:moveTo>
                    <a:pt x="34806" y="0"/>
                  </a:moveTo>
                  <a:lnTo>
                    <a:pt x="0" y="34806"/>
                  </a:lnTo>
                  <a:lnTo>
                    <a:pt x="34806" y="69609"/>
                  </a:lnTo>
                  <a:lnTo>
                    <a:pt x="69612" y="34806"/>
                  </a:lnTo>
                  <a:lnTo>
                    <a:pt x="348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3"/>
            <p:cNvSpPr/>
            <p:nvPr/>
          </p:nvSpPr>
          <p:spPr>
            <a:xfrm>
              <a:off x="2795305" y="794112"/>
              <a:ext cx="3555425" cy="3555234"/>
            </a:xfrm>
            <a:custGeom>
              <a:rect b="b" l="l" r="r" t="t"/>
              <a:pathLst>
                <a:path extrusionOk="0" h="55856" w="55859">
                  <a:moveTo>
                    <a:pt x="27929" y="2421"/>
                  </a:moveTo>
                  <a:lnTo>
                    <a:pt x="53437" y="27929"/>
                  </a:lnTo>
                  <a:lnTo>
                    <a:pt x="27929" y="53434"/>
                  </a:lnTo>
                  <a:lnTo>
                    <a:pt x="2422" y="27929"/>
                  </a:lnTo>
                  <a:lnTo>
                    <a:pt x="27929" y="2421"/>
                  </a:lnTo>
                  <a:close/>
                  <a:moveTo>
                    <a:pt x="27929" y="1"/>
                  </a:moveTo>
                  <a:lnTo>
                    <a:pt x="1" y="27929"/>
                  </a:lnTo>
                  <a:lnTo>
                    <a:pt x="27929" y="55855"/>
                  </a:lnTo>
                  <a:lnTo>
                    <a:pt x="55858" y="27929"/>
                  </a:lnTo>
                  <a:lnTo>
                    <a:pt x="279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3"/>
            <p:cNvSpPr/>
            <p:nvPr/>
          </p:nvSpPr>
          <p:spPr>
            <a:xfrm>
              <a:off x="3233225" y="1231841"/>
              <a:ext cx="2679601" cy="2679792"/>
            </a:xfrm>
            <a:custGeom>
              <a:rect b="b" l="l" r="r" t="t"/>
              <a:pathLst>
                <a:path extrusionOk="0" h="42102" w="42099">
                  <a:moveTo>
                    <a:pt x="21049" y="2422"/>
                  </a:moveTo>
                  <a:lnTo>
                    <a:pt x="39676" y="21052"/>
                  </a:lnTo>
                  <a:lnTo>
                    <a:pt x="21049" y="39679"/>
                  </a:lnTo>
                  <a:lnTo>
                    <a:pt x="2419" y="21052"/>
                  </a:lnTo>
                  <a:lnTo>
                    <a:pt x="21049" y="2422"/>
                  </a:lnTo>
                  <a:close/>
                  <a:moveTo>
                    <a:pt x="21049" y="1"/>
                  </a:moveTo>
                  <a:lnTo>
                    <a:pt x="1" y="21052"/>
                  </a:lnTo>
                  <a:lnTo>
                    <a:pt x="21049" y="42101"/>
                  </a:lnTo>
                  <a:lnTo>
                    <a:pt x="42098" y="21052"/>
                  </a:lnTo>
                  <a:lnTo>
                    <a:pt x="210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3"/>
            <p:cNvSpPr/>
            <p:nvPr/>
          </p:nvSpPr>
          <p:spPr>
            <a:xfrm>
              <a:off x="3670954" y="1669570"/>
              <a:ext cx="1804096" cy="1804350"/>
            </a:xfrm>
            <a:custGeom>
              <a:rect b="b" l="l" r="r" t="t"/>
              <a:pathLst>
                <a:path extrusionOk="0" h="28348" w="28344">
                  <a:moveTo>
                    <a:pt x="14172" y="2422"/>
                  </a:moveTo>
                  <a:lnTo>
                    <a:pt x="25922" y="14175"/>
                  </a:lnTo>
                  <a:lnTo>
                    <a:pt x="14172" y="25925"/>
                  </a:lnTo>
                  <a:lnTo>
                    <a:pt x="2423" y="14175"/>
                  </a:lnTo>
                  <a:lnTo>
                    <a:pt x="14172" y="2422"/>
                  </a:lnTo>
                  <a:close/>
                  <a:moveTo>
                    <a:pt x="14172" y="1"/>
                  </a:moveTo>
                  <a:lnTo>
                    <a:pt x="1" y="14175"/>
                  </a:lnTo>
                  <a:lnTo>
                    <a:pt x="14172" y="28347"/>
                  </a:lnTo>
                  <a:lnTo>
                    <a:pt x="28344" y="14175"/>
                  </a:lnTo>
                  <a:lnTo>
                    <a:pt x="141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3"/>
            <p:cNvSpPr/>
            <p:nvPr/>
          </p:nvSpPr>
          <p:spPr>
            <a:xfrm>
              <a:off x="4108683" y="2107554"/>
              <a:ext cx="928654" cy="928590"/>
            </a:xfrm>
            <a:custGeom>
              <a:rect b="b" l="l" r="r" t="t"/>
              <a:pathLst>
                <a:path extrusionOk="0" h="14589" w="14590">
                  <a:moveTo>
                    <a:pt x="7295" y="2422"/>
                  </a:moveTo>
                  <a:lnTo>
                    <a:pt x="12168" y="7294"/>
                  </a:lnTo>
                  <a:lnTo>
                    <a:pt x="7295" y="12167"/>
                  </a:lnTo>
                  <a:lnTo>
                    <a:pt x="2423" y="7294"/>
                  </a:lnTo>
                  <a:lnTo>
                    <a:pt x="7295" y="2422"/>
                  </a:lnTo>
                  <a:close/>
                  <a:moveTo>
                    <a:pt x="7295" y="0"/>
                  </a:moveTo>
                  <a:lnTo>
                    <a:pt x="1" y="7294"/>
                  </a:lnTo>
                  <a:lnTo>
                    <a:pt x="7295" y="14589"/>
                  </a:lnTo>
                  <a:lnTo>
                    <a:pt x="14590" y="7294"/>
                  </a:lnTo>
                  <a:lnTo>
                    <a:pt x="7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3"/>
            <p:cNvSpPr/>
            <p:nvPr/>
          </p:nvSpPr>
          <p:spPr>
            <a:xfrm>
              <a:off x="4936085" y="0"/>
              <a:ext cx="4207838" cy="2429966"/>
            </a:xfrm>
            <a:custGeom>
              <a:rect b="b" l="l" r="r" t="t"/>
              <a:pathLst>
                <a:path extrusionOk="0" h="38177" w="66109">
                  <a:moveTo>
                    <a:pt x="1" y="1"/>
                  </a:moveTo>
                  <a:lnTo>
                    <a:pt x="38176" y="38176"/>
                  </a:lnTo>
                  <a:lnTo>
                    <a:pt x="66108" y="10243"/>
                  </a:lnTo>
                  <a:lnTo>
                    <a:pt x="66108" y="7822"/>
                  </a:lnTo>
                  <a:lnTo>
                    <a:pt x="38176" y="35755"/>
                  </a:lnTo>
                  <a:lnTo>
                    <a:pt x="24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3"/>
            <p:cNvSpPr/>
            <p:nvPr/>
          </p:nvSpPr>
          <p:spPr>
            <a:xfrm>
              <a:off x="5373814" y="0"/>
              <a:ext cx="3770117" cy="1992245"/>
            </a:xfrm>
            <a:custGeom>
              <a:rect b="b" l="l" r="r" t="t"/>
              <a:pathLst>
                <a:path extrusionOk="0" h="31300" w="59232">
                  <a:moveTo>
                    <a:pt x="1" y="1"/>
                  </a:moveTo>
                  <a:lnTo>
                    <a:pt x="31299" y="31299"/>
                  </a:lnTo>
                  <a:lnTo>
                    <a:pt x="59231" y="3363"/>
                  </a:lnTo>
                  <a:lnTo>
                    <a:pt x="59231" y="945"/>
                  </a:lnTo>
                  <a:lnTo>
                    <a:pt x="31299" y="28877"/>
                  </a:lnTo>
                  <a:lnTo>
                    <a:pt x="24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3"/>
            <p:cNvSpPr/>
            <p:nvPr/>
          </p:nvSpPr>
          <p:spPr>
            <a:xfrm>
              <a:off x="5811798" y="0"/>
              <a:ext cx="3108411" cy="1554269"/>
            </a:xfrm>
            <a:custGeom>
              <a:rect b="b" l="l" r="r" t="t"/>
              <a:pathLst>
                <a:path extrusionOk="0" h="24419" w="48836">
                  <a:moveTo>
                    <a:pt x="0" y="1"/>
                  </a:moveTo>
                  <a:lnTo>
                    <a:pt x="24418" y="24418"/>
                  </a:lnTo>
                  <a:lnTo>
                    <a:pt x="48835" y="1"/>
                  </a:lnTo>
                  <a:lnTo>
                    <a:pt x="46414" y="1"/>
                  </a:lnTo>
                  <a:lnTo>
                    <a:pt x="24418" y="22000"/>
                  </a:lnTo>
                  <a:lnTo>
                    <a:pt x="24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3"/>
            <p:cNvSpPr/>
            <p:nvPr/>
          </p:nvSpPr>
          <p:spPr>
            <a:xfrm>
              <a:off x="6249527"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3"/>
            <p:cNvSpPr/>
            <p:nvPr/>
          </p:nvSpPr>
          <p:spPr>
            <a:xfrm>
              <a:off x="6687256" y="0"/>
              <a:ext cx="1357527" cy="678764"/>
            </a:xfrm>
            <a:custGeom>
              <a:rect b="b" l="l" r="r" t="t"/>
              <a:pathLst>
                <a:path extrusionOk="0" h="10664" w="21328">
                  <a:moveTo>
                    <a:pt x="0" y="1"/>
                  </a:moveTo>
                  <a:lnTo>
                    <a:pt x="10664" y="10664"/>
                  </a:lnTo>
                  <a:lnTo>
                    <a:pt x="21327" y="1"/>
                  </a:lnTo>
                  <a:lnTo>
                    <a:pt x="18906" y="1"/>
                  </a:lnTo>
                  <a:lnTo>
                    <a:pt x="10664" y="8243"/>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3"/>
            <p:cNvSpPr/>
            <p:nvPr/>
          </p:nvSpPr>
          <p:spPr>
            <a:xfrm>
              <a:off x="7124985"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3"/>
            <p:cNvSpPr/>
            <p:nvPr/>
          </p:nvSpPr>
          <p:spPr>
            <a:xfrm>
              <a:off x="7507719" y="935545"/>
              <a:ext cx="1636251" cy="3272310"/>
            </a:xfrm>
            <a:custGeom>
              <a:rect b="b" l="l" r="r" t="t"/>
              <a:pathLst>
                <a:path extrusionOk="0" h="51411" w="25707">
                  <a:moveTo>
                    <a:pt x="25706" y="1"/>
                  </a:moveTo>
                  <a:lnTo>
                    <a:pt x="0" y="25707"/>
                  </a:lnTo>
                  <a:lnTo>
                    <a:pt x="25706" y="51410"/>
                  </a:lnTo>
                  <a:lnTo>
                    <a:pt x="25706" y="48989"/>
                  </a:lnTo>
                  <a:lnTo>
                    <a:pt x="2421" y="25707"/>
                  </a:lnTo>
                  <a:lnTo>
                    <a:pt x="25706" y="2422"/>
                  </a:lnTo>
                  <a:lnTo>
                    <a:pt x="257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3"/>
            <p:cNvSpPr/>
            <p:nvPr/>
          </p:nvSpPr>
          <p:spPr>
            <a:xfrm>
              <a:off x="7945639" y="1373274"/>
              <a:ext cx="1198339" cy="2396868"/>
            </a:xfrm>
            <a:custGeom>
              <a:rect b="b" l="l" r="r" t="t"/>
              <a:pathLst>
                <a:path extrusionOk="0" h="37657" w="18827">
                  <a:moveTo>
                    <a:pt x="18826" y="1"/>
                  </a:moveTo>
                  <a:lnTo>
                    <a:pt x="1" y="18830"/>
                  </a:lnTo>
                  <a:lnTo>
                    <a:pt x="18826" y="37656"/>
                  </a:lnTo>
                  <a:lnTo>
                    <a:pt x="18826" y="35235"/>
                  </a:lnTo>
                  <a:lnTo>
                    <a:pt x="2422" y="18830"/>
                  </a:lnTo>
                  <a:lnTo>
                    <a:pt x="18826" y="2422"/>
                  </a:lnTo>
                  <a:lnTo>
                    <a:pt x="188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3"/>
            <p:cNvSpPr/>
            <p:nvPr/>
          </p:nvSpPr>
          <p:spPr>
            <a:xfrm>
              <a:off x="8383369" y="1811258"/>
              <a:ext cx="760618" cy="1521171"/>
            </a:xfrm>
            <a:custGeom>
              <a:rect b="b" l="l" r="r" t="t"/>
              <a:pathLst>
                <a:path extrusionOk="0" h="23899" w="11950">
                  <a:moveTo>
                    <a:pt x="11949" y="1"/>
                  </a:moveTo>
                  <a:lnTo>
                    <a:pt x="1" y="11949"/>
                  </a:lnTo>
                  <a:lnTo>
                    <a:pt x="11949" y="23898"/>
                  </a:lnTo>
                  <a:lnTo>
                    <a:pt x="11949" y="21476"/>
                  </a:lnTo>
                  <a:lnTo>
                    <a:pt x="2422" y="11949"/>
                  </a:lnTo>
                  <a:lnTo>
                    <a:pt x="11949" y="2422"/>
                  </a:lnTo>
                  <a:lnTo>
                    <a:pt x="119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3"/>
            <p:cNvSpPr/>
            <p:nvPr/>
          </p:nvSpPr>
          <p:spPr>
            <a:xfrm>
              <a:off x="8821098" y="2248987"/>
              <a:ext cx="322896" cy="645475"/>
            </a:xfrm>
            <a:custGeom>
              <a:rect b="b" l="l" r="r" t="t"/>
              <a:pathLst>
                <a:path extrusionOk="0" h="10141" w="5073">
                  <a:moveTo>
                    <a:pt x="5072" y="1"/>
                  </a:moveTo>
                  <a:lnTo>
                    <a:pt x="1" y="5072"/>
                  </a:lnTo>
                  <a:lnTo>
                    <a:pt x="5072" y="10141"/>
                  </a:lnTo>
                  <a:lnTo>
                    <a:pt x="5072" y="7719"/>
                  </a:lnTo>
                  <a:lnTo>
                    <a:pt x="2422" y="5072"/>
                  </a:lnTo>
                  <a:lnTo>
                    <a:pt x="5072" y="2422"/>
                  </a:lnTo>
                  <a:lnTo>
                    <a:pt x="50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3"/>
            <p:cNvSpPr/>
            <p:nvPr/>
          </p:nvSpPr>
          <p:spPr>
            <a:xfrm>
              <a:off x="0" y="935545"/>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3"/>
            <p:cNvSpPr/>
            <p:nvPr/>
          </p:nvSpPr>
          <p:spPr>
            <a:xfrm>
              <a:off x="0" y="137327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3"/>
            <p:cNvSpPr/>
            <p:nvPr/>
          </p:nvSpPr>
          <p:spPr>
            <a:xfrm>
              <a:off x="0" y="1811258"/>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3"/>
            <p:cNvSpPr/>
            <p:nvPr/>
          </p:nvSpPr>
          <p:spPr>
            <a:xfrm>
              <a:off x="0" y="2248987"/>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3"/>
            <p:cNvSpPr/>
            <p:nvPr/>
          </p:nvSpPr>
          <p:spPr>
            <a:xfrm>
              <a:off x="0" y="2713513"/>
              <a:ext cx="4207774" cy="2429902"/>
            </a:xfrm>
            <a:custGeom>
              <a:rect b="b" l="l" r="r" t="t"/>
              <a:pathLst>
                <a:path extrusionOk="0" h="38176" w="66108">
                  <a:moveTo>
                    <a:pt x="27933" y="1"/>
                  </a:moveTo>
                  <a:lnTo>
                    <a:pt x="0" y="27933"/>
                  </a:lnTo>
                  <a:lnTo>
                    <a:pt x="0" y="30354"/>
                  </a:lnTo>
                  <a:lnTo>
                    <a:pt x="27933" y="2422"/>
                  </a:lnTo>
                  <a:lnTo>
                    <a:pt x="63686" y="38175"/>
                  </a:lnTo>
                  <a:lnTo>
                    <a:pt x="66108" y="38175"/>
                  </a:lnTo>
                  <a:lnTo>
                    <a:pt x="27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3"/>
            <p:cNvSpPr/>
            <p:nvPr/>
          </p:nvSpPr>
          <p:spPr>
            <a:xfrm>
              <a:off x="0" y="3151433"/>
              <a:ext cx="3770053" cy="1991990"/>
            </a:xfrm>
            <a:custGeom>
              <a:rect b="b" l="l" r="r" t="t"/>
              <a:pathLst>
                <a:path extrusionOk="0" h="31296" w="59231">
                  <a:moveTo>
                    <a:pt x="27933" y="1"/>
                  </a:moveTo>
                  <a:lnTo>
                    <a:pt x="0" y="27933"/>
                  </a:lnTo>
                  <a:lnTo>
                    <a:pt x="0" y="30355"/>
                  </a:lnTo>
                  <a:lnTo>
                    <a:pt x="27933" y="2419"/>
                  </a:lnTo>
                  <a:lnTo>
                    <a:pt x="56809" y="31295"/>
                  </a:lnTo>
                  <a:lnTo>
                    <a:pt x="59231" y="31295"/>
                  </a:lnTo>
                  <a:lnTo>
                    <a:pt x="27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3"/>
            <p:cNvSpPr/>
            <p:nvPr/>
          </p:nvSpPr>
          <p:spPr>
            <a:xfrm>
              <a:off x="223734" y="3589162"/>
              <a:ext cx="3108602" cy="1554269"/>
            </a:xfrm>
            <a:custGeom>
              <a:rect b="b" l="l" r="r" t="t"/>
              <a:pathLst>
                <a:path extrusionOk="0" h="24419" w="48839">
                  <a:moveTo>
                    <a:pt x="24418" y="1"/>
                  </a:moveTo>
                  <a:lnTo>
                    <a:pt x="0" y="24418"/>
                  </a:lnTo>
                  <a:lnTo>
                    <a:pt x="2422" y="24418"/>
                  </a:lnTo>
                  <a:lnTo>
                    <a:pt x="24418" y="2423"/>
                  </a:lnTo>
                  <a:lnTo>
                    <a:pt x="46417" y="24418"/>
                  </a:lnTo>
                  <a:lnTo>
                    <a:pt x="48838" y="24418"/>
                  </a:lnTo>
                  <a:lnTo>
                    <a:pt x="244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3"/>
            <p:cNvSpPr/>
            <p:nvPr/>
          </p:nvSpPr>
          <p:spPr>
            <a:xfrm>
              <a:off x="661463" y="4026955"/>
              <a:ext cx="2232969" cy="1116485"/>
            </a:xfrm>
            <a:custGeom>
              <a:rect b="b" l="l" r="r" t="t"/>
              <a:pathLst>
                <a:path extrusionOk="0" h="17541" w="35082">
                  <a:moveTo>
                    <a:pt x="17541" y="0"/>
                  </a:moveTo>
                  <a:lnTo>
                    <a:pt x="0" y="17540"/>
                  </a:lnTo>
                  <a:lnTo>
                    <a:pt x="2422" y="17540"/>
                  </a:lnTo>
                  <a:lnTo>
                    <a:pt x="17541" y="2422"/>
                  </a:lnTo>
                  <a:lnTo>
                    <a:pt x="32663" y="17540"/>
                  </a:lnTo>
                  <a:lnTo>
                    <a:pt x="35081" y="17540"/>
                  </a:lnTo>
                  <a:lnTo>
                    <a:pt x="17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3"/>
            <p:cNvSpPr/>
            <p:nvPr/>
          </p:nvSpPr>
          <p:spPr>
            <a:xfrm>
              <a:off x="1099192" y="4464684"/>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3"/>
            <p:cNvSpPr/>
            <p:nvPr/>
          </p:nvSpPr>
          <p:spPr>
            <a:xfrm>
              <a:off x="1536921"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3"/>
            <p:cNvSpPr/>
            <p:nvPr/>
          </p:nvSpPr>
          <p:spPr>
            <a:xfrm>
              <a:off x="4936085" y="2713513"/>
              <a:ext cx="4207838" cy="2429902"/>
            </a:xfrm>
            <a:custGeom>
              <a:rect b="b" l="l" r="r" t="t"/>
              <a:pathLst>
                <a:path extrusionOk="0" h="38176" w="66109">
                  <a:moveTo>
                    <a:pt x="38176" y="1"/>
                  </a:moveTo>
                  <a:lnTo>
                    <a:pt x="1" y="38175"/>
                  </a:lnTo>
                  <a:lnTo>
                    <a:pt x="2423" y="38175"/>
                  </a:lnTo>
                  <a:lnTo>
                    <a:pt x="38176" y="2422"/>
                  </a:lnTo>
                  <a:lnTo>
                    <a:pt x="66108" y="30354"/>
                  </a:lnTo>
                  <a:lnTo>
                    <a:pt x="66108" y="27933"/>
                  </a:lnTo>
                  <a:lnTo>
                    <a:pt x="381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3"/>
            <p:cNvSpPr/>
            <p:nvPr/>
          </p:nvSpPr>
          <p:spPr>
            <a:xfrm>
              <a:off x="5373814" y="3151433"/>
              <a:ext cx="3770117" cy="1991990"/>
            </a:xfrm>
            <a:custGeom>
              <a:rect b="b" l="l" r="r" t="t"/>
              <a:pathLst>
                <a:path extrusionOk="0" h="31296" w="59232">
                  <a:moveTo>
                    <a:pt x="31299" y="1"/>
                  </a:moveTo>
                  <a:lnTo>
                    <a:pt x="1" y="31295"/>
                  </a:lnTo>
                  <a:lnTo>
                    <a:pt x="2423" y="31295"/>
                  </a:lnTo>
                  <a:lnTo>
                    <a:pt x="31299" y="2419"/>
                  </a:lnTo>
                  <a:lnTo>
                    <a:pt x="59231" y="30355"/>
                  </a:lnTo>
                  <a:lnTo>
                    <a:pt x="59231" y="27933"/>
                  </a:lnTo>
                  <a:lnTo>
                    <a:pt x="312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3"/>
            <p:cNvSpPr/>
            <p:nvPr/>
          </p:nvSpPr>
          <p:spPr>
            <a:xfrm>
              <a:off x="5811607" y="3589162"/>
              <a:ext cx="3108602" cy="1554269"/>
            </a:xfrm>
            <a:custGeom>
              <a:rect b="b" l="l" r="r" t="t"/>
              <a:pathLst>
                <a:path extrusionOk="0" h="24419" w="48839">
                  <a:moveTo>
                    <a:pt x="24421" y="1"/>
                  </a:moveTo>
                  <a:lnTo>
                    <a:pt x="0" y="24418"/>
                  </a:lnTo>
                  <a:lnTo>
                    <a:pt x="2422" y="24418"/>
                  </a:lnTo>
                  <a:lnTo>
                    <a:pt x="24421" y="2423"/>
                  </a:lnTo>
                  <a:lnTo>
                    <a:pt x="46420" y="24418"/>
                  </a:lnTo>
                  <a:lnTo>
                    <a:pt x="48838" y="24418"/>
                  </a:lnTo>
                  <a:lnTo>
                    <a:pt x="244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3"/>
            <p:cNvSpPr/>
            <p:nvPr/>
          </p:nvSpPr>
          <p:spPr>
            <a:xfrm>
              <a:off x="6249527" y="4026955"/>
              <a:ext cx="2232969" cy="1116485"/>
            </a:xfrm>
            <a:custGeom>
              <a:rect b="b" l="l" r="r" t="t"/>
              <a:pathLst>
                <a:path extrusionOk="0" h="17541" w="35082">
                  <a:moveTo>
                    <a:pt x="17541" y="0"/>
                  </a:moveTo>
                  <a:lnTo>
                    <a:pt x="0" y="17540"/>
                  </a:lnTo>
                  <a:lnTo>
                    <a:pt x="2419" y="17540"/>
                  </a:lnTo>
                  <a:lnTo>
                    <a:pt x="17541" y="2422"/>
                  </a:lnTo>
                  <a:lnTo>
                    <a:pt x="32660" y="17540"/>
                  </a:lnTo>
                  <a:lnTo>
                    <a:pt x="35081" y="17540"/>
                  </a:lnTo>
                  <a:lnTo>
                    <a:pt x="17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3"/>
            <p:cNvSpPr/>
            <p:nvPr/>
          </p:nvSpPr>
          <p:spPr>
            <a:xfrm>
              <a:off x="6687256" y="4464684"/>
              <a:ext cx="1357527" cy="678764"/>
            </a:xfrm>
            <a:custGeom>
              <a:rect b="b" l="l" r="r" t="t"/>
              <a:pathLst>
                <a:path extrusionOk="0" h="10664" w="21328">
                  <a:moveTo>
                    <a:pt x="10664" y="0"/>
                  </a:moveTo>
                  <a:lnTo>
                    <a:pt x="0" y="10663"/>
                  </a:lnTo>
                  <a:lnTo>
                    <a:pt x="2422" y="10663"/>
                  </a:lnTo>
                  <a:lnTo>
                    <a:pt x="10664" y="2422"/>
                  </a:lnTo>
                  <a:lnTo>
                    <a:pt x="18906" y="10663"/>
                  </a:lnTo>
                  <a:lnTo>
                    <a:pt x="21327" y="10663"/>
                  </a:lnTo>
                  <a:lnTo>
                    <a:pt x="106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3"/>
            <p:cNvSpPr/>
            <p:nvPr/>
          </p:nvSpPr>
          <p:spPr>
            <a:xfrm>
              <a:off x="7124985"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 name="Google Shape;484;p23"/>
          <p:cNvSpPr/>
          <p:nvPr/>
        </p:nvSpPr>
        <p:spPr>
          <a:xfrm>
            <a:off x="720000" y="1184250"/>
            <a:ext cx="7704000" cy="3079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3"/>
          <p:cNvSpPr txBox="1"/>
          <p:nvPr>
            <p:ph type="ctrTitle"/>
          </p:nvPr>
        </p:nvSpPr>
        <p:spPr>
          <a:xfrm>
            <a:off x="1229038" y="1656400"/>
            <a:ext cx="3057900" cy="6639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202020"/>
              </a:buClr>
              <a:buSzPts val="5200"/>
              <a:buNone/>
              <a:defRPr sz="3600"/>
            </a:lvl1pPr>
            <a:lvl2pPr lvl="1" rtl="0" algn="ctr">
              <a:spcBef>
                <a:spcPts val="0"/>
              </a:spcBef>
              <a:spcAft>
                <a:spcPts val="0"/>
              </a:spcAft>
              <a:buClr>
                <a:srgbClr val="202020"/>
              </a:buClr>
              <a:buSzPts val="5200"/>
              <a:buNone/>
              <a:defRPr sz="5200">
                <a:solidFill>
                  <a:srgbClr val="202020"/>
                </a:solidFill>
              </a:defRPr>
            </a:lvl2pPr>
            <a:lvl3pPr lvl="2" rtl="0" algn="ctr">
              <a:spcBef>
                <a:spcPts val="0"/>
              </a:spcBef>
              <a:spcAft>
                <a:spcPts val="0"/>
              </a:spcAft>
              <a:buClr>
                <a:srgbClr val="202020"/>
              </a:buClr>
              <a:buSzPts val="5200"/>
              <a:buNone/>
              <a:defRPr sz="5200">
                <a:solidFill>
                  <a:srgbClr val="202020"/>
                </a:solidFill>
              </a:defRPr>
            </a:lvl3pPr>
            <a:lvl4pPr lvl="3" rtl="0" algn="ctr">
              <a:spcBef>
                <a:spcPts val="0"/>
              </a:spcBef>
              <a:spcAft>
                <a:spcPts val="0"/>
              </a:spcAft>
              <a:buClr>
                <a:srgbClr val="202020"/>
              </a:buClr>
              <a:buSzPts val="5200"/>
              <a:buNone/>
              <a:defRPr sz="5200">
                <a:solidFill>
                  <a:srgbClr val="202020"/>
                </a:solidFill>
              </a:defRPr>
            </a:lvl4pPr>
            <a:lvl5pPr lvl="4" rtl="0" algn="ctr">
              <a:spcBef>
                <a:spcPts val="0"/>
              </a:spcBef>
              <a:spcAft>
                <a:spcPts val="0"/>
              </a:spcAft>
              <a:buClr>
                <a:srgbClr val="202020"/>
              </a:buClr>
              <a:buSzPts val="5200"/>
              <a:buNone/>
              <a:defRPr sz="5200">
                <a:solidFill>
                  <a:srgbClr val="202020"/>
                </a:solidFill>
              </a:defRPr>
            </a:lvl5pPr>
            <a:lvl6pPr lvl="5" rtl="0" algn="ctr">
              <a:spcBef>
                <a:spcPts val="0"/>
              </a:spcBef>
              <a:spcAft>
                <a:spcPts val="0"/>
              </a:spcAft>
              <a:buClr>
                <a:srgbClr val="202020"/>
              </a:buClr>
              <a:buSzPts val="5200"/>
              <a:buNone/>
              <a:defRPr sz="5200">
                <a:solidFill>
                  <a:srgbClr val="202020"/>
                </a:solidFill>
              </a:defRPr>
            </a:lvl6pPr>
            <a:lvl7pPr lvl="6" rtl="0" algn="ctr">
              <a:spcBef>
                <a:spcPts val="0"/>
              </a:spcBef>
              <a:spcAft>
                <a:spcPts val="0"/>
              </a:spcAft>
              <a:buClr>
                <a:srgbClr val="202020"/>
              </a:buClr>
              <a:buSzPts val="5200"/>
              <a:buNone/>
              <a:defRPr sz="5200">
                <a:solidFill>
                  <a:srgbClr val="202020"/>
                </a:solidFill>
              </a:defRPr>
            </a:lvl7pPr>
            <a:lvl8pPr lvl="7" rtl="0" algn="ctr">
              <a:spcBef>
                <a:spcPts val="0"/>
              </a:spcBef>
              <a:spcAft>
                <a:spcPts val="0"/>
              </a:spcAft>
              <a:buClr>
                <a:srgbClr val="202020"/>
              </a:buClr>
              <a:buSzPts val="5200"/>
              <a:buNone/>
              <a:defRPr sz="5200">
                <a:solidFill>
                  <a:srgbClr val="202020"/>
                </a:solidFill>
              </a:defRPr>
            </a:lvl8pPr>
            <a:lvl9pPr lvl="8" rtl="0" algn="ctr">
              <a:spcBef>
                <a:spcPts val="0"/>
              </a:spcBef>
              <a:spcAft>
                <a:spcPts val="0"/>
              </a:spcAft>
              <a:buClr>
                <a:srgbClr val="202020"/>
              </a:buClr>
              <a:buSzPts val="5200"/>
              <a:buNone/>
              <a:defRPr sz="5200">
                <a:solidFill>
                  <a:srgbClr val="202020"/>
                </a:solidFill>
              </a:defRPr>
            </a:lvl9pPr>
          </a:lstStyle>
          <a:p/>
        </p:txBody>
      </p:sp>
      <p:sp>
        <p:nvSpPr>
          <p:cNvPr id="486" name="Google Shape;486;p23"/>
          <p:cNvSpPr txBox="1"/>
          <p:nvPr>
            <p:ph idx="1" type="subTitle"/>
          </p:nvPr>
        </p:nvSpPr>
        <p:spPr>
          <a:xfrm>
            <a:off x="1229038" y="2468463"/>
            <a:ext cx="3057900" cy="153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202020"/>
              </a:buClr>
              <a:buSzPts val="2800"/>
              <a:buNone/>
              <a:defRPr sz="1600">
                <a:latin typeface="Catamaran"/>
                <a:ea typeface="Catamaran"/>
                <a:cs typeface="Catamaran"/>
                <a:sym typeface="Catamaran"/>
              </a:defRPr>
            </a:lvl1pPr>
            <a:lvl2pPr lvl="1" rtl="0" algn="ctr">
              <a:lnSpc>
                <a:spcPct val="100000"/>
              </a:lnSpc>
              <a:spcBef>
                <a:spcPts val="0"/>
              </a:spcBef>
              <a:spcAft>
                <a:spcPts val="0"/>
              </a:spcAft>
              <a:buClr>
                <a:srgbClr val="202020"/>
              </a:buClr>
              <a:buSzPts val="2800"/>
              <a:buNone/>
              <a:defRPr sz="2800">
                <a:solidFill>
                  <a:srgbClr val="202020"/>
                </a:solidFill>
              </a:defRPr>
            </a:lvl2pPr>
            <a:lvl3pPr lvl="2" rtl="0" algn="ctr">
              <a:lnSpc>
                <a:spcPct val="100000"/>
              </a:lnSpc>
              <a:spcBef>
                <a:spcPts val="0"/>
              </a:spcBef>
              <a:spcAft>
                <a:spcPts val="0"/>
              </a:spcAft>
              <a:buClr>
                <a:srgbClr val="202020"/>
              </a:buClr>
              <a:buSzPts val="2800"/>
              <a:buNone/>
              <a:defRPr sz="2800">
                <a:solidFill>
                  <a:srgbClr val="202020"/>
                </a:solidFill>
              </a:defRPr>
            </a:lvl3pPr>
            <a:lvl4pPr lvl="3" rtl="0" algn="ctr">
              <a:lnSpc>
                <a:spcPct val="100000"/>
              </a:lnSpc>
              <a:spcBef>
                <a:spcPts val="0"/>
              </a:spcBef>
              <a:spcAft>
                <a:spcPts val="0"/>
              </a:spcAft>
              <a:buClr>
                <a:srgbClr val="202020"/>
              </a:buClr>
              <a:buSzPts val="2800"/>
              <a:buNone/>
              <a:defRPr sz="2800">
                <a:solidFill>
                  <a:srgbClr val="202020"/>
                </a:solidFill>
              </a:defRPr>
            </a:lvl4pPr>
            <a:lvl5pPr lvl="4" rtl="0" algn="ctr">
              <a:lnSpc>
                <a:spcPct val="100000"/>
              </a:lnSpc>
              <a:spcBef>
                <a:spcPts val="0"/>
              </a:spcBef>
              <a:spcAft>
                <a:spcPts val="0"/>
              </a:spcAft>
              <a:buClr>
                <a:srgbClr val="202020"/>
              </a:buClr>
              <a:buSzPts val="2800"/>
              <a:buNone/>
              <a:defRPr sz="2800">
                <a:solidFill>
                  <a:srgbClr val="202020"/>
                </a:solidFill>
              </a:defRPr>
            </a:lvl5pPr>
            <a:lvl6pPr lvl="5" rtl="0" algn="ctr">
              <a:lnSpc>
                <a:spcPct val="100000"/>
              </a:lnSpc>
              <a:spcBef>
                <a:spcPts val="0"/>
              </a:spcBef>
              <a:spcAft>
                <a:spcPts val="0"/>
              </a:spcAft>
              <a:buClr>
                <a:srgbClr val="202020"/>
              </a:buClr>
              <a:buSzPts val="2800"/>
              <a:buNone/>
              <a:defRPr sz="2800">
                <a:solidFill>
                  <a:srgbClr val="202020"/>
                </a:solidFill>
              </a:defRPr>
            </a:lvl6pPr>
            <a:lvl7pPr lvl="6" rtl="0" algn="ctr">
              <a:lnSpc>
                <a:spcPct val="100000"/>
              </a:lnSpc>
              <a:spcBef>
                <a:spcPts val="0"/>
              </a:spcBef>
              <a:spcAft>
                <a:spcPts val="0"/>
              </a:spcAft>
              <a:buClr>
                <a:srgbClr val="202020"/>
              </a:buClr>
              <a:buSzPts val="2800"/>
              <a:buNone/>
              <a:defRPr sz="2800">
                <a:solidFill>
                  <a:srgbClr val="202020"/>
                </a:solidFill>
              </a:defRPr>
            </a:lvl7pPr>
            <a:lvl8pPr lvl="7" rtl="0" algn="ctr">
              <a:lnSpc>
                <a:spcPct val="100000"/>
              </a:lnSpc>
              <a:spcBef>
                <a:spcPts val="0"/>
              </a:spcBef>
              <a:spcAft>
                <a:spcPts val="0"/>
              </a:spcAft>
              <a:buClr>
                <a:srgbClr val="202020"/>
              </a:buClr>
              <a:buSzPts val="2800"/>
              <a:buNone/>
              <a:defRPr sz="2800">
                <a:solidFill>
                  <a:srgbClr val="202020"/>
                </a:solidFill>
              </a:defRPr>
            </a:lvl8pPr>
            <a:lvl9pPr lvl="8" rtl="0" algn="ctr">
              <a:lnSpc>
                <a:spcPct val="100000"/>
              </a:lnSpc>
              <a:spcBef>
                <a:spcPts val="0"/>
              </a:spcBef>
              <a:spcAft>
                <a:spcPts val="0"/>
              </a:spcAft>
              <a:buClr>
                <a:srgbClr val="202020"/>
              </a:buClr>
              <a:buSzPts val="2800"/>
              <a:buNone/>
              <a:defRPr sz="2800">
                <a:solidFill>
                  <a:srgbClr val="202020"/>
                </a:solidFill>
              </a:defRPr>
            </a:lvl9pPr>
          </a:lstStyle>
          <a:p/>
        </p:txBody>
      </p:sp>
      <p:sp>
        <p:nvSpPr>
          <p:cNvPr id="487" name="Google Shape;487;p23"/>
          <p:cNvSpPr txBox="1"/>
          <p:nvPr/>
        </p:nvSpPr>
        <p:spPr>
          <a:xfrm>
            <a:off x="4766463" y="2865925"/>
            <a:ext cx="3148500" cy="4608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 sz="1000">
                <a:solidFill>
                  <a:schemeClr val="dk1"/>
                </a:solidFill>
                <a:latin typeface="Catamaran"/>
                <a:ea typeface="Catamaran"/>
                <a:cs typeface="Catamaran"/>
                <a:sym typeface="Catamaran"/>
              </a:rPr>
              <a:t>CREDITS: This presentation template was created by </a:t>
            </a:r>
            <a:r>
              <a:rPr lang="en" sz="1000">
                <a:solidFill>
                  <a:schemeClr val="dk1"/>
                </a:solidFill>
                <a:uFill>
                  <a:noFill/>
                </a:uFill>
                <a:latin typeface="Catamaran"/>
                <a:ea typeface="Catamaran"/>
                <a:cs typeface="Catamaran"/>
                <a:sym typeface="Catamaran"/>
                <a:hlinkClick r:id="rId2">
                  <a:extLst>
                    <a:ext uri="{A12FA001-AC4F-418D-AE19-62706E023703}">
                      <ahyp:hlinkClr val="tx"/>
                    </a:ext>
                  </a:extLst>
                </a:hlinkClick>
              </a:rPr>
              <a:t>Slidesgo</a:t>
            </a:r>
            <a:r>
              <a:rPr lang="en" sz="1000">
                <a:solidFill>
                  <a:schemeClr val="dk1"/>
                </a:solidFill>
                <a:latin typeface="Catamaran"/>
                <a:ea typeface="Catamaran"/>
                <a:cs typeface="Catamaran"/>
                <a:sym typeface="Catamaran"/>
              </a:rPr>
              <a:t>, including icons by </a:t>
            </a:r>
            <a:r>
              <a:rPr lang="en" sz="1000">
                <a:solidFill>
                  <a:schemeClr val="dk1"/>
                </a:solidFill>
                <a:uFill>
                  <a:noFill/>
                </a:uFill>
                <a:latin typeface="Catamaran"/>
                <a:ea typeface="Catamaran"/>
                <a:cs typeface="Catamaran"/>
                <a:sym typeface="Catamaran"/>
                <a:hlinkClick r:id="rId3">
                  <a:extLst>
                    <a:ext uri="{A12FA001-AC4F-418D-AE19-62706E023703}">
                      <ahyp:hlinkClr val="tx"/>
                    </a:ext>
                  </a:extLst>
                </a:hlinkClick>
              </a:rPr>
              <a:t>Flaticon</a:t>
            </a:r>
            <a:r>
              <a:rPr lang="en" sz="1000">
                <a:solidFill>
                  <a:schemeClr val="dk1"/>
                </a:solidFill>
                <a:latin typeface="Catamaran"/>
                <a:ea typeface="Catamaran"/>
                <a:cs typeface="Catamaran"/>
                <a:sym typeface="Catamaran"/>
              </a:rPr>
              <a:t>, and infographics &amp; images by </a:t>
            </a:r>
            <a:r>
              <a:rPr lang="en" sz="1000">
                <a:solidFill>
                  <a:schemeClr val="dk1"/>
                </a:solidFill>
                <a:uFill>
                  <a:noFill/>
                </a:uFill>
                <a:latin typeface="Catamaran"/>
                <a:ea typeface="Catamaran"/>
                <a:cs typeface="Catamaran"/>
                <a:sym typeface="Catamaran"/>
                <a:hlinkClick r:id="rId4">
                  <a:extLst>
                    <a:ext uri="{A12FA001-AC4F-418D-AE19-62706E023703}">
                      <ahyp:hlinkClr val="tx"/>
                    </a:ext>
                  </a:extLst>
                </a:hlinkClick>
              </a:rPr>
              <a:t>Freepik</a:t>
            </a:r>
            <a:r>
              <a:rPr lang="en" sz="1000">
                <a:solidFill>
                  <a:schemeClr val="dk1"/>
                </a:solidFill>
                <a:latin typeface="Catamaran"/>
                <a:ea typeface="Catamaran"/>
                <a:cs typeface="Catamaran"/>
                <a:sym typeface="Catamaran"/>
              </a:rPr>
              <a:t>. </a:t>
            </a:r>
            <a:endParaRPr sz="1000">
              <a:solidFill>
                <a:schemeClr val="dk1"/>
              </a:solidFill>
              <a:latin typeface="Catamaran"/>
              <a:ea typeface="Catamaran"/>
              <a:cs typeface="Catamaran"/>
              <a:sym typeface="Catamaran"/>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3_1_1">
    <p:spTree>
      <p:nvGrpSpPr>
        <p:cNvPr id="488" name="Shape 488"/>
        <p:cNvGrpSpPr/>
        <p:nvPr/>
      </p:nvGrpSpPr>
      <p:grpSpPr>
        <a:xfrm>
          <a:off x="0" y="0"/>
          <a:ext cx="0" cy="0"/>
          <a:chOff x="0" y="0"/>
          <a:chExt cx="0" cy="0"/>
        </a:xfrm>
      </p:grpSpPr>
      <p:grpSp>
        <p:nvGrpSpPr>
          <p:cNvPr id="489" name="Google Shape;489;p24"/>
          <p:cNvGrpSpPr/>
          <p:nvPr/>
        </p:nvGrpSpPr>
        <p:grpSpPr>
          <a:xfrm>
            <a:off x="0" y="0"/>
            <a:ext cx="9143994" cy="5143456"/>
            <a:chOff x="0" y="0"/>
            <a:chExt cx="9143994" cy="5143456"/>
          </a:xfrm>
        </p:grpSpPr>
        <p:sp>
          <p:nvSpPr>
            <p:cNvPr id="490" name="Google Shape;490;p24"/>
            <p:cNvSpPr/>
            <p:nvPr/>
          </p:nvSpPr>
          <p:spPr>
            <a:xfrm>
              <a:off x="0" y="0"/>
              <a:ext cx="4207774" cy="2429966"/>
            </a:xfrm>
            <a:custGeom>
              <a:rect b="b" l="l" r="r" t="t"/>
              <a:pathLst>
                <a:path extrusionOk="0" h="38177" w="66108">
                  <a:moveTo>
                    <a:pt x="63686" y="1"/>
                  </a:moveTo>
                  <a:lnTo>
                    <a:pt x="27933" y="35755"/>
                  </a:lnTo>
                  <a:lnTo>
                    <a:pt x="0" y="7822"/>
                  </a:lnTo>
                  <a:lnTo>
                    <a:pt x="0" y="10243"/>
                  </a:lnTo>
                  <a:lnTo>
                    <a:pt x="27933" y="38176"/>
                  </a:lnTo>
                  <a:lnTo>
                    <a:pt x="66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4"/>
            <p:cNvSpPr/>
            <p:nvPr/>
          </p:nvSpPr>
          <p:spPr>
            <a:xfrm>
              <a:off x="0" y="0"/>
              <a:ext cx="3770053" cy="1992245"/>
            </a:xfrm>
            <a:custGeom>
              <a:rect b="b" l="l" r="r" t="t"/>
              <a:pathLst>
                <a:path extrusionOk="0" h="31300" w="59231">
                  <a:moveTo>
                    <a:pt x="56809" y="1"/>
                  </a:moveTo>
                  <a:lnTo>
                    <a:pt x="27933" y="28877"/>
                  </a:lnTo>
                  <a:lnTo>
                    <a:pt x="0" y="945"/>
                  </a:lnTo>
                  <a:lnTo>
                    <a:pt x="0" y="3363"/>
                  </a:lnTo>
                  <a:lnTo>
                    <a:pt x="27933" y="31299"/>
                  </a:lnTo>
                  <a:lnTo>
                    <a:pt x="592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4"/>
            <p:cNvSpPr/>
            <p:nvPr/>
          </p:nvSpPr>
          <p:spPr>
            <a:xfrm>
              <a:off x="223734" y="0"/>
              <a:ext cx="3108602" cy="1554269"/>
            </a:xfrm>
            <a:custGeom>
              <a:rect b="b" l="l" r="r" t="t"/>
              <a:pathLst>
                <a:path extrusionOk="0" h="24419" w="48839">
                  <a:moveTo>
                    <a:pt x="0" y="1"/>
                  </a:moveTo>
                  <a:lnTo>
                    <a:pt x="24418" y="24418"/>
                  </a:lnTo>
                  <a:lnTo>
                    <a:pt x="48838" y="1"/>
                  </a:lnTo>
                  <a:lnTo>
                    <a:pt x="46417" y="1"/>
                  </a:lnTo>
                  <a:lnTo>
                    <a:pt x="24418" y="2200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4"/>
            <p:cNvSpPr/>
            <p:nvPr/>
          </p:nvSpPr>
          <p:spPr>
            <a:xfrm>
              <a:off x="661463"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4"/>
            <p:cNvSpPr/>
            <p:nvPr/>
          </p:nvSpPr>
          <p:spPr>
            <a:xfrm>
              <a:off x="1099192" y="0"/>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4"/>
            <p:cNvSpPr/>
            <p:nvPr/>
          </p:nvSpPr>
          <p:spPr>
            <a:xfrm>
              <a:off x="1536921"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4"/>
            <p:cNvSpPr/>
            <p:nvPr/>
          </p:nvSpPr>
          <p:spPr>
            <a:xfrm>
              <a:off x="1919847" y="0"/>
              <a:ext cx="5306310" cy="5143366"/>
            </a:xfrm>
            <a:custGeom>
              <a:rect b="b" l="l" r="r" t="t"/>
              <a:pathLst>
                <a:path extrusionOk="0" h="80807" w="83367">
                  <a:moveTo>
                    <a:pt x="41683" y="1140"/>
                  </a:moveTo>
                  <a:lnTo>
                    <a:pt x="80945" y="40405"/>
                  </a:lnTo>
                  <a:lnTo>
                    <a:pt x="41683" y="79667"/>
                  </a:lnTo>
                  <a:lnTo>
                    <a:pt x="2422" y="40405"/>
                  </a:lnTo>
                  <a:lnTo>
                    <a:pt x="41683" y="1140"/>
                  </a:lnTo>
                  <a:close/>
                  <a:moveTo>
                    <a:pt x="40401" y="1"/>
                  </a:moveTo>
                  <a:lnTo>
                    <a:pt x="0" y="40405"/>
                  </a:lnTo>
                  <a:lnTo>
                    <a:pt x="40405" y="80806"/>
                  </a:lnTo>
                  <a:lnTo>
                    <a:pt x="42962" y="80806"/>
                  </a:lnTo>
                  <a:lnTo>
                    <a:pt x="83367" y="40405"/>
                  </a:lnTo>
                  <a:lnTo>
                    <a:pt x="429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4"/>
            <p:cNvSpPr/>
            <p:nvPr/>
          </p:nvSpPr>
          <p:spPr>
            <a:xfrm>
              <a:off x="2357576" y="356383"/>
              <a:ext cx="4430867" cy="4430677"/>
            </a:xfrm>
            <a:custGeom>
              <a:rect b="b" l="l" r="r" t="t"/>
              <a:pathLst>
                <a:path extrusionOk="0" h="69610" w="69613">
                  <a:moveTo>
                    <a:pt x="34806" y="2421"/>
                  </a:moveTo>
                  <a:lnTo>
                    <a:pt x="67191" y="34806"/>
                  </a:lnTo>
                  <a:lnTo>
                    <a:pt x="34806" y="67191"/>
                  </a:lnTo>
                  <a:lnTo>
                    <a:pt x="2422" y="34806"/>
                  </a:lnTo>
                  <a:lnTo>
                    <a:pt x="34806" y="2421"/>
                  </a:lnTo>
                  <a:close/>
                  <a:moveTo>
                    <a:pt x="34806" y="0"/>
                  </a:moveTo>
                  <a:lnTo>
                    <a:pt x="0" y="34806"/>
                  </a:lnTo>
                  <a:lnTo>
                    <a:pt x="34806" y="69609"/>
                  </a:lnTo>
                  <a:lnTo>
                    <a:pt x="69612" y="34806"/>
                  </a:lnTo>
                  <a:lnTo>
                    <a:pt x="348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4"/>
            <p:cNvSpPr/>
            <p:nvPr/>
          </p:nvSpPr>
          <p:spPr>
            <a:xfrm>
              <a:off x="2795305" y="794112"/>
              <a:ext cx="3555425" cy="3555234"/>
            </a:xfrm>
            <a:custGeom>
              <a:rect b="b" l="l" r="r" t="t"/>
              <a:pathLst>
                <a:path extrusionOk="0" h="55856" w="55859">
                  <a:moveTo>
                    <a:pt x="27929" y="2421"/>
                  </a:moveTo>
                  <a:lnTo>
                    <a:pt x="53437" y="27929"/>
                  </a:lnTo>
                  <a:lnTo>
                    <a:pt x="27929" y="53434"/>
                  </a:lnTo>
                  <a:lnTo>
                    <a:pt x="2422" y="27929"/>
                  </a:lnTo>
                  <a:lnTo>
                    <a:pt x="27929" y="2421"/>
                  </a:lnTo>
                  <a:close/>
                  <a:moveTo>
                    <a:pt x="27929" y="1"/>
                  </a:moveTo>
                  <a:lnTo>
                    <a:pt x="1" y="27929"/>
                  </a:lnTo>
                  <a:lnTo>
                    <a:pt x="27929" y="55855"/>
                  </a:lnTo>
                  <a:lnTo>
                    <a:pt x="55858" y="27929"/>
                  </a:lnTo>
                  <a:lnTo>
                    <a:pt x="279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4"/>
            <p:cNvSpPr/>
            <p:nvPr/>
          </p:nvSpPr>
          <p:spPr>
            <a:xfrm>
              <a:off x="3233225" y="1231841"/>
              <a:ext cx="2679601" cy="2679792"/>
            </a:xfrm>
            <a:custGeom>
              <a:rect b="b" l="l" r="r" t="t"/>
              <a:pathLst>
                <a:path extrusionOk="0" h="42102" w="42099">
                  <a:moveTo>
                    <a:pt x="21049" y="2422"/>
                  </a:moveTo>
                  <a:lnTo>
                    <a:pt x="39676" y="21052"/>
                  </a:lnTo>
                  <a:lnTo>
                    <a:pt x="21049" y="39679"/>
                  </a:lnTo>
                  <a:lnTo>
                    <a:pt x="2419" y="21052"/>
                  </a:lnTo>
                  <a:lnTo>
                    <a:pt x="21049" y="2422"/>
                  </a:lnTo>
                  <a:close/>
                  <a:moveTo>
                    <a:pt x="21049" y="1"/>
                  </a:moveTo>
                  <a:lnTo>
                    <a:pt x="1" y="21052"/>
                  </a:lnTo>
                  <a:lnTo>
                    <a:pt x="21049" y="42101"/>
                  </a:lnTo>
                  <a:lnTo>
                    <a:pt x="42098" y="21052"/>
                  </a:lnTo>
                  <a:lnTo>
                    <a:pt x="210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4"/>
            <p:cNvSpPr/>
            <p:nvPr/>
          </p:nvSpPr>
          <p:spPr>
            <a:xfrm>
              <a:off x="3670954" y="1669570"/>
              <a:ext cx="1804096" cy="1804350"/>
            </a:xfrm>
            <a:custGeom>
              <a:rect b="b" l="l" r="r" t="t"/>
              <a:pathLst>
                <a:path extrusionOk="0" h="28348" w="28344">
                  <a:moveTo>
                    <a:pt x="14172" y="2422"/>
                  </a:moveTo>
                  <a:lnTo>
                    <a:pt x="25922" y="14175"/>
                  </a:lnTo>
                  <a:lnTo>
                    <a:pt x="14172" y="25925"/>
                  </a:lnTo>
                  <a:lnTo>
                    <a:pt x="2423" y="14175"/>
                  </a:lnTo>
                  <a:lnTo>
                    <a:pt x="14172" y="2422"/>
                  </a:lnTo>
                  <a:close/>
                  <a:moveTo>
                    <a:pt x="14172" y="1"/>
                  </a:moveTo>
                  <a:lnTo>
                    <a:pt x="1" y="14175"/>
                  </a:lnTo>
                  <a:lnTo>
                    <a:pt x="14172" y="28347"/>
                  </a:lnTo>
                  <a:lnTo>
                    <a:pt x="28344" y="14175"/>
                  </a:lnTo>
                  <a:lnTo>
                    <a:pt x="141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4"/>
            <p:cNvSpPr/>
            <p:nvPr/>
          </p:nvSpPr>
          <p:spPr>
            <a:xfrm>
              <a:off x="4108683" y="2107554"/>
              <a:ext cx="928654" cy="928590"/>
            </a:xfrm>
            <a:custGeom>
              <a:rect b="b" l="l" r="r" t="t"/>
              <a:pathLst>
                <a:path extrusionOk="0" h="14589" w="14590">
                  <a:moveTo>
                    <a:pt x="7295" y="2422"/>
                  </a:moveTo>
                  <a:lnTo>
                    <a:pt x="12168" y="7294"/>
                  </a:lnTo>
                  <a:lnTo>
                    <a:pt x="7295" y="12167"/>
                  </a:lnTo>
                  <a:lnTo>
                    <a:pt x="2423" y="7294"/>
                  </a:lnTo>
                  <a:lnTo>
                    <a:pt x="7295" y="2422"/>
                  </a:lnTo>
                  <a:close/>
                  <a:moveTo>
                    <a:pt x="7295" y="0"/>
                  </a:moveTo>
                  <a:lnTo>
                    <a:pt x="1" y="7294"/>
                  </a:lnTo>
                  <a:lnTo>
                    <a:pt x="7295" y="14589"/>
                  </a:lnTo>
                  <a:lnTo>
                    <a:pt x="14590" y="7294"/>
                  </a:lnTo>
                  <a:lnTo>
                    <a:pt x="7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4"/>
            <p:cNvSpPr/>
            <p:nvPr/>
          </p:nvSpPr>
          <p:spPr>
            <a:xfrm>
              <a:off x="4936085" y="0"/>
              <a:ext cx="4207838" cy="2429966"/>
            </a:xfrm>
            <a:custGeom>
              <a:rect b="b" l="l" r="r" t="t"/>
              <a:pathLst>
                <a:path extrusionOk="0" h="38177" w="66109">
                  <a:moveTo>
                    <a:pt x="1" y="1"/>
                  </a:moveTo>
                  <a:lnTo>
                    <a:pt x="38176" y="38176"/>
                  </a:lnTo>
                  <a:lnTo>
                    <a:pt x="66108" y="10243"/>
                  </a:lnTo>
                  <a:lnTo>
                    <a:pt x="66108" y="7822"/>
                  </a:lnTo>
                  <a:lnTo>
                    <a:pt x="38176" y="35755"/>
                  </a:lnTo>
                  <a:lnTo>
                    <a:pt x="24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4"/>
            <p:cNvSpPr/>
            <p:nvPr/>
          </p:nvSpPr>
          <p:spPr>
            <a:xfrm>
              <a:off x="5373814" y="0"/>
              <a:ext cx="3770117" cy="1992245"/>
            </a:xfrm>
            <a:custGeom>
              <a:rect b="b" l="l" r="r" t="t"/>
              <a:pathLst>
                <a:path extrusionOk="0" h="31300" w="59232">
                  <a:moveTo>
                    <a:pt x="1" y="1"/>
                  </a:moveTo>
                  <a:lnTo>
                    <a:pt x="31299" y="31299"/>
                  </a:lnTo>
                  <a:lnTo>
                    <a:pt x="59231" y="3363"/>
                  </a:lnTo>
                  <a:lnTo>
                    <a:pt x="59231" y="945"/>
                  </a:lnTo>
                  <a:lnTo>
                    <a:pt x="31299" y="28877"/>
                  </a:lnTo>
                  <a:lnTo>
                    <a:pt x="24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4"/>
            <p:cNvSpPr/>
            <p:nvPr/>
          </p:nvSpPr>
          <p:spPr>
            <a:xfrm>
              <a:off x="5811798" y="0"/>
              <a:ext cx="3108411" cy="1554269"/>
            </a:xfrm>
            <a:custGeom>
              <a:rect b="b" l="l" r="r" t="t"/>
              <a:pathLst>
                <a:path extrusionOk="0" h="24419" w="48836">
                  <a:moveTo>
                    <a:pt x="0" y="1"/>
                  </a:moveTo>
                  <a:lnTo>
                    <a:pt x="24418" y="24418"/>
                  </a:lnTo>
                  <a:lnTo>
                    <a:pt x="48835" y="1"/>
                  </a:lnTo>
                  <a:lnTo>
                    <a:pt x="46414" y="1"/>
                  </a:lnTo>
                  <a:lnTo>
                    <a:pt x="24418" y="22000"/>
                  </a:lnTo>
                  <a:lnTo>
                    <a:pt x="24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4"/>
            <p:cNvSpPr/>
            <p:nvPr/>
          </p:nvSpPr>
          <p:spPr>
            <a:xfrm>
              <a:off x="6249527" y="0"/>
              <a:ext cx="2232969" cy="1116485"/>
            </a:xfrm>
            <a:custGeom>
              <a:rect b="b" l="l" r="r" t="t"/>
              <a:pathLst>
                <a:path extrusionOk="0" h="17541" w="35082">
                  <a:moveTo>
                    <a:pt x="0" y="1"/>
                  </a:moveTo>
                  <a:lnTo>
                    <a:pt x="17541" y="17541"/>
                  </a:lnTo>
                  <a:lnTo>
                    <a:pt x="35081" y="1"/>
                  </a:lnTo>
                  <a:lnTo>
                    <a:pt x="32660" y="1"/>
                  </a:lnTo>
                  <a:lnTo>
                    <a:pt x="17541" y="15120"/>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4"/>
            <p:cNvSpPr/>
            <p:nvPr/>
          </p:nvSpPr>
          <p:spPr>
            <a:xfrm>
              <a:off x="6687256" y="0"/>
              <a:ext cx="1357527" cy="678764"/>
            </a:xfrm>
            <a:custGeom>
              <a:rect b="b" l="l" r="r" t="t"/>
              <a:pathLst>
                <a:path extrusionOk="0" h="10664" w="21328">
                  <a:moveTo>
                    <a:pt x="0" y="1"/>
                  </a:moveTo>
                  <a:lnTo>
                    <a:pt x="10664" y="10664"/>
                  </a:lnTo>
                  <a:lnTo>
                    <a:pt x="21327" y="1"/>
                  </a:lnTo>
                  <a:lnTo>
                    <a:pt x="18906" y="1"/>
                  </a:lnTo>
                  <a:lnTo>
                    <a:pt x="10664" y="8243"/>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4"/>
            <p:cNvSpPr/>
            <p:nvPr/>
          </p:nvSpPr>
          <p:spPr>
            <a:xfrm>
              <a:off x="7124985"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4"/>
            <p:cNvSpPr/>
            <p:nvPr/>
          </p:nvSpPr>
          <p:spPr>
            <a:xfrm>
              <a:off x="7507719" y="935545"/>
              <a:ext cx="1636251" cy="3272310"/>
            </a:xfrm>
            <a:custGeom>
              <a:rect b="b" l="l" r="r" t="t"/>
              <a:pathLst>
                <a:path extrusionOk="0" h="51411" w="25707">
                  <a:moveTo>
                    <a:pt x="25706" y="1"/>
                  </a:moveTo>
                  <a:lnTo>
                    <a:pt x="0" y="25707"/>
                  </a:lnTo>
                  <a:lnTo>
                    <a:pt x="25706" y="51410"/>
                  </a:lnTo>
                  <a:lnTo>
                    <a:pt x="25706" y="48989"/>
                  </a:lnTo>
                  <a:lnTo>
                    <a:pt x="2421" y="25707"/>
                  </a:lnTo>
                  <a:lnTo>
                    <a:pt x="25706" y="2422"/>
                  </a:lnTo>
                  <a:lnTo>
                    <a:pt x="257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4"/>
            <p:cNvSpPr/>
            <p:nvPr/>
          </p:nvSpPr>
          <p:spPr>
            <a:xfrm>
              <a:off x="7945639" y="1373274"/>
              <a:ext cx="1198339" cy="2396868"/>
            </a:xfrm>
            <a:custGeom>
              <a:rect b="b" l="l" r="r" t="t"/>
              <a:pathLst>
                <a:path extrusionOk="0" h="37657" w="18827">
                  <a:moveTo>
                    <a:pt x="18826" y="1"/>
                  </a:moveTo>
                  <a:lnTo>
                    <a:pt x="1" y="18830"/>
                  </a:lnTo>
                  <a:lnTo>
                    <a:pt x="18826" y="37656"/>
                  </a:lnTo>
                  <a:lnTo>
                    <a:pt x="18826" y="35235"/>
                  </a:lnTo>
                  <a:lnTo>
                    <a:pt x="2422" y="18830"/>
                  </a:lnTo>
                  <a:lnTo>
                    <a:pt x="18826" y="2422"/>
                  </a:lnTo>
                  <a:lnTo>
                    <a:pt x="188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4"/>
            <p:cNvSpPr/>
            <p:nvPr/>
          </p:nvSpPr>
          <p:spPr>
            <a:xfrm>
              <a:off x="8383369" y="1811258"/>
              <a:ext cx="760618" cy="1521171"/>
            </a:xfrm>
            <a:custGeom>
              <a:rect b="b" l="l" r="r" t="t"/>
              <a:pathLst>
                <a:path extrusionOk="0" h="23899" w="11950">
                  <a:moveTo>
                    <a:pt x="11949" y="1"/>
                  </a:moveTo>
                  <a:lnTo>
                    <a:pt x="1" y="11949"/>
                  </a:lnTo>
                  <a:lnTo>
                    <a:pt x="11949" y="23898"/>
                  </a:lnTo>
                  <a:lnTo>
                    <a:pt x="11949" y="21476"/>
                  </a:lnTo>
                  <a:lnTo>
                    <a:pt x="2422" y="11949"/>
                  </a:lnTo>
                  <a:lnTo>
                    <a:pt x="11949" y="2422"/>
                  </a:lnTo>
                  <a:lnTo>
                    <a:pt x="119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4"/>
            <p:cNvSpPr/>
            <p:nvPr/>
          </p:nvSpPr>
          <p:spPr>
            <a:xfrm>
              <a:off x="8821098" y="2248987"/>
              <a:ext cx="322896" cy="645475"/>
            </a:xfrm>
            <a:custGeom>
              <a:rect b="b" l="l" r="r" t="t"/>
              <a:pathLst>
                <a:path extrusionOk="0" h="10141" w="5073">
                  <a:moveTo>
                    <a:pt x="5072" y="1"/>
                  </a:moveTo>
                  <a:lnTo>
                    <a:pt x="1" y="5072"/>
                  </a:lnTo>
                  <a:lnTo>
                    <a:pt x="5072" y="10141"/>
                  </a:lnTo>
                  <a:lnTo>
                    <a:pt x="5072" y="7719"/>
                  </a:lnTo>
                  <a:lnTo>
                    <a:pt x="2422" y="5072"/>
                  </a:lnTo>
                  <a:lnTo>
                    <a:pt x="5072" y="2422"/>
                  </a:lnTo>
                  <a:lnTo>
                    <a:pt x="50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4"/>
            <p:cNvSpPr/>
            <p:nvPr/>
          </p:nvSpPr>
          <p:spPr>
            <a:xfrm>
              <a:off x="0" y="935545"/>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4"/>
            <p:cNvSpPr/>
            <p:nvPr/>
          </p:nvSpPr>
          <p:spPr>
            <a:xfrm>
              <a:off x="0" y="137327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4"/>
            <p:cNvSpPr/>
            <p:nvPr/>
          </p:nvSpPr>
          <p:spPr>
            <a:xfrm>
              <a:off x="0" y="1811258"/>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4"/>
            <p:cNvSpPr/>
            <p:nvPr/>
          </p:nvSpPr>
          <p:spPr>
            <a:xfrm>
              <a:off x="0" y="2248987"/>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4"/>
            <p:cNvSpPr/>
            <p:nvPr/>
          </p:nvSpPr>
          <p:spPr>
            <a:xfrm>
              <a:off x="0" y="2713513"/>
              <a:ext cx="4207774" cy="2429902"/>
            </a:xfrm>
            <a:custGeom>
              <a:rect b="b" l="l" r="r" t="t"/>
              <a:pathLst>
                <a:path extrusionOk="0" h="38176" w="66108">
                  <a:moveTo>
                    <a:pt x="27933" y="1"/>
                  </a:moveTo>
                  <a:lnTo>
                    <a:pt x="0" y="27933"/>
                  </a:lnTo>
                  <a:lnTo>
                    <a:pt x="0" y="30354"/>
                  </a:lnTo>
                  <a:lnTo>
                    <a:pt x="27933" y="2422"/>
                  </a:lnTo>
                  <a:lnTo>
                    <a:pt x="63686" y="38175"/>
                  </a:lnTo>
                  <a:lnTo>
                    <a:pt x="66108" y="38175"/>
                  </a:lnTo>
                  <a:lnTo>
                    <a:pt x="27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4"/>
            <p:cNvSpPr/>
            <p:nvPr/>
          </p:nvSpPr>
          <p:spPr>
            <a:xfrm>
              <a:off x="0" y="3151433"/>
              <a:ext cx="3770053" cy="1991990"/>
            </a:xfrm>
            <a:custGeom>
              <a:rect b="b" l="l" r="r" t="t"/>
              <a:pathLst>
                <a:path extrusionOk="0" h="31296" w="59231">
                  <a:moveTo>
                    <a:pt x="27933" y="1"/>
                  </a:moveTo>
                  <a:lnTo>
                    <a:pt x="0" y="27933"/>
                  </a:lnTo>
                  <a:lnTo>
                    <a:pt x="0" y="30355"/>
                  </a:lnTo>
                  <a:lnTo>
                    <a:pt x="27933" y="2419"/>
                  </a:lnTo>
                  <a:lnTo>
                    <a:pt x="56809" y="31295"/>
                  </a:lnTo>
                  <a:lnTo>
                    <a:pt x="59231" y="31295"/>
                  </a:lnTo>
                  <a:lnTo>
                    <a:pt x="27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4"/>
            <p:cNvSpPr/>
            <p:nvPr/>
          </p:nvSpPr>
          <p:spPr>
            <a:xfrm>
              <a:off x="223734" y="3589162"/>
              <a:ext cx="3108602" cy="1554269"/>
            </a:xfrm>
            <a:custGeom>
              <a:rect b="b" l="l" r="r" t="t"/>
              <a:pathLst>
                <a:path extrusionOk="0" h="24419" w="48839">
                  <a:moveTo>
                    <a:pt x="24418" y="1"/>
                  </a:moveTo>
                  <a:lnTo>
                    <a:pt x="0" y="24418"/>
                  </a:lnTo>
                  <a:lnTo>
                    <a:pt x="2422" y="24418"/>
                  </a:lnTo>
                  <a:lnTo>
                    <a:pt x="24418" y="2423"/>
                  </a:lnTo>
                  <a:lnTo>
                    <a:pt x="46417" y="24418"/>
                  </a:lnTo>
                  <a:lnTo>
                    <a:pt x="48838" y="24418"/>
                  </a:lnTo>
                  <a:lnTo>
                    <a:pt x="244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4"/>
            <p:cNvSpPr/>
            <p:nvPr/>
          </p:nvSpPr>
          <p:spPr>
            <a:xfrm>
              <a:off x="661463" y="4026955"/>
              <a:ext cx="2232969" cy="1116485"/>
            </a:xfrm>
            <a:custGeom>
              <a:rect b="b" l="l" r="r" t="t"/>
              <a:pathLst>
                <a:path extrusionOk="0" h="17541" w="35082">
                  <a:moveTo>
                    <a:pt x="17541" y="0"/>
                  </a:moveTo>
                  <a:lnTo>
                    <a:pt x="0" y="17540"/>
                  </a:lnTo>
                  <a:lnTo>
                    <a:pt x="2422" y="17540"/>
                  </a:lnTo>
                  <a:lnTo>
                    <a:pt x="17541" y="2422"/>
                  </a:lnTo>
                  <a:lnTo>
                    <a:pt x="32663" y="17540"/>
                  </a:lnTo>
                  <a:lnTo>
                    <a:pt x="35081" y="17540"/>
                  </a:lnTo>
                  <a:lnTo>
                    <a:pt x="17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4"/>
            <p:cNvSpPr/>
            <p:nvPr/>
          </p:nvSpPr>
          <p:spPr>
            <a:xfrm>
              <a:off x="1099192" y="4464684"/>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4"/>
            <p:cNvSpPr/>
            <p:nvPr/>
          </p:nvSpPr>
          <p:spPr>
            <a:xfrm>
              <a:off x="1536921"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4"/>
            <p:cNvSpPr/>
            <p:nvPr/>
          </p:nvSpPr>
          <p:spPr>
            <a:xfrm>
              <a:off x="4936085" y="2713513"/>
              <a:ext cx="4207838" cy="2429902"/>
            </a:xfrm>
            <a:custGeom>
              <a:rect b="b" l="l" r="r" t="t"/>
              <a:pathLst>
                <a:path extrusionOk="0" h="38176" w="66109">
                  <a:moveTo>
                    <a:pt x="38176" y="1"/>
                  </a:moveTo>
                  <a:lnTo>
                    <a:pt x="1" y="38175"/>
                  </a:lnTo>
                  <a:lnTo>
                    <a:pt x="2423" y="38175"/>
                  </a:lnTo>
                  <a:lnTo>
                    <a:pt x="38176" y="2422"/>
                  </a:lnTo>
                  <a:lnTo>
                    <a:pt x="66108" y="30354"/>
                  </a:lnTo>
                  <a:lnTo>
                    <a:pt x="66108" y="27933"/>
                  </a:lnTo>
                  <a:lnTo>
                    <a:pt x="381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4"/>
            <p:cNvSpPr/>
            <p:nvPr/>
          </p:nvSpPr>
          <p:spPr>
            <a:xfrm>
              <a:off x="5373814" y="3151433"/>
              <a:ext cx="3770117" cy="1991990"/>
            </a:xfrm>
            <a:custGeom>
              <a:rect b="b" l="l" r="r" t="t"/>
              <a:pathLst>
                <a:path extrusionOk="0" h="31296" w="59232">
                  <a:moveTo>
                    <a:pt x="31299" y="1"/>
                  </a:moveTo>
                  <a:lnTo>
                    <a:pt x="1" y="31295"/>
                  </a:lnTo>
                  <a:lnTo>
                    <a:pt x="2423" y="31295"/>
                  </a:lnTo>
                  <a:lnTo>
                    <a:pt x="31299" y="2419"/>
                  </a:lnTo>
                  <a:lnTo>
                    <a:pt x="59231" y="30355"/>
                  </a:lnTo>
                  <a:lnTo>
                    <a:pt x="59231" y="27933"/>
                  </a:lnTo>
                  <a:lnTo>
                    <a:pt x="312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4"/>
            <p:cNvSpPr/>
            <p:nvPr/>
          </p:nvSpPr>
          <p:spPr>
            <a:xfrm>
              <a:off x="5811607" y="3589162"/>
              <a:ext cx="3108602" cy="1554269"/>
            </a:xfrm>
            <a:custGeom>
              <a:rect b="b" l="l" r="r" t="t"/>
              <a:pathLst>
                <a:path extrusionOk="0" h="24419" w="48839">
                  <a:moveTo>
                    <a:pt x="24421" y="1"/>
                  </a:moveTo>
                  <a:lnTo>
                    <a:pt x="0" y="24418"/>
                  </a:lnTo>
                  <a:lnTo>
                    <a:pt x="2422" y="24418"/>
                  </a:lnTo>
                  <a:lnTo>
                    <a:pt x="24421" y="2423"/>
                  </a:lnTo>
                  <a:lnTo>
                    <a:pt x="46420" y="24418"/>
                  </a:lnTo>
                  <a:lnTo>
                    <a:pt x="48838" y="24418"/>
                  </a:lnTo>
                  <a:lnTo>
                    <a:pt x="244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4"/>
            <p:cNvSpPr/>
            <p:nvPr/>
          </p:nvSpPr>
          <p:spPr>
            <a:xfrm>
              <a:off x="6249527" y="4026955"/>
              <a:ext cx="2232969" cy="1116485"/>
            </a:xfrm>
            <a:custGeom>
              <a:rect b="b" l="l" r="r" t="t"/>
              <a:pathLst>
                <a:path extrusionOk="0" h="17541" w="35082">
                  <a:moveTo>
                    <a:pt x="17541" y="0"/>
                  </a:moveTo>
                  <a:lnTo>
                    <a:pt x="0" y="17540"/>
                  </a:lnTo>
                  <a:lnTo>
                    <a:pt x="2419" y="17540"/>
                  </a:lnTo>
                  <a:lnTo>
                    <a:pt x="17541" y="2422"/>
                  </a:lnTo>
                  <a:lnTo>
                    <a:pt x="32660" y="17540"/>
                  </a:lnTo>
                  <a:lnTo>
                    <a:pt x="35081" y="17540"/>
                  </a:lnTo>
                  <a:lnTo>
                    <a:pt x="17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4"/>
            <p:cNvSpPr/>
            <p:nvPr/>
          </p:nvSpPr>
          <p:spPr>
            <a:xfrm>
              <a:off x="6687256" y="4464684"/>
              <a:ext cx="1357527" cy="678764"/>
            </a:xfrm>
            <a:custGeom>
              <a:rect b="b" l="l" r="r" t="t"/>
              <a:pathLst>
                <a:path extrusionOk="0" h="10664" w="21328">
                  <a:moveTo>
                    <a:pt x="10664" y="0"/>
                  </a:moveTo>
                  <a:lnTo>
                    <a:pt x="0" y="10663"/>
                  </a:lnTo>
                  <a:lnTo>
                    <a:pt x="2422" y="10663"/>
                  </a:lnTo>
                  <a:lnTo>
                    <a:pt x="10664" y="2422"/>
                  </a:lnTo>
                  <a:lnTo>
                    <a:pt x="18906" y="10663"/>
                  </a:lnTo>
                  <a:lnTo>
                    <a:pt x="21327" y="10663"/>
                  </a:lnTo>
                  <a:lnTo>
                    <a:pt x="106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4"/>
            <p:cNvSpPr/>
            <p:nvPr/>
          </p:nvSpPr>
          <p:spPr>
            <a:xfrm>
              <a:off x="7124985"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TITLE_AND_BODY_1">
    <p:spTree>
      <p:nvGrpSpPr>
        <p:cNvPr id="528" name="Shape 528"/>
        <p:cNvGrpSpPr/>
        <p:nvPr/>
      </p:nvGrpSpPr>
      <p:grpSpPr>
        <a:xfrm>
          <a:off x="0" y="0"/>
          <a:ext cx="0" cy="0"/>
          <a:chOff x="0" y="0"/>
          <a:chExt cx="0" cy="0"/>
        </a:xfrm>
      </p:grpSpPr>
      <p:sp>
        <p:nvSpPr>
          <p:cNvPr id="529" name="Google Shape;529;p25"/>
          <p:cNvSpPr/>
          <p:nvPr/>
        </p:nvSpPr>
        <p:spPr>
          <a:xfrm>
            <a:off x="0" y="0"/>
            <a:ext cx="4207774" cy="2429966"/>
          </a:xfrm>
          <a:custGeom>
            <a:rect b="b" l="l" r="r" t="t"/>
            <a:pathLst>
              <a:path extrusionOk="0" h="38177" w="66108">
                <a:moveTo>
                  <a:pt x="63686" y="1"/>
                </a:moveTo>
                <a:lnTo>
                  <a:pt x="27933" y="35755"/>
                </a:lnTo>
                <a:lnTo>
                  <a:pt x="0" y="7822"/>
                </a:lnTo>
                <a:lnTo>
                  <a:pt x="0" y="10243"/>
                </a:lnTo>
                <a:lnTo>
                  <a:pt x="27933" y="38176"/>
                </a:lnTo>
                <a:lnTo>
                  <a:pt x="661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5"/>
          <p:cNvSpPr/>
          <p:nvPr/>
        </p:nvSpPr>
        <p:spPr>
          <a:xfrm>
            <a:off x="1099192" y="0"/>
            <a:ext cx="1357527" cy="678764"/>
          </a:xfrm>
          <a:custGeom>
            <a:rect b="b" l="l" r="r" t="t"/>
            <a:pathLst>
              <a:path extrusionOk="0" h="10664" w="21328">
                <a:moveTo>
                  <a:pt x="0" y="1"/>
                </a:moveTo>
                <a:lnTo>
                  <a:pt x="10664" y="10664"/>
                </a:lnTo>
                <a:lnTo>
                  <a:pt x="21327" y="1"/>
                </a:lnTo>
                <a:lnTo>
                  <a:pt x="18905" y="1"/>
                </a:lnTo>
                <a:lnTo>
                  <a:pt x="10664" y="8243"/>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5"/>
          <p:cNvSpPr/>
          <p:nvPr/>
        </p:nvSpPr>
        <p:spPr>
          <a:xfrm>
            <a:off x="1536921"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5"/>
          <p:cNvSpPr/>
          <p:nvPr/>
        </p:nvSpPr>
        <p:spPr>
          <a:xfrm>
            <a:off x="1919847" y="0"/>
            <a:ext cx="5306310" cy="5143366"/>
          </a:xfrm>
          <a:custGeom>
            <a:rect b="b" l="l" r="r" t="t"/>
            <a:pathLst>
              <a:path extrusionOk="0" h="80807" w="83367">
                <a:moveTo>
                  <a:pt x="41683" y="1140"/>
                </a:moveTo>
                <a:lnTo>
                  <a:pt x="80945" y="40405"/>
                </a:lnTo>
                <a:lnTo>
                  <a:pt x="41683" y="79667"/>
                </a:lnTo>
                <a:lnTo>
                  <a:pt x="2422" y="40405"/>
                </a:lnTo>
                <a:lnTo>
                  <a:pt x="41683" y="1140"/>
                </a:lnTo>
                <a:close/>
                <a:moveTo>
                  <a:pt x="40401" y="1"/>
                </a:moveTo>
                <a:lnTo>
                  <a:pt x="0" y="40405"/>
                </a:lnTo>
                <a:lnTo>
                  <a:pt x="40405" y="80806"/>
                </a:lnTo>
                <a:lnTo>
                  <a:pt x="42962" y="80806"/>
                </a:lnTo>
                <a:lnTo>
                  <a:pt x="83367" y="40405"/>
                </a:lnTo>
                <a:lnTo>
                  <a:pt x="429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5"/>
          <p:cNvSpPr/>
          <p:nvPr/>
        </p:nvSpPr>
        <p:spPr>
          <a:xfrm>
            <a:off x="2357576" y="356383"/>
            <a:ext cx="4430867" cy="4430677"/>
          </a:xfrm>
          <a:custGeom>
            <a:rect b="b" l="l" r="r" t="t"/>
            <a:pathLst>
              <a:path extrusionOk="0" h="69610" w="69613">
                <a:moveTo>
                  <a:pt x="34806" y="2421"/>
                </a:moveTo>
                <a:lnTo>
                  <a:pt x="67191" y="34806"/>
                </a:lnTo>
                <a:lnTo>
                  <a:pt x="34806" y="67191"/>
                </a:lnTo>
                <a:lnTo>
                  <a:pt x="2422" y="34806"/>
                </a:lnTo>
                <a:lnTo>
                  <a:pt x="34806" y="2421"/>
                </a:lnTo>
                <a:close/>
                <a:moveTo>
                  <a:pt x="34806" y="0"/>
                </a:moveTo>
                <a:lnTo>
                  <a:pt x="0" y="34806"/>
                </a:lnTo>
                <a:lnTo>
                  <a:pt x="34806" y="69609"/>
                </a:lnTo>
                <a:lnTo>
                  <a:pt x="69612" y="34806"/>
                </a:lnTo>
                <a:lnTo>
                  <a:pt x="348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5"/>
          <p:cNvSpPr/>
          <p:nvPr/>
        </p:nvSpPr>
        <p:spPr>
          <a:xfrm>
            <a:off x="2795305" y="794112"/>
            <a:ext cx="3555425" cy="3555234"/>
          </a:xfrm>
          <a:custGeom>
            <a:rect b="b" l="l" r="r" t="t"/>
            <a:pathLst>
              <a:path extrusionOk="0" h="55856" w="55859">
                <a:moveTo>
                  <a:pt x="27929" y="2421"/>
                </a:moveTo>
                <a:lnTo>
                  <a:pt x="53437" y="27929"/>
                </a:lnTo>
                <a:lnTo>
                  <a:pt x="27929" y="53434"/>
                </a:lnTo>
                <a:lnTo>
                  <a:pt x="2422" y="27929"/>
                </a:lnTo>
                <a:lnTo>
                  <a:pt x="27929" y="2421"/>
                </a:lnTo>
                <a:close/>
                <a:moveTo>
                  <a:pt x="27929" y="1"/>
                </a:moveTo>
                <a:lnTo>
                  <a:pt x="1" y="27929"/>
                </a:lnTo>
                <a:lnTo>
                  <a:pt x="27929" y="55855"/>
                </a:lnTo>
                <a:lnTo>
                  <a:pt x="55858" y="27929"/>
                </a:lnTo>
                <a:lnTo>
                  <a:pt x="279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5"/>
          <p:cNvSpPr/>
          <p:nvPr/>
        </p:nvSpPr>
        <p:spPr>
          <a:xfrm>
            <a:off x="3233225" y="1231841"/>
            <a:ext cx="2679601" cy="2679792"/>
          </a:xfrm>
          <a:custGeom>
            <a:rect b="b" l="l" r="r" t="t"/>
            <a:pathLst>
              <a:path extrusionOk="0" h="42102" w="42099">
                <a:moveTo>
                  <a:pt x="21049" y="2422"/>
                </a:moveTo>
                <a:lnTo>
                  <a:pt x="39676" y="21052"/>
                </a:lnTo>
                <a:lnTo>
                  <a:pt x="21049" y="39679"/>
                </a:lnTo>
                <a:lnTo>
                  <a:pt x="2419" y="21052"/>
                </a:lnTo>
                <a:lnTo>
                  <a:pt x="21049" y="2422"/>
                </a:lnTo>
                <a:close/>
                <a:moveTo>
                  <a:pt x="21049" y="1"/>
                </a:moveTo>
                <a:lnTo>
                  <a:pt x="1" y="21052"/>
                </a:lnTo>
                <a:lnTo>
                  <a:pt x="21049" y="42101"/>
                </a:lnTo>
                <a:lnTo>
                  <a:pt x="42098" y="21052"/>
                </a:lnTo>
                <a:lnTo>
                  <a:pt x="210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5"/>
          <p:cNvSpPr/>
          <p:nvPr/>
        </p:nvSpPr>
        <p:spPr>
          <a:xfrm>
            <a:off x="3670954" y="1669570"/>
            <a:ext cx="1804096" cy="1804350"/>
          </a:xfrm>
          <a:custGeom>
            <a:rect b="b" l="l" r="r" t="t"/>
            <a:pathLst>
              <a:path extrusionOk="0" h="28348" w="28344">
                <a:moveTo>
                  <a:pt x="14172" y="2422"/>
                </a:moveTo>
                <a:lnTo>
                  <a:pt x="25922" y="14175"/>
                </a:lnTo>
                <a:lnTo>
                  <a:pt x="14172" y="25925"/>
                </a:lnTo>
                <a:lnTo>
                  <a:pt x="2423" y="14175"/>
                </a:lnTo>
                <a:lnTo>
                  <a:pt x="14172" y="2422"/>
                </a:lnTo>
                <a:close/>
                <a:moveTo>
                  <a:pt x="14172" y="1"/>
                </a:moveTo>
                <a:lnTo>
                  <a:pt x="1" y="14175"/>
                </a:lnTo>
                <a:lnTo>
                  <a:pt x="14172" y="28347"/>
                </a:lnTo>
                <a:lnTo>
                  <a:pt x="28344" y="14175"/>
                </a:lnTo>
                <a:lnTo>
                  <a:pt x="141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5"/>
          <p:cNvSpPr/>
          <p:nvPr/>
        </p:nvSpPr>
        <p:spPr>
          <a:xfrm>
            <a:off x="4108683" y="2107554"/>
            <a:ext cx="928654" cy="928590"/>
          </a:xfrm>
          <a:custGeom>
            <a:rect b="b" l="l" r="r" t="t"/>
            <a:pathLst>
              <a:path extrusionOk="0" h="14589" w="14590">
                <a:moveTo>
                  <a:pt x="7295" y="2422"/>
                </a:moveTo>
                <a:lnTo>
                  <a:pt x="12168" y="7294"/>
                </a:lnTo>
                <a:lnTo>
                  <a:pt x="7295" y="12167"/>
                </a:lnTo>
                <a:lnTo>
                  <a:pt x="2423" y="7294"/>
                </a:lnTo>
                <a:lnTo>
                  <a:pt x="7295" y="2422"/>
                </a:lnTo>
                <a:close/>
                <a:moveTo>
                  <a:pt x="7295" y="0"/>
                </a:moveTo>
                <a:lnTo>
                  <a:pt x="1" y="7294"/>
                </a:lnTo>
                <a:lnTo>
                  <a:pt x="7295" y="14589"/>
                </a:lnTo>
                <a:lnTo>
                  <a:pt x="14590" y="7294"/>
                </a:lnTo>
                <a:lnTo>
                  <a:pt x="72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5"/>
          <p:cNvSpPr/>
          <p:nvPr/>
        </p:nvSpPr>
        <p:spPr>
          <a:xfrm>
            <a:off x="4936085" y="0"/>
            <a:ext cx="4207838" cy="2429966"/>
          </a:xfrm>
          <a:custGeom>
            <a:rect b="b" l="l" r="r" t="t"/>
            <a:pathLst>
              <a:path extrusionOk="0" h="38177" w="66109">
                <a:moveTo>
                  <a:pt x="1" y="1"/>
                </a:moveTo>
                <a:lnTo>
                  <a:pt x="38176" y="38176"/>
                </a:lnTo>
                <a:lnTo>
                  <a:pt x="66108" y="10243"/>
                </a:lnTo>
                <a:lnTo>
                  <a:pt x="66108" y="7822"/>
                </a:lnTo>
                <a:lnTo>
                  <a:pt x="38176" y="35755"/>
                </a:lnTo>
                <a:lnTo>
                  <a:pt x="24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5"/>
          <p:cNvSpPr/>
          <p:nvPr/>
        </p:nvSpPr>
        <p:spPr>
          <a:xfrm>
            <a:off x="6687256" y="0"/>
            <a:ext cx="1357527" cy="678764"/>
          </a:xfrm>
          <a:custGeom>
            <a:rect b="b" l="l" r="r" t="t"/>
            <a:pathLst>
              <a:path extrusionOk="0" h="10664" w="21328">
                <a:moveTo>
                  <a:pt x="0" y="1"/>
                </a:moveTo>
                <a:lnTo>
                  <a:pt x="10664" y="10664"/>
                </a:lnTo>
                <a:lnTo>
                  <a:pt x="21327" y="1"/>
                </a:lnTo>
                <a:lnTo>
                  <a:pt x="18906" y="1"/>
                </a:lnTo>
                <a:lnTo>
                  <a:pt x="10664" y="8243"/>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5"/>
          <p:cNvSpPr/>
          <p:nvPr/>
        </p:nvSpPr>
        <p:spPr>
          <a:xfrm>
            <a:off x="7124985" y="0"/>
            <a:ext cx="482085" cy="241043"/>
          </a:xfrm>
          <a:custGeom>
            <a:rect b="b" l="l" r="r" t="t"/>
            <a:pathLst>
              <a:path extrusionOk="0" h="3787" w="7574">
                <a:moveTo>
                  <a:pt x="0" y="1"/>
                </a:moveTo>
                <a:lnTo>
                  <a:pt x="3787" y="3787"/>
                </a:lnTo>
                <a:lnTo>
                  <a:pt x="7573" y="1"/>
                </a:lnTo>
                <a:lnTo>
                  <a:pt x="5151" y="1"/>
                </a:lnTo>
                <a:lnTo>
                  <a:pt x="3787" y="1366"/>
                </a:lnTo>
                <a:lnTo>
                  <a:pt x="2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5"/>
          <p:cNvSpPr/>
          <p:nvPr/>
        </p:nvSpPr>
        <p:spPr>
          <a:xfrm>
            <a:off x="7507719" y="935545"/>
            <a:ext cx="1636251" cy="3272310"/>
          </a:xfrm>
          <a:custGeom>
            <a:rect b="b" l="l" r="r" t="t"/>
            <a:pathLst>
              <a:path extrusionOk="0" h="51411" w="25707">
                <a:moveTo>
                  <a:pt x="25706" y="1"/>
                </a:moveTo>
                <a:lnTo>
                  <a:pt x="0" y="25707"/>
                </a:lnTo>
                <a:lnTo>
                  <a:pt x="25706" y="51410"/>
                </a:lnTo>
                <a:lnTo>
                  <a:pt x="25706" y="48989"/>
                </a:lnTo>
                <a:lnTo>
                  <a:pt x="2421" y="25707"/>
                </a:lnTo>
                <a:lnTo>
                  <a:pt x="25706" y="2422"/>
                </a:lnTo>
                <a:lnTo>
                  <a:pt x="257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5"/>
          <p:cNvSpPr/>
          <p:nvPr/>
        </p:nvSpPr>
        <p:spPr>
          <a:xfrm>
            <a:off x="7945639" y="1373274"/>
            <a:ext cx="1198339" cy="2396868"/>
          </a:xfrm>
          <a:custGeom>
            <a:rect b="b" l="l" r="r" t="t"/>
            <a:pathLst>
              <a:path extrusionOk="0" h="37657" w="18827">
                <a:moveTo>
                  <a:pt x="18826" y="1"/>
                </a:moveTo>
                <a:lnTo>
                  <a:pt x="1" y="18830"/>
                </a:lnTo>
                <a:lnTo>
                  <a:pt x="18826" y="37656"/>
                </a:lnTo>
                <a:lnTo>
                  <a:pt x="18826" y="35235"/>
                </a:lnTo>
                <a:lnTo>
                  <a:pt x="2422" y="18830"/>
                </a:lnTo>
                <a:lnTo>
                  <a:pt x="18826" y="2422"/>
                </a:lnTo>
                <a:lnTo>
                  <a:pt x="188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5"/>
          <p:cNvSpPr/>
          <p:nvPr/>
        </p:nvSpPr>
        <p:spPr>
          <a:xfrm>
            <a:off x="8383369" y="1811258"/>
            <a:ext cx="760618" cy="1521171"/>
          </a:xfrm>
          <a:custGeom>
            <a:rect b="b" l="l" r="r" t="t"/>
            <a:pathLst>
              <a:path extrusionOk="0" h="23899" w="11950">
                <a:moveTo>
                  <a:pt x="11949" y="1"/>
                </a:moveTo>
                <a:lnTo>
                  <a:pt x="1" y="11949"/>
                </a:lnTo>
                <a:lnTo>
                  <a:pt x="11949" y="23898"/>
                </a:lnTo>
                <a:lnTo>
                  <a:pt x="11949" y="21476"/>
                </a:lnTo>
                <a:lnTo>
                  <a:pt x="2422" y="11949"/>
                </a:lnTo>
                <a:lnTo>
                  <a:pt x="11949" y="2422"/>
                </a:lnTo>
                <a:lnTo>
                  <a:pt x="119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5"/>
          <p:cNvSpPr/>
          <p:nvPr/>
        </p:nvSpPr>
        <p:spPr>
          <a:xfrm>
            <a:off x="8821098" y="2248987"/>
            <a:ext cx="322896" cy="645475"/>
          </a:xfrm>
          <a:custGeom>
            <a:rect b="b" l="l" r="r" t="t"/>
            <a:pathLst>
              <a:path extrusionOk="0" h="10141" w="5073">
                <a:moveTo>
                  <a:pt x="5072" y="1"/>
                </a:moveTo>
                <a:lnTo>
                  <a:pt x="1" y="5072"/>
                </a:lnTo>
                <a:lnTo>
                  <a:pt x="5072" y="10141"/>
                </a:lnTo>
                <a:lnTo>
                  <a:pt x="5072" y="7719"/>
                </a:lnTo>
                <a:lnTo>
                  <a:pt x="2422" y="5072"/>
                </a:lnTo>
                <a:lnTo>
                  <a:pt x="5072" y="2422"/>
                </a:lnTo>
                <a:lnTo>
                  <a:pt x="50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5"/>
          <p:cNvSpPr/>
          <p:nvPr/>
        </p:nvSpPr>
        <p:spPr>
          <a:xfrm>
            <a:off x="0" y="935545"/>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5"/>
          <p:cNvSpPr/>
          <p:nvPr/>
        </p:nvSpPr>
        <p:spPr>
          <a:xfrm>
            <a:off x="0" y="137327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5"/>
          <p:cNvSpPr/>
          <p:nvPr/>
        </p:nvSpPr>
        <p:spPr>
          <a:xfrm>
            <a:off x="0" y="1811258"/>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5"/>
          <p:cNvSpPr/>
          <p:nvPr/>
        </p:nvSpPr>
        <p:spPr>
          <a:xfrm>
            <a:off x="0" y="2248987"/>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5"/>
          <p:cNvSpPr/>
          <p:nvPr/>
        </p:nvSpPr>
        <p:spPr>
          <a:xfrm>
            <a:off x="0" y="2713513"/>
            <a:ext cx="4207774" cy="2429902"/>
          </a:xfrm>
          <a:custGeom>
            <a:rect b="b" l="l" r="r" t="t"/>
            <a:pathLst>
              <a:path extrusionOk="0" h="38176" w="66108">
                <a:moveTo>
                  <a:pt x="27933" y="1"/>
                </a:moveTo>
                <a:lnTo>
                  <a:pt x="0" y="27933"/>
                </a:lnTo>
                <a:lnTo>
                  <a:pt x="0" y="30354"/>
                </a:lnTo>
                <a:lnTo>
                  <a:pt x="27933" y="2422"/>
                </a:lnTo>
                <a:lnTo>
                  <a:pt x="63686" y="38175"/>
                </a:lnTo>
                <a:lnTo>
                  <a:pt x="66108" y="38175"/>
                </a:lnTo>
                <a:lnTo>
                  <a:pt x="27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5"/>
          <p:cNvSpPr/>
          <p:nvPr/>
        </p:nvSpPr>
        <p:spPr>
          <a:xfrm>
            <a:off x="1099192" y="4464684"/>
            <a:ext cx="1357527" cy="678764"/>
          </a:xfrm>
          <a:custGeom>
            <a:rect b="b" l="l" r="r" t="t"/>
            <a:pathLst>
              <a:path extrusionOk="0" h="10664" w="21328">
                <a:moveTo>
                  <a:pt x="10664" y="0"/>
                </a:moveTo>
                <a:lnTo>
                  <a:pt x="0" y="10663"/>
                </a:lnTo>
                <a:lnTo>
                  <a:pt x="2422" y="10663"/>
                </a:lnTo>
                <a:lnTo>
                  <a:pt x="10664" y="2422"/>
                </a:lnTo>
                <a:lnTo>
                  <a:pt x="18905" y="10663"/>
                </a:lnTo>
                <a:lnTo>
                  <a:pt x="21327" y="10663"/>
                </a:lnTo>
                <a:lnTo>
                  <a:pt x="106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5"/>
          <p:cNvSpPr/>
          <p:nvPr/>
        </p:nvSpPr>
        <p:spPr>
          <a:xfrm>
            <a:off x="1536921"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5"/>
          <p:cNvSpPr/>
          <p:nvPr/>
        </p:nvSpPr>
        <p:spPr>
          <a:xfrm>
            <a:off x="4936085" y="2713513"/>
            <a:ext cx="4207838" cy="2429902"/>
          </a:xfrm>
          <a:custGeom>
            <a:rect b="b" l="l" r="r" t="t"/>
            <a:pathLst>
              <a:path extrusionOk="0" h="38176" w="66109">
                <a:moveTo>
                  <a:pt x="38176" y="1"/>
                </a:moveTo>
                <a:lnTo>
                  <a:pt x="1" y="38175"/>
                </a:lnTo>
                <a:lnTo>
                  <a:pt x="2423" y="38175"/>
                </a:lnTo>
                <a:lnTo>
                  <a:pt x="38176" y="2422"/>
                </a:lnTo>
                <a:lnTo>
                  <a:pt x="66108" y="30354"/>
                </a:lnTo>
                <a:lnTo>
                  <a:pt x="66108" y="27933"/>
                </a:lnTo>
                <a:lnTo>
                  <a:pt x="381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5"/>
          <p:cNvSpPr/>
          <p:nvPr/>
        </p:nvSpPr>
        <p:spPr>
          <a:xfrm>
            <a:off x="6687256" y="4464684"/>
            <a:ext cx="1357527" cy="678764"/>
          </a:xfrm>
          <a:custGeom>
            <a:rect b="b" l="l" r="r" t="t"/>
            <a:pathLst>
              <a:path extrusionOk="0" h="10664" w="21328">
                <a:moveTo>
                  <a:pt x="10664" y="0"/>
                </a:moveTo>
                <a:lnTo>
                  <a:pt x="0" y="10663"/>
                </a:lnTo>
                <a:lnTo>
                  <a:pt x="2422" y="10663"/>
                </a:lnTo>
                <a:lnTo>
                  <a:pt x="10664" y="2422"/>
                </a:lnTo>
                <a:lnTo>
                  <a:pt x="18906" y="10663"/>
                </a:lnTo>
                <a:lnTo>
                  <a:pt x="21327" y="10663"/>
                </a:lnTo>
                <a:lnTo>
                  <a:pt x="106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5"/>
          <p:cNvSpPr/>
          <p:nvPr/>
        </p:nvSpPr>
        <p:spPr>
          <a:xfrm>
            <a:off x="7124985" y="4902413"/>
            <a:ext cx="482085" cy="241043"/>
          </a:xfrm>
          <a:custGeom>
            <a:rect b="b" l="l" r="r" t="t"/>
            <a:pathLst>
              <a:path extrusionOk="0" h="3787" w="7574">
                <a:moveTo>
                  <a:pt x="3787" y="0"/>
                </a:moveTo>
                <a:lnTo>
                  <a:pt x="0" y="3786"/>
                </a:lnTo>
                <a:lnTo>
                  <a:pt x="2422" y="3786"/>
                </a:lnTo>
                <a:lnTo>
                  <a:pt x="3787" y="2422"/>
                </a:lnTo>
                <a:lnTo>
                  <a:pt x="5151" y="3786"/>
                </a:lnTo>
                <a:lnTo>
                  <a:pt x="7573" y="3786"/>
                </a:lnTo>
                <a:lnTo>
                  <a:pt x="37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5"/>
          <p:cNvSpPr/>
          <p:nvPr/>
        </p:nvSpPr>
        <p:spPr>
          <a:xfrm>
            <a:off x="720000" y="0"/>
            <a:ext cx="77040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5"/>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57" name="Google Shape;557;p25"/>
          <p:cNvSpPr txBox="1"/>
          <p:nvPr>
            <p:ph idx="1" type="body"/>
          </p:nvPr>
        </p:nvSpPr>
        <p:spPr>
          <a:xfrm>
            <a:off x="1236825" y="1105050"/>
            <a:ext cx="6670500" cy="3238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Font typeface="Catamaran"/>
              <a:buChar char="●"/>
              <a:defRPr sz="1200">
                <a:latin typeface="Catamaran"/>
                <a:ea typeface="Catamaran"/>
                <a:cs typeface="Catamaran"/>
                <a:sym typeface="Catamaran"/>
              </a:defRPr>
            </a:lvl1pPr>
            <a:lvl2pPr indent="-317500" lvl="1" marL="914400" rtl="0">
              <a:spcBef>
                <a:spcPts val="1600"/>
              </a:spcBef>
              <a:spcAft>
                <a:spcPts val="0"/>
              </a:spcAft>
              <a:buSzPts val="1400"/>
              <a:buFont typeface="Catamaran"/>
              <a:buChar char="○"/>
              <a:defRPr>
                <a:latin typeface="Catamaran"/>
                <a:ea typeface="Catamaran"/>
                <a:cs typeface="Catamaran"/>
                <a:sym typeface="Catamaran"/>
              </a:defRPr>
            </a:lvl2pPr>
            <a:lvl3pPr indent="-317500" lvl="2" marL="1371600" rtl="0">
              <a:spcBef>
                <a:spcPts val="1600"/>
              </a:spcBef>
              <a:spcAft>
                <a:spcPts val="0"/>
              </a:spcAft>
              <a:buSzPts val="1400"/>
              <a:buFont typeface="Catamaran"/>
              <a:buChar char="■"/>
              <a:defRPr>
                <a:latin typeface="Catamaran"/>
                <a:ea typeface="Catamaran"/>
                <a:cs typeface="Catamaran"/>
                <a:sym typeface="Catamaran"/>
              </a:defRPr>
            </a:lvl3pPr>
            <a:lvl4pPr indent="-317500" lvl="3" marL="1828800" rtl="0">
              <a:spcBef>
                <a:spcPts val="1600"/>
              </a:spcBef>
              <a:spcAft>
                <a:spcPts val="0"/>
              </a:spcAft>
              <a:buSzPts val="1400"/>
              <a:buFont typeface="Catamaran"/>
              <a:buChar char="●"/>
              <a:defRPr>
                <a:latin typeface="Catamaran"/>
                <a:ea typeface="Catamaran"/>
                <a:cs typeface="Catamaran"/>
                <a:sym typeface="Catamaran"/>
              </a:defRPr>
            </a:lvl4pPr>
            <a:lvl5pPr indent="-317500" lvl="4" marL="2286000" rtl="0">
              <a:spcBef>
                <a:spcPts val="1600"/>
              </a:spcBef>
              <a:spcAft>
                <a:spcPts val="0"/>
              </a:spcAft>
              <a:buSzPts val="1400"/>
              <a:buFont typeface="Catamaran"/>
              <a:buChar char="○"/>
              <a:defRPr>
                <a:latin typeface="Catamaran"/>
                <a:ea typeface="Catamaran"/>
                <a:cs typeface="Catamaran"/>
                <a:sym typeface="Catamaran"/>
              </a:defRPr>
            </a:lvl5pPr>
            <a:lvl6pPr indent="-317500" lvl="5" marL="2743200" rtl="0">
              <a:spcBef>
                <a:spcPts val="1600"/>
              </a:spcBef>
              <a:spcAft>
                <a:spcPts val="0"/>
              </a:spcAft>
              <a:buSzPts val="1400"/>
              <a:buFont typeface="Catamaran"/>
              <a:buChar char="■"/>
              <a:defRPr>
                <a:latin typeface="Catamaran"/>
                <a:ea typeface="Catamaran"/>
                <a:cs typeface="Catamaran"/>
                <a:sym typeface="Catamaran"/>
              </a:defRPr>
            </a:lvl6pPr>
            <a:lvl7pPr indent="-317500" lvl="6" marL="3200400" rtl="0">
              <a:spcBef>
                <a:spcPts val="1600"/>
              </a:spcBef>
              <a:spcAft>
                <a:spcPts val="0"/>
              </a:spcAft>
              <a:buSzPts val="1400"/>
              <a:buFont typeface="Catamaran"/>
              <a:buChar char="●"/>
              <a:defRPr>
                <a:latin typeface="Catamaran"/>
                <a:ea typeface="Catamaran"/>
                <a:cs typeface="Catamaran"/>
                <a:sym typeface="Catamaran"/>
              </a:defRPr>
            </a:lvl7pPr>
            <a:lvl8pPr indent="-317500" lvl="7" marL="3657600" rtl="0">
              <a:spcBef>
                <a:spcPts val="1600"/>
              </a:spcBef>
              <a:spcAft>
                <a:spcPts val="0"/>
              </a:spcAft>
              <a:buSzPts val="1400"/>
              <a:buFont typeface="Catamaran"/>
              <a:buChar char="○"/>
              <a:defRPr>
                <a:latin typeface="Catamaran"/>
                <a:ea typeface="Catamaran"/>
                <a:cs typeface="Catamaran"/>
                <a:sym typeface="Catamaran"/>
              </a:defRPr>
            </a:lvl8pPr>
            <a:lvl9pPr indent="-317500" lvl="8" marL="4114800" rtl="0">
              <a:spcBef>
                <a:spcPts val="1600"/>
              </a:spcBef>
              <a:spcAft>
                <a:spcPts val="1600"/>
              </a:spcAft>
              <a:buSzPts val="1400"/>
              <a:buFont typeface="Catamaran"/>
              <a:buChar char="■"/>
              <a:defRPr>
                <a:latin typeface="Catamaran"/>
                <a:ea typeface="Catamaran"/>
                <a:cs typeface="Catamaran"/>
                <a:sym typeface="Catamaran"/>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1">
    <p:spTree>
      <p:nvGrpSpPr>
        <p:cNvPr id="558" name="Shape 558"/>
        <p:cNvGrpSpPr/>
        <p:nvPr/>
      </p:nvGrpSpPr>
      <p:grpSpPr>
        <a:xfrm>
          <a:off x="0" y="0"/>
          <a:ext cx="0" cy="0"/>
          <a:chOff x="0" y="0"/>
          <a:chExt cx="0" cy="0"/>
        </a:xfrm>
      </p:grpSpPr>
      <p:sp>
        <p:nvSpPr>
          <p:cNvPr id="559" name="Google Shape;559;p26"/>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560" name="Google Shape;560;p26"/>
          <p:cNvGrpSpPr/>
          <p:nvPr/>
        </p:nvGrpSpPr>
        <p:grpSpPr>
          <a:xfrm rot="-5400000">
            <a:off x="8330369" y="-818030"/>
            <a:ext cx="1636251" cy="3272310"/>
            <a:chOff x="7507749" y="935601"/>
            <a:chExt cx="1636251" cy="3272310"/>
          </a:xfrm>
        </p:grpSpPr>
        <p:sp>
          <p:nvSpPr>
            <p:cNvPr id="561" name="Google Shape;561;p26"/>
            <p:cNvSpPr/>
            <p:nvPr/>
          </p:nvSpPr>
          <p:spPr>
            <a:xfrm rot="10800000">
              <a:off x="7507749" y="935601"/>
              <a:ext cx="1636251" cy="3272310"/>
            </a:xfrm>
            <a:custGeom>
              <a:rect b="b" l="l" r="r" t="t"/>
              <a:pathLst>
                <a:path extrusionOk="0" h="51411" w="25707">
                  <a:moveTo>
                    <a:pt x="0" y="1"/>
                  </a:moveTo>
                  <a:lnTo>
                    <a:pt x="0" y="2422"/>
                  </a:lnTo>
                  <a:lnTo>
                    <a:pt x="23285" y="25707"/>
                  </a:lnTo>
                  <a:lnTo>
                    <a:pt x="0" y="48989"/>
                  </a:lnTo>
                  <a:lnTo>
                    <a:pt x="0" y="51410"/>
                  </a:lnTo>
                  <a:lnTo>
                    <a:pt x="25707" y="25707"/>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6"/>
            <p:cNvSpPr/>
            <p:nvPr/>
          </p:nvSpPr>
          <p:spPr>
            <a:xfrm rot="10800000">
              <a:off x="7945724" y="1373314"/>
              <a:ext cx="1198275" cy="2396868"/>
            </a:xfrm>
            <a:custGeom>
              <a:rect b="b" l="l" r="r" t="t"/>
              <a:pathLst>
                <a:path extrusionOk="0" h="37657" w="18826">
                  <a:moveTo>
                    <a:pt x="0" y="1"/>
                  </a:moveTo>
                  <a:lnTo>
                    <a:pt x="0" y="2422"/>
                  </a:lnTo>
                  <a:lnTo>
                    <a:pt x="16405" y="18830"/>
                  </a:lnTo>
                  <a:lnTo>
                    <a:pt x="0" y="35235"/>
                  </a:lnTo>
                  <a:lnTo>
                    <a:pt x="0" y="37656"/>
                  </a:lnTo>
                  <a:lnTo>
                    <a:pt x="18826" y="18830"/>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6"/>
            <p:cNvSpPr/>
            <p:nvPr/>
          </p:nvSpPr>
          <p:spPr>
            <a:xfrm rot="10800000">
              <a:off x="8383445" y="1811027"/>
              <a:ext cx="760554" cy="1521171"/>
            </a:xfrm>
            <a:custGeom>
              <a:rect b="b" l="l" r="r" t="t"/>
              <a:pathLst>
                <a:path extrusionOk="0" h="23899" w="11949">
                  <a:moveTo>
                    <a:pt x="0" y="1"/>
                  </a:moveTo>
                  <a:lnTo>
                    <a:pt x="0" y="2419"/>
                  </a:lnTo>
                  <a:lnTo>
                    <a:pt x="9528" y="11949"/>
                  </a:lnTo>
                  <a:lnTo>
                    <a:pt x="0" y="21476"/>
                  </a:lnTo>
                  <a:lnTo>
                    <a:pt x="0" y="23898"/>
                  </a:lnTo>
                  <a:lnTo>
                    <a:pt x="11949" y="11949"/>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6"/>
            <p:cNvSpPr/>
            <p:nvPr/>
          </p:nvSpPr>
          <p:spPr>
            <a:xfrm rot="10800000">
              <a:off x="8821166" y="2248994"/>
              <a:ext cx="322833" cy="645475"/>
            </a:xfrm>
            <a:custGeom>
              <a:rect b="b" l="l" r="r" t="t"/>
              <a:pathLst>
                <a:path extrusionOk="0" h="10141" w="5072">
                  <a:moveTo>
                    <a:pt x="0" y="1"/>
                  </a:moveTo>
                  <a:lnTo>
                    <a:pt x="0" y="2422"/>
                  </a:lnTo>
                  <a:lnTo>
                    <a:pt x="2651" y="5072"/>
                  </a:lnTo>
                  <a:lnTo>
                    <a:pt x="0" y="7719"/>
                  </a:lnTo>
                  <a:lnTo>
                    <a:pt x="0" y="10141"/>
                  </a:lnTo>
                  <a:lnTo>
                    <a:pt x="5072" y="5072"/>
                  </a:lnTo>
                  <a:lnTo>
                    <a:pt x="0" y="1"/>
                  </a:lnTo>
                  <a:close/>
                </a:path>
              </a:pathLst>
            </a:cu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68" name="Shape 568"/>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2.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Open Sans"/>
              <a:buNone/>
              <a:defRPr b="1" sz="2800">
                <a:solidFill>
                  <a:schemeClr val="dk1"/>
                </a:solidFill>
                <a:latin typeface="Open Sans"/>
                <a:ea typeface="Open Sans"/>
                <a:cs typeface="Open Sans"/>
                <a:sym typeface="Open Sans"/>
              </a:defRPr>
            </a:lvl1pPr>
            <a:lvl2pPr lvl="1">
              <a:spcBef>
                <a:spcPts val="0"/>
              </a:spcBef>
              <a:spcAft>
                <a:spcPts val="0"/>
              </a:spcAft>
              <a:buClr>
                <a:schemeClr val="dk1"/>
              </a:buClr>
              <a:buSzPts val="2800"/>
              <a:buFont typeface="Open Sans"/>
              <a:buNone/>
              <a:defRPr b="1" sz="2800">
                <a:solidFill>
                  <a:schemeClr val="dk1"/>
                </a:solidFill>
                <a:latin typeface="Open Sans"/>
                <a:ea typeface="Open Sans"/>
                <a:cs typeface="Open Sans"/>
                <a:sym typeface="Open Sans"/>
              </a:defRPr>
            </a:lvl2pPr>
            <a:lvl3pPr lvl="2">
              <a:spcBef>
                <a:spcPts val="0"/>
              </a:spcBef>
              <a:spcAft>
                <a:spcPts val="0"/>
              </a:spcAft>
              <a:buClr>
                <a:schemeClr val="dk1"/>
              </a:buClr>
              <a:buSzPts val="2800"/>
              <a:buFont typeface="Open Sans"/>
              <a:buNone/>
              <a:defRPr b="1" sz="2800">
                <a:solidFill>
                  <a:schemeClr val="dk1"/>
                </a:solidFill>
                <a:latin typeface="Open Sans"/>
                <a:ea typeface="Open Sans"/>
                <a:cs typeface="Open Sans"/>
                <a:sym typeface="Open Sans"/>
              </a:defRPr>
            </a:lvl3pPr>
            <a:lvl4pPr lvl="3">
              <a:spcBef>
                <a:spcPts val="0"/>
              </a:spcBef>
              <a:spcAft>
                <a:spcPts val="0"/>
              </a:spcAft>
              <a:buClr>
                <a:schemeClr val="dk1"/>
              </a:buClr>
              <a:buSzPts val="2800"/>
              <a:buFont typeface="Open Sans"/>
              <a:buNone/>
              <a:defRPr b="1" sz="2800">
                <a:solidFill>
                  <a:schemeClr val="dk1"/>
                </a:solidFill>
                <a:latin typeface="Open Sans"/>
                <a:ea typeface="Open Sans"/>
                <a:cs typeface="Open Sans"/>
                <a:sym typeface="Open Sans"/>
              </a:defRPr>
            </a:lvl4pPr>
            <a:lvl5pPr lvl="4">
              <a:spcBef>
                <a:spcPts val="0"/>
              </a:spcBef>
              <a:spcAft>
                <a:spcPts val="0"/>
              </a:spcAft>
              <a:buClr>
                <a:schemeClr val="dk1"/>
              </a:buClr>
              <a:buSzPts val="2800"/>
              <a:buFont typeface="Open Sans"/>
              <a:buNone/>
              <a:defRPr b="1" sz="2800">
                <a:solidFill>
                  <a:schemeClr val="dk1"/>
                </a:solidFill>
                <a:latin typeface="Open Sans"/>
                <a:ea typeface="Open Sans"/>
                <a:cs typeface="Open Sans"/>
                <a:sym typeface="Open Sans"/>
              </a:defRPr>
            </a:lvl5pPr>
            <a:lvl6pPr lvl="5">
              <a:spcBef>
                <a:spcPts val="0"/>
              </a:spcBef>
              <a:spcAft>
                <a:spcPts val="0"/>
              </a:spcAft>
              <a:buClr>
                <a:schemeClr val="dk1"/>
              </a:buClr>
              <a:buSzPts val="2800"/>
              <a:buFont typeface="Open Sans"/>
              <a:buNone/>
              <a:defRPr b="1" sz="2800">
                <a:solidFill>
                  <a:schemeClr val="dk1"/>
                </a:solidFill>
                <a:latin typeface="Open Sans"/>
                <a:ea typeface="Open Sans"/>
                <a:cs typeface="Open Sans"/>
                <a:sym typeface="Open Sans"/>
              </a:defRPr>
            </a:lvl6pPr>
            <a:lvl7pPr lvl="6">
              <a:spcBef>
                <a:spcPts val="0"/>
              </a:spcBef>
              <a:spcAft>
                <a:spcPts val="0"/>
              </a:spcAft>
              <a:buClr>
                <a:schemeClr val="dk1"/>
              </a:buClr>
              <a:buSzPts val="2800"/>
              <a:buFont typeface="Open Sans"/>
              <a:buNone/>
              <a:defRPr b="1" sz="2800">
                <a:solidFill>
                  <a:schemeClr val="dk1"/>
                </a:solidFill>
                <a:latin typeface="Open Sans"/>
                <a:ea typeface="Open Sans"/>
                <a:cs typeface="Open Sans"/>
                <a:sym typeface="Open Sans"/>
              </a:defRPr>
            </a:lvl7pPr>
            <a:lvl8pPr lvl="7">
              <a:spcBef>
                <a:spcPts val="0"/>
              </a:spcBef>
              <a:spcAft>
                <a:spcPts val="0"/>
              </a:spcAft>
              <a:buClr>
                <a:schemeClr val="dk1"/>
              </a:buClr>
              <a:buSzPts val="2800"/>
              <a:buFont typeface="Open Sans"/>
              <a:buNone/>
              <a:defRPr b="1" sz="2800">
                <a:solidFill>
                  <a:schemeClr val="dk1"/>
                </a:solidFill>
                <a:latin typeface="Open Sans"/>
                <a:ea typeface="Open Sans"/>
                <a:cs typeface="Open Sans"/>
                <a:sym typeface="Open Sans"/>
              </a:defRPr>
            </a:lvl8pPr>
            <a:lvl9pPr lvl="8">
              <a:spcBef>
                <a:spcPts val="0"/>
              </a:spcBef>
              <a:spcAft>
                <a:spcPts val="0"/>
              </a:spcAft>
              <a:buClr>
                <a:schemeClr val="dk1"/>
              </a:buClr>
              <a:buSzPts val="2800"/>
              <a:buFont typeface="Open Sans"/>
              <a:buNone/>
              <a:defRPr b="1" sz="2800">
                <a:solidFill>
                  <a:schemeClr val="dk1"/>
                </a:solidFill>
                <a:latin typeface="Open Sans"/>
                <a:ea typeface="Open Sans"/>
                <a:cs typeface="Open Sans"/>
                <a:sym typeface="Open San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Catamaran"/>
              <a:buChar char="●"/>
              <a:defRPr sz="1800">
                <a:solidFill>
                  <a:schemeClr val="dk1"/>
                </a:solidFill>
                <a:latin typeface="Catamaran"/>
                <a:ea typeface="Catamaran"/>
                <a:cs typeface="Catamaran"/>
                <a:sym typeface="Catamaran"/>
              </a:defRPr>
            </a:lvl1pPr>
            <a:lvl2pPr indent="-317500" lvl="1" marL="914400">
              <a:lnSpc>
                <a:spcPct val="115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2pPr>
            <a:lvl3pPr indent="-317500" lvl="2" marL="1371600">
              <a:lnSpc>
                <a:spcPct val="115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3pPr>
            <a:lvl4pPr indent="-317500" lvl="3" marL="1828800">
              <a:lnSpc>
                <a:spcPct val="115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4pPr>
            <a:lvl5pPr indent="-317500" lvl="4" marL="2286000">
              <a:lnSpc>
                <a:spcPct val="115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5pPr>
            <a:lvl6pPr indent="-317500" lvl="5" marL="2743200">
              <a:lnSpc>
                <a:spcPct val="115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6pPr>
            <a:lvl7pPr indent="-317500" lvl="6" marL="3200400">
              <a:lnSpc>
                <a:spcPct val="115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7pPr>
            <a:lvl8pPr indent="-317500" lvl="7" marL="3657600">
              <a:lnSpc>
                <a:spcPct val="115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8pPr>
            <a:lvl9pPr indent="-317500" lvl="8" marL="4114800">
              <a:lnSpc>
                <a:spcPct val="115000"/>
              </a:lnSpc>
              <a:spcBef>
                <a:spcPts val="1600"/>
              </a:spcBef>
              <a:spcAft>
                <a:spcPts val="1600"/>
              </a:spcAft>
              <a:buClr>
                <a:schemeClr val="dk1"/>
              </a:buClr>
              <a:buSzPts val="1400"/>
              <a:buFont typeface="Catamaran"/>
              <a:buChar char="■"/>
              <a:defRPr>
                <a:solidFill>
                  <a:schemeClr val="dk1"/>
                </a:solidFill>
                <a:latin typeface="Catamaran"/>
                <a:ea typeface="Catamaran"/>
                <a:cs typeface="Catamaran"/>
                <a:sym typeface="Catamara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65" name="Shape 565"/>
        <p:cNvGrpSpPr/>
        <p:nvPr/>
      </p:nvGrpSpPr>
      <p:grpSpPr>
        <a:xfrm>
          <a:off x="0" y="0"/>
          <a:ext cx="0" cy="0"/>
          <a:chOff x="0" y="0"/>
          <a:chExt cx="0" cy="0"/>
        </a:xfrm>
      </p:grpSpPr>
      <p:sp>
        <p:nvSpPr>
          <p:cNvPr id="566" name="Google Shape;566;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67" name="Google Shape;567;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2.xml"/><Relationship Id="rId5" Type="http://schemas.openxmlformats.org/officeDocument/2006/relationships/hyperlink" Target="http://bit.ly/33VAFh3" TargetMode="External"/><Relationship Id="rId6" Type="http://schemas.openxmlformats.org/officeDocument/2006/relationships/slide" Target="/ppt/slides/slide23.xml"/><Relationship Id="rId7" Type="http://schemas.openxmlformats.org/officeDocument/2006/relationships/slide" Target="/ppt/slides/slide23.xml"/><Relationship Id="rId8" Type="http://schemas.openxmlformats.org/officeDocument/2006/relationships/slide" Target="/ppt/slides/slide22.xml"/><Relationship Id="rId11" Type="http://schemas.openxmlformats.org/officeDocument/2006/relationships/slide" Target="/ppt/slides/slide25.xml"/><Relationship Id="rId10" Type="http://schemas.openxmlformats.org/officeDocument/2006/relationships/slide" Target="/ppt/slides/slide24.xml"/><Relationship Id="rId13" Type="http://schemas.openxmlformats.org/officeDocument/2006/relationships/slide" Target="/ppt/slides/slide26.xml"/><Relationship Id="rId12" Type="http://schemas.openxmlformats.org/officeDocument/2006/relationships/slide" Target="/ppt/slides/slide26.xml"/><Relationship Id="rId15" Type="http://schemas.openxmlformats.org/officeDocument/2006/relationships/slide" Target="/ppt/slides/slide28.xml"/><Relationship Id="rId14" Type="http://schemas.openxmlformats.org/officeDocument/2006/relationships/slide" Target="/ppt/slides/slide26.xml"/><Relationship Id="rId17" Type="http://schemas.openxmlformats.org/officeDocument/2006/relationships/slide" Target="/ppt/slides/slide34.xml"/><Relationship Id="rId16" Type="http://schemas.openxmlformats.org/officeDocument/2006/relationships/slide" Target="/ppt/slides/slide28.xml"/><Relationship Id="rId19" Type="http://schemas.openxmlformats.org/officeDocument/2006/relationships/slide" Target="/ppt/slides/slide34.xml"/><Relationship Id="rId18" Type="http://schemas.openxmlformats.org/officeDocument/2006/relationships/slide" Target="/ppt/slides/slide3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9.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 Id="rId3" Type="http://schemas.openxmlformats.org/officeDocument/2006/relationships/image" Target="../media/image8.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 Id="rId3" Type="http://schemas.openxmlformats.org/officeDocument/2006/relationships/hyperlink" Target="https://docs.google.com/spreadsheets/d/1bve1uUelU6cDNPazKbd-nh40tMWS0FNZbJ8wjQgtI3w/copy" TargetMode="External"/><Relationship Id="rId4" Type="http://schemas.openxmlformats.org/officeDocument/2006/relationships/image" Target="../media/image6.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 Id="rId3"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 Id="rId3" Type="http://schemas.openxmlformats.org/officeDocument/2006/relationships/hyperlink" Target="https://www.freepik.com/free-photo/side-view-collection-women-with-different-jobs_7010160.htm/?utm_source=slidesgo_template&amp;utm_medium=referral-link&amp;utm_campaign=sg_resources&amp;utm_content=freepik" TargetMode="External"/><Relationship Id="rId4" Type="http://schemas.openxmlformats.org/officeDocument/2006/relationships/hyperlink" Target="https://www.freepik.com/free-photo/front-view-male-doctor-with-crossed-arms_7010158.htm/?utm_source=slidesgo_template&amp;utm_medium=referral-link&amp;utm_campaign=sg_resources&amp;utm_content=freepik" TargetMode="External"/><Relationship Id="rId9" Type="http://schemas.openxmlformats.org/officeDocument/2006/relationships/hyperlink" Target="https://www.freepik.com/free-photo/close-up-man-nursing-home_2013579.htm/?utm_source=slidesgo_template&amp;utm_medium=referral-link&amp;utm_campaign=sg_resources&amp;utm_content=freepik" TargetMode="External"/><Relationship Id="rId5" Type="http://schemas.openxmlformats.org/officeDocument/2006/relationships/hyperlink" Target="https://www.freepik.com/free-photo/woman-wheelchair-old-age-home_2014267.htm/?utm_source=slidesgo_template&amp;utm_medium=referral-link&amp;utm_campaign=sg_resources&amp;utm_content=freepik" TargetMode="External"/><Relationship Id="rId6" Type="http://schemas.openxmlformats.org/officeDocument/2006/relationships/hyperlink" Target="https://www.freepik.com/free-photo/crying-man-nursing-home_2013571.htm/?utm_source=slidesgo_template&amp;utm_medium=referral-link&amp;utm_campaign=sg_resources&amp;utm_content=freepik" TargetMode="External"/><Relationship Id="rId7" Type="http://schemas.openxmlformats.org/officeDocument/2006/relationships/hyperlink" Target="https://www.freepik.com/free-photo/man-nursing-home_2013569.htm/?utm_source=slidesgo_template&amp;utm_medium=referral-link&amp;utm_campaign=sg_resources&amp;utm_content=freepik" TargetMode="External"/><Relationship Id="rId8" Type="http://schemas.openxmlformats.org/officeDocument/2006/relationships/hyperlink" Target="https://www.freepik.com/free-photo/man-nurse-nursing-home_2013573.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xml"/><Relationship Id="rId3" Type="http://schemas.openxmlformats.org/officeDocument/2006/relationships/hyperlink" Target="https://www.freepik.com/free-photo/side-view-collecthttps://www.freepik.com/free-photo/top-view-woman-retirement-home_2014247.htm/?utm_source=slidesgo_template&amp;utm_medium=referral-link&amp;utm_campaign=sg_resources&amp;utm_content=freepik" TargetMode="External"/><Relationship Id="rId4" Type="http://schemas.openxmlformats.org/officeDocument/2006/relationships/hyperlink" Target="https://www.freepik.com/free-photo/blurred-retirement-home-concept_2014481.htm/?utm_source=slidesgo_template&amp;utm_medium=referral-link&amp;utm_campaign=sg_resources&amp;utm_content=freepik" TargetMode="External"/><Relationship Id="rId5" Type="http://schemas.openxmlformats.org/officeDocument/2006/relationships/hyperlink" Target="https://www.freepik.com/free-vector/flat-abstract-business-card-template_4920165.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 Id="rId3" Type="http://schemas.openxmlformats.org/officeDocument/2006/relationships/hyperlink" Target="https://fonts.google.com/specimen/Open+Sans" TargetMode="External"/><Relationship Id="rId4" Type="http://schemas.openxmlformats.org/officeDocument/2006/relationships/hyperlink" Target="https://fonts.google.com/specimen/Catamaran"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 Id="rId3" Type="http://schemas.openxmlformats.org/officeDocument/2006/relationships/image" Target="../media/image3.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2.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4.gif"/><Relationship Id="rId10" Type="http://schemas.openxmlformats.org/officeDocument/2006/relationships/image" Target="../media/image5.gif"/></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s://chrome.google.com/webstore/detail/flaticon-for-gsuit-gslide/haekgjfnhhdkgfgmldhfokhmfkgmciba"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72" name="Shape 572"/>
        <p:cNvGrpSpPr/>
        <p:nvPr/>
      </p:nvGrpSpPr>
      <p:grpSpPr>
        <a:xfrm>
          <a:off x="0" y="0"/>
          <a:ext cx="0" cy="0"/>
          <a:chOff x="0" y="0"/>
          <a:chExt cx="0" cy="0"/>
        </a:xfrm>
      </p:grpSpPr>
      <p:sp>
        <p:nvSpPr>
          <p:cNvPr id="573" name="Google Shape;573;p29"/>
          <p:cNvSpPr txBox="1"/>
          <p:nvPr>
            <p:ph type="ctrTitle"/>
          </p:nvPr>
        </p:nvSpPr>
        <p:spPr>
          <a:xfrm>
            <a:off x="1768000" y="1804800"/>
            <a:ext cx="5607900" cy="132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PUBLIC SERVICES MEETING</a:t>
            </a:r>
            <a:endParaRPr/>
          </a:p>
        </p:txBody>
      </p:sp>
      <p:sp>
        <p:nvSpPr>
          <p:cNvPr id="574" name="Google Shape;574;p29"/>
          <p:cNvSpPr txBox="1"/>
          <p:nvPr>
            <p:ph idx="1" type="subTitle"/>
          </p:nvPr>
        </p:nvSpPr>
        <p:spPr>
          <a:xfrm>
            <a:off x="1768000" y="3274800"/>
            <a:ext cx="5607900" cy="43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78" name="Shape 578"/>
        <p:cNvGrpSpPr/>
        <p:nvPr/>
      </p:nvGrpSpPr>
      <p:grpSpPr>
        <a:xfrm>
          <a:off x="0" y="0"/>
          <a:ext cx="0" cy="0"/>
          <a:chOff x="0" y="0"/>
          <a:chExt cx="0" cy="0"/>
        </a:xfrm>
      </p:grpSpPr>
      <p:sp>
        <p:nvSpPr>
          <p:cNvPr id="579" name="Google Shape;579;p30"/>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580" name="Google Shape;580;p30"/>
          <p:cNvSpPr txBox="1"/>
          <p:nvPr>
            <p:ph idx="1" type="body"/>
          </p:nvPr>
        </p:nvSpPr>
        <p:spPr>
          <a:xfrm>
            <a:off x="1236825" y="1105050"/>
            <a:ext cx="6670500" cy="32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300"/>
              <a:t>Here’s what you’ll find in this </a:t>
            </a:r>
            <a:r>
              <a:rPr b="1" lang="en" sz="1300">
                <a:uFill>
                  <a:noFill/>
                </a:uFill>
                <a:hlinkClick r:id="rId3"/>
              </a:rPr>
              <a:t>Slidesgo</a:t>
            </a:r>
            <a:r>
              <a:rPr b="1" lang="en" sz="1300"/>
              <a:t> </a:t>
            </a:r>
            <a:r>
              <a:rPr lang="en" sz="1300"/>
              <a:t>template: </a:t>
            </a:r>
            <a:endParaRPr sz="1300"/>
          </a:p>
          <a:p>
            <a:pPr indent="-311150" lvl="0" marL="457200" rtl="0" algn="l">
              <a:spcBef>
                <a:spcPts val="1600"/>
              </a:spcBef>
              <a:spcAft>
                <a:spcPts val="0"/>
              </a:spcAft>
              <a:buSzPts val="1300"/>
              <a:buFont typeface="Catamaran"/>
              <a:buChar char="●"/>
            </a:pPr>
            <a:r>
              <a:rPr lang="en" sz="1300"/>
              <a:t>A slide structure based on a meeting, which you can easily adapt to your needs. For more info on how to edit the template, please visit </a:t>
            </a:r>
            <a:r>
              <a:rPr b="1" lang="en" sz="1300">
                <a:uFill>
                  <a:noFill/>
                </a:uFill>
                <a:hlinkClick r:id="rId4"/>
              </a:rPr>
              <a:t>Slidesgo School</a:t>
            </a:r>
            <a:r>
              <a:rPr lang="en" sz="1300"/>
              <a:t> or read our </a:t>
            </a:r>
            <a:r>
              <a:rPr b="1" lang="en" sz="1300">
                <a:uFill>
                  <a:noFill/>
                </a:uFill>
                <a:hlinkClick r:id="rId5"/>
              </a:rPr>
              <a:t>FAQs</a:t>
            </a:r>
            <a:r>
              <a:rPr lang="en" sz="1300"/>
              <a:t>.</a:t>
            </a:r>
            <a:endParaRPr sz="1300"/>
          </a:p>
          <a:p>
            <a:pPr indent="-311150" lvl="0" marL="457200" rtl="0" algn="l">
              <a:spcBef>
                <a:spcPts val="0"/>
              </a:spcBef>
              <a:spcAft>
                <a:spcPts val="0"/>
              </a:spcAft>
              <a:buSzPts val="1300"/>
              <a:buFont typeface="Catamaran"/>
              <a:buChar char="●"/>
            </a:pPr>
            <a:r>
              <a:rPr lang="en" sz="1300"/>
              <a:t>An assortment of pictures that are suitable for use in the presentation can be found in the </a:t>
            </a:r>
            <a:r>
              <a:rPr b="1" lang="en" sz="1300">
                <a:uFill>
                  <a:noFill/>
                </a:uFill>
                <a:hlinkClick action="ppaction://hlinksldjump" r:id="rId6"/>
              </a:rPr>
              <a:t>alternative resources</a:t>
            </a:r>
            <a:r>
              <a:rPr lang="en" sz="1300">
                <a:uFill>
                  <a:noFill/>
                </a:uFill>
                <a:hlinkClick action="ppaction://hlinksldjump" r:id="rId7"/>
              </a:rPr>
              <a:t> slide</a:t>
            </a:r>
            <a:r>
              <a:rPr lang="en" sz="1300"/>
              <a:t>.</a:t>
            </a:r>
            <a:endParaRPr sz="1300"/>
          </a:p>
          <a:p>
            <a:pPr indent="-311150" lvl="0" marL="457200" rtl="0" algn="l">
              <a:spcBef>
                <a:spcPts val="0"/>
              </a:spcBef>
              <a:spcAft>
                <a:spcPts val="0"/>
              </a:spcAft>
              <a:buSzPts val="1300"/>
              <a:buFont typeface="Catamaran"/>
              <a:buChar char="●"/>
            </a:pPr>
            <a:r>
              <a:rPr lang="en" sz="1300"/>
              <a:t>A</a:t>
            </a:r>
            <a:r>
              <a:rPr b="1" lang="en" sz="1300"/>
              <a:t> </a:t>
            </a:r>
            <a:r>
              <a:rPr b="1" lang="en" sz="1300">
                <a:uFill>
                  <a:noFill/>
                </a:uFill>
                <a:hlinkClick action="ppaction://hlinksldjump" r:id="rId8"/>
              </a:rPr>
              <a:t>thanks </a:t>
            </a:r>
            <a:r>
              <a:rPr lang="en" sz="1300">
                <a:uFill>
                  <a:noFill/>
                </a:uFill>
                <a:hlinkClick action="ppaction://hlinksldjump" r:id="rId9"/>
              </a:rPr>
              <a:t>slide</a:t>
            </a:r>
            <a:r>
              <a:rPr lang="en" sz="1300"/>
              <a:t>, which you must keep so that proper credits for our design are given.</a:t>
            </a:r>
            <a:endParaRPr sz="1300"/>
          </a:p>
          <a:p>
            <a:pPr indent="-311150" lvl="0" marL="457200" rtl="0" algn="l">
              <a:spcBef>
                <a:spcPts val="0"/>
              </a:spcBef>
              <a:spcAft>
                <a:spcPts val="0"/>
              </a:spcAft>
              <a:buSzPts val="1300"/>
              <a:buFont typeface="Catamaran"/>
              <a:buChar char="●"/>
            </a:pPr>
            <a:r>
              <a:rPr lang="en" sz="1300"/>
              <a:t>A </a:t>
            </a:r>
            <a:r>
              <a:rPr b="1" lang="en" sz="1300">
                <a:uFill>
                  <a:noFill/>
                </a:uFill>
                <a:hlinkClick action="ppaction://hlinksldjump" r:id="rId10"/>
              </a:rPr>
              <a:t>resources</a:t>
            </a:r>
            <a:r>
              <a:rPr b="1" lang="en" sz="1300"/>
              <a:t> </a:t>
            </a:r>
            <a:r>
              <a:rPr lang="en" sz="1300"/>
              <a:t>slide, where you’ll find links to all the elements used in the template.</a:t>
            </a:r>
            <a:endParaRPr sz="1300"/>
          </a:p>
          <a:p>
            <a:pPr indent="-311150" lvl="0" marL="457200" rtl="0" algn="l">
              <a:spcBef>
                <a:spcPts val="0"/>
              </a:spcBef>
              <a:spcAft>
                <a:spcPts val="0"/>
              </a:spcAft>
              <a:buSzPts val="1300"/>
              <a:buFont typeface="Catamaran"/>
              <a:buChar char="●"/>
            </a:pPr>
            <a:r>
              <a:rPr b="1" lang="en" sz="1300">
                <a:uFill>
                  <a:noFill/>
                </a:uFill>
                <a:hlinkClick action="ppaction://hlinksldjump" r:id="rId11"/>
              </a:rPr>
              <a:t>Instructions for use</a:t>
            </a:r>
            <a:r>
              <a:rPr lang="en" sz="1300"/>
              <a:t> and final slides with:</a:t>
            </a:r>
            <a:endParaRPr sz="1300"/>
          </a:p>
          <a:p>
            <a:pPr indent="-311150" lvl="0" marL="914400" rtl="0" algn="l">
              <a:spcBef>
                <a:spcPts val="0"/>
              </a:spcBef>
              <a:spcAft>
                <a:spcPts val="0"/>
              </a:spcAft>
              <a:buSzPts val="1300"/>
              <a:buFont typeface="Catamaran"/>
              <a:buChar char="●"/>
            </a:pPr>
            <a:r>
              <a:rPr lang="en" sz="1300"/>
              <a:t>The</a:t>
            </a:r>
            <a:r>
              <a:rPr lang="en" sz="1300">
                <a:uFill>
                  <a:noFill/>
                </a:uFill>
                <a:hlinkClick action="ppaction://hlinksldjump" r:id="rId12"/>
              </a:rPr>
              <a:t> </a:t>
            </a:r>
            <a:r>
              <a:rPr b="1" lang="en" sz="1300">
                <a:uFill>
                  <a:noFill/>
                </a:uFill>
                <a:hlinkClick action="ppaction://hlinksldjump" r:id="rId13"/>
              </a:rPr>
              <a:t>fonts and colors</a:t>
            </a:r>
            <a:r>
              <a:rPr lang="en" sz="1300">
                <a:uFill>
                  <a:noFill/>
                </a:uFill>
                <a:hlinkClick action="ppaction://hlinksldjump" r:id="rId14"/>
              </a:rPr>
              <a:t> used</a:t>
            </a:r>
            <a:r>
              <a:rPr lang="en" sz="1300"/>
              <a:t> in the template.</a:t>
            </a:r>
            <a:endParaRPr sz="1300"/>
          </a:p>
          <a:p>
            <a:pPr indent="-311150" lvl="0" marL="914400" rtl="0" algn="l">
              <a:spcBef>
                <a:spcPts val="0"/>
              </a:spcBef>
              <a:spcAft>
                <a:spcPts val="0"/>
              </a:spcAft>
              <a:buSzPts val="1300"/>
              <a:buFont typeface="Catamaran"/>
              <a:buChar char="●"/>
            </a:pPr>
            <a:r>
              <a:rPr lang="en" sz="1300"/>
              <a:t>More</a:t>
            </a:r>
            <a:r>
              <a:rPr lang="en" sz="1300">
                <a:uFill>
                  <a:noFill/>
                </a:uFill>
                <a:hlinkClick action="ppaction://hlinksldjump" r:id="rId15"/>
              </a:rPr>
              <a:t> </a:t>
            </a:r>
            <a:r>
              <a:rPr b="1" lang="en" sz="1300">
                <a:uFill>
                  <a:noFill/>
                </a:uFill>
                <a:hlinkClick action="ppaction://hlinksldjump" r:id="rId16"/>
              </a:rPr>
              <a:t>infographic resources</a:t>
            </a:r>
            <a:r>
              <a:rPr lang="en" sz="1300"/>
              <a:t>, whose size and color can be edited. </a:t>
            </a:r>
            <a:endParaRPr sz="1300"/>
          </a:p>
          <a:p>
            <a:pPr indent="-311150" lvl="0" marL="914400" rtl="0" algn="l">
              <a:spcBef>
                <a:spcPts val="0"/>
              </a:spcBef>
              <a:spcAft>
                <a:spcPts val="0"/>
              </a:spcAft>
              <a:buSzPts val="1300"/>
              <a:buFont typeface="Catamaran"/>
              <a:buChar char="●"/>
            </a:pPr>
            <a:r>
              <a:rPr lang="en" sz="1300">
                <a:uFill>
                  <a:noFill/>
                </a:uFill>
                <a:hlinkClick action="ppaction://hlinksldjump" r:id="rId17"/>
              </a:rPr>
              <a:t>Sets of </a:t>
            </a:r>
            <a:r>
              <a:rPr b="1" lang="en" sz="1300">
                <a:uFill>
                  <a:noFill/>
                </a:uFill>
                <a:hlinkClick action="ppaction://hlinksldjump" r:id="rId18"/>
              </a:rPr>
              <a:t>customizable icons</a:t>
            </a:r>
            <a:r>
              <a:rPr lang="en" sz="1300">
                <a:uFill>
                  <a:noFill/>
                </a:uFill>
                <a:hlinkClick action="ppaction://hlinksldjump" r:id="rId19"/>
              </a:rPr>
              <a:t> </a:t>
            </a:r>
            <a:r>
              <a:rPr lang="en" sz="1300"/>
              <a:t>of the following themes: general, business, avatar, creative process, education, help &amp; support, medical, nature, performing arts, SEO &amp; marketing, and teamwork.</a:t>
            </a:r>
            <a:endParaRPr sz="1300"/>
          </a:p>
        </p:txBody>
      </p:sp>
      <p:sp>
        <p:nvSpPr>
          <p:cNvPr id="581" name="Google Shape;581;p30"/>
          <p:cNvSpPr txBox="1"/>
          <p:nvPr/>
        </p:nvSpPr>
        <p:spPr>
          <a:xfrm>
            <a:off x="1251250" y="4331375"/>
            <a:ext cx="6670500" cy="33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atamaran"/>
                <a:ea typeface="Catamaran"/>
                <a:cs typeface="Catamaran"/>
                <a:sym typeface="Catamaran"/>
              </a:rPr>
              <a:t>You can delete this slide when you’re done editing the presentation.</a:t>
            </a:r>
            <a:endParaRPr sz="1200">
              <a:solidFill>
                <a:schemeClr val="dk1"/>
              </a:solidFill>
              <a:latin typeface="Catamaran"/>
              <a:ea typeface="Catamaran"/>
              <a:cs typeface="Catamaran"/>
              <a:sym typeface="Catamaran"/>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85" name="Shape 585"/>
        <p:cNvGrpSpPr/>
        <p:nvPr/>
      </p:nvGrpSpPr>
      <p:grpSpPr>
        <a:xfrm>
          <a:off x="0" y="0"/>
          <a:ext cx="0" cy="0"/>
          <a:chOff x="0" y="0"/>
          <a:chExt cx="0" cy="0"/>
        </a:xfrm>
      </p:grpSpPr>
      <p:sp>
        <p:nvSpPr>
          <p:cNvPr id="586" name="Google Shape;586;p31"/>
          <p:cNvSpPr txBox="1"/>
          <p:nvPr>
            <p:ph idx="1" type="subTitle"/>
          </p:nvPr>
        </p:nvSpPr>
        <p:spPr>
          <a:xfrm flipH="1">
            <a:off x="3634863" y="1905033"/>
            <a:ext cx="1874400" cy="86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PROJECT SCHEDULE</a:t>
            </a:r>
            <a:endParaRPr/>
          </a:p>
        </p:txBody>
      </p:sp>
      <p:sp>
        <p:nvSpPr>
          <p:cNvPr id="587" name="Google Shape;587;p31"/>
          <p:cNvSpPr txBox="1"/>
          <p:nvPr>
            <p:ph idx="6" type="subTitle"/>
          </p:nvPr>
        </p:nvSpPr>
        <p:spPr>
          <a:xfrm flipH="1">
            <a:off x="902470" y="3127463"/>
            <a:ext cx="1874400" cy="58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t>
            </a:r>
            <a:r>
              <a:rPr lang="en"/>
              <a:t>ou could describe the topic of the section here</a:t>
            </a:r>
            <a:endParaRPr/>
          </a:p>
        </p:txBody>
      </p:sp>
      <p:sp>
        <p:nvSpPr>
          <p:cNvPr id="588" name="Google Shape;588;p31"/>
          <p:cNvSpPr txBox="1"/>
          <p:nvPr>
            <p:ph idx="2" type="subTitle"/>
          </p:nvPr>
        </p:nvSpPr>
        <p:spPr>
          <a:xfrm flipH="1">
            <a:off x="6367320" y="1905046"/>
            <a:ext cx="1696800" cy="86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STATUS REPORT</a:t>
            </a:r>
            <a:endParaRPr/>
          </a:p>
        </p:txBody>
      </p:sp>
      <p:sp>
        <p:nvSpPr>
          <p:cNvPr id="589" name="Google Shape;589;p31"/>
          <p:cNvSpPr txBox="1"/>
          <p:nvPr>
            <p:ph idx="4" type="subTitle"/>
          </p:nvPr>
        </p:nvSpPr>
        <p:spPr>
          <a:xfrm flipH="1">
            <a:off x="6367245" y="3127463"/>
            <a:ext cx="1874400" cy="58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t>
            </a:r>
            <a:r>
              <a:rPr lang="en"/>
              <a:t>ou could describe the topic of the section here</a:t>
            </a:r>
            <a:endParaRPr/>
          </a:p>
        </p:txBody>
      </p:sp>
      <p:sp>
        <p:nvSpPr>
          <p:cNvPr id="590" name="Google Shape;590;p31"/>
          <p:cNvSpPr txBox="1"/>
          <p:nvPr>
            <p:ph idx="3" type="subTitle"/>
          </p:nvPr>
        </p:nvSpPr>
        <p:spPr>
          <a:xfrm flipH="1">
            <a:off x="3634863" y="3127463"/>
            <a:ext cx="1874400" cy="58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t>
            </a:r>
            <a:r>
              <a:rPr lang="en"/>
              <a:t>ou could describe the topic of the section here</a:t>
            </a:r>
            <a:endParaRPr/>
          </a:p>
        </p:txBody>
      </p:sp>
      <p:sp>
        <p:nvSpPr>
          <p:cNvPr id="591" name="Google Shape;591;p31"/>
          <p:cNvSpPr txBox="1"/>
          <p:nvPr>
            <p:ph idx="5" type="subTitle"/>
          </p:nvPr>
        </p:nvSpPr>
        <p:spPr>
          <a:xfrm flipH="1">
            <a:off x="902245" y="1905033"/>
            <a:ext cx="1874400" cy="86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PROJECT TIMELINE</a:t>
            </a:r>
            <a:endParaRPr/>
          </a:p>
        </p:txBody>
      </p:sp>
      <p:sp>
        <p:nvSpPr>
          <p:cNvPr id="592" name="Google Shape;592;p31"/>
          <p:cNvSpPr txBox="1"/>
          <p:nvPr>
            <p:ph type="title"/>
          </p:nvPr>
        </p:nvSpPr>
        <p:spPr>
          <a:xfrm>
            <a:off x="902495" y="849421"/>
            <a:ext cx="1252500" cy="67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000"/>
              <a:t>01</a:t>
            </a:r>
            <a:endParaRPr sz="4000"/>
          </a:p>
        </p:txBody>
      </p:sp>
      <p:sp>
        <p:nvSpPr>
          <p:cNvPr id="593" name="Google Shape;593;p31"/>
          <p:cNvSpPr txBox="1"/>
          <p:nvPr>
            <p:ph idx="7" type="title"/>
          </p:nvPr>
        </p:nvSpPr>
        <p:spPr>
          <a:xfrm>
            <a:off x="3634863" y="849421"/>
            <a:ext cx="1252500" cy="67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000"/>
              <a:t>02</a:t>
            </a:r>
            <a:endParaRPr sz="4000"/>
          </a:p>
        </p:txBody>
      </p:sp>
      <p:sp>
        <p:nvSpPr>
          <p:cNvPr id="594" name="Google Shape;594;p31"/>
          <p:cNvSpPr txBox="1"/>
          <p:nvPr>
            <p:ph idx="8" type="title"/>
          </p:nvPr>
        </p:nvSpPr>
        <p:spPr>
          <a:xfrm>
            <a:off x="6367245" y="849421"/>
            <a:ext cx="1252500" cy="67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4000"/>
              <a:t>03</a:t>
            </a:r>
            <a:endParaRPr sz="4000"/>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598" name="Shape 598"/>
        <p:cNvGrpSpPr/>
        <p:nvPr/>
      </p:nvGrpSpPr>
      <p:grpSpPr>
        <a:xfrm>
          <a:off x="0" y="0"/>
          <a:ext cx="0" cy="0"/>
          <a:chOff x="0" y="0"/>
          <a:chExt cx="0" cy="0"/>
        </a:xfrm>
      </p:grpSpPr>
      <p:sp>
        <p:nvSpPr>
          <p:cNvPr id="599" name="Google Shape;599;p32"/>
          <p:cNvSpPr txBox="1"/>
          <p:nvPr>
            <p:ph type="title"/>
          </p:nvPr>
        </p:nvSpPr>
        <p:spPr>
          <a:xfrm>
            <a:off x="3321300" y="1775550"/>
            <a:ext cx="5102700" cy="1742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NAME OF THE SECTION</a:t>
            </a:r>
            <a:endParaRPr/>
          </a:p>
        </p:txBody>
      </p:sp>
      <p:sp>
        <p:nvSpPr>
          <p:cNvPr id="600" name="Google Shape;600;p32"/>
          <p:cNvSpPr txBox="1"/>
          <p:nvPr>
            <p:ph idx="1" type="subTitle"/>
          </p:nvPr>
        </p:nvSpPr>
        <p:spPr>
          <a:xfrm>
            <a:off x="3321298" y="3517952"/>
            <a:ext cx="5102700" cy="469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sp>
        <p:nvSpPr>
          <p:cNvPr id="601" name="Google Shape;601;p32"/>
          <p:cNvSpPr txBox="1"/>
          <p:nvPr>
            <p:ph idx="2" type="title"/>
          </p:nvPr>
        </p:nvSpPr>
        <p:spPr>
          <a:xfrm flipH="1">
            <a:off x="4930800" y="1445548"/>
            <a:ext cx="3493200" cy="634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6000">
                <a:solidFill>
                  <a:schemeClr val="lt2"/>
                </a:solidFill>
              </a:rPr>
              <a:t>01</a:t>
            </a:r>
            <a:endParaRPr sz="6000">
              <a:solidFill>
                <a:schemeClr val="lt2"/>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605" name="Shape 605"/>
        <p:cNvGrpSpPr/>
        <p:nvPr/>
      </p:nvGrpSpPr>
      <p:grpSpPr>
        <a:xfrm>
          <a:off x="0" y="0"/>
          <a:ext cx="0" cy="0"/>
          <a:chOff x="0" y="0"/>
          <a:chExt cx="0" cy="0"/>
        </a:xfrm>
      </p:grpSpPr>
      <p:sp>
        <p:nvSpPr>
          <p:cNvPr id="606" name="Google Shape;606;p33"/>
          <p:cNvSpPr txBox="1"/>
          <p:nvPr>
            <p:ph idx="4"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MEETING OBJECTIVES</a:t>
            </a:r>
            <a:endParaRPr/>
          </a:p>
        </p:txBody>
      </p:sp>
      <p:sp>
        <p:nvSpPr>
          <p:cNvPr id="607" name="Google Shape;607;p33"/>
          <p:cNvSpPr txBox="1"/>
          <p:nvPr>
            <p:ph type="ctrTitle"/>
          </p:nvPr>
        </p:nvSpPr>
        <p:spPr>
          <a:xfrm flipH="1">
            <a:off x="1152287" y="1882675"/>
            <a:ext cx="25857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608" name="Google Shape;608;p33"/>
          <p:cNvSpPr txBox="1"/>
          <p:nvPr>
            <p:ph idx="1" type="subTitle"/>
          </p:nvPr>
        </p:nvSpPr>
        <p:spPr>
          <a:xfrm flipH="1">
            <a:off x="1152278" y="2628425"/>
            <a:ext cx="2585700" cy="7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609" name="Google Shape;609;p33"/>
          <p:cNvSpPr txBox="1"/>
          <p:nvPr>
            <p:ph idx="2" type="ctrTitle"/>
          </p:nvPr>
        </p:nvSpPr>
        <p:spPr>
          <a:xfrm flipH="1">
            <a:off x="5405809" y="1882675"/>
            <a:ext cx="25857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SATURN</a:t>
            </a:r>
            <a:endParaRPr sz="2000"/>
          </a:p>
        </p:txBody>
      </p:sp>
      <p:sp>
        <p:nvSpPr>
          <p:cNvPr id="610" name="Google Shape;610;p33"/>
          <p:cNvSpPr txBox="1"/>
          <p:nvPr>
            <p:ph idx="3" type="subTitle"/>
          </p:nvPr>
        </p:nvSpPr>
        <p:spPr>
          <a:xfrm flipH="1">
            <a:off x="5406200" y="2628425"/>
            <a:ext cx="2585700" cy="7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which has several rings, is composed of hydrogen and helium</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614" name="Shape 614"/>
        <p:cNvGrpSpPr/>
        <p:nvPr/>
      </p:nvGrpSpPr>
      <p:grpSpPr>
        <a:xfrm>
          <a:off x="0" y="0"/>
          <a:ext cx="0" cy="0"/>
          <a:chOff x="0" y="0"/>
          <a:chExt cx="0" cy="0"/>
        </a:xfrm>
      </p:grpSpPr>
      <p:sp>
        <p:nvSpPr>
          <p:cNvPr id="615" name="Google Shape;615;p34"/>
          <p:cNvSpPr txBox="1"/>
          <p:nvPr>
            <p:ph type="ctrTitle"/>
          </p:nvPr>
        </p:nvSpPr>
        <p:spPr>
          <a:xfrm flipH="1">
            <a:off x="1686000" y="2914650"/>
            <a:ext cx="5680200" cy="6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616" name="Google Shape;616;p34"/>
          <p:cNvSpPr txBox="1"/>
          <p:nvPr>
            <p:ph idx="1" type="subTitle"/>
          </p:nvPr>
        </p:nvSpPr>
        <p:spPr>
          <a:xfrm flipH="1">
            <a:off x="1407000" y="1523800"/>
            <a:ext cx="6330000" cy="126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500"/>
              <a:t>“This is a quote. Words full of wisdom that someone important said and can make the reader get inspired.”</a:t>
            </a:r>
            <a:endParaRPr sz="2500"/>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620" name="Shape 620"/>
        <p:cNvGrpSpPr/>
        <p:nvPr/>
      </p:nvGrpSpPr>
      <p:grpSpPr>
        <a:xfrm>
          <a:off x="0" y="0"/>
          <a:ext cx="0" cy="0"/>
          <a:chOff x="0" y="0"/>
          <a:chExt cx="0" cy="0"/>
        </a:xfrm>
      </p:grpSpPr>
      <p:sp>
        <p:nvSpPr>
          <p:cNvPr id="621" name="Google Shape;621;p35"/>
          <p:cNvSpPr txBox="1"/>
          <p:nvPr>
            <p:ph type="title"/>
          </p:nvPr>
        </p:nvSpPr>
        <p:spPr>
          <a:xfrm>
            <a:off x="1578350" y="1660025"/>
            <a:ext cx="2799000" cy="1823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ABOUT THE PROJECT</a:t>
            </a:r>
            <a:endParaRPr/>
          </a:p>
        </p:txBody>
      </p:sp>
      <p:sp>
        <p:nvSpPr>
          <p:cNvPr id="622" name="Google Shape;622;p35"/>
          <p:cNvSpPr txBox="1"/>
          <p:nvPr>
            <p:ph idx="1" type="subTitle"/>
          </p:nvPr>
        </p:nvSpPr>
        <p:spPr>
          <a:xfrm flipH="1">
            <a:off x="4766650" y="1852675"/>
            <a:ext cx="2799000" cy="143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the farthest planet from the Sun and the fourth-largest by diameter in the Solar System</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626" name="Shape 626"/>
        <p:cNvGrpSpPr/>
        <p:nvPr/>
      </p:nvGrpSpPr>
      <p:grpSpPr>
        <a:xfrm>
          <a:off x="0" y="0"/>
          <a:ext cx="0" cy="0"/>
          <a:chOff x="0" y="0"/>
          <a:chExt cx="0" cy="0"/>
        </a:xfrm>
      </p:grpSpPr>
      <p:sp>
        <p:nvSpPr>
          <p:cNvPr id="627" name="Google Shape;627;p36"/>
          <p:cNvSpPr txBox="1"/>
          <p:nvPr>
            <p:ph type="title"/>
          </p:nvPr>
        </p:nvSpPr>
        <p:spPr>
          <a:xfrm>
            <a:off x="1889093" y="371291"/>
            <a:ext cx="5365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THE PROJECT</a:t>
            </a:r>
            <a:endParaRPr/>
          </a:p>
        </p:txBody>
      </p:sp>
      <p:sp>
        <p:nvSpPr>
          <p:cNvPr id="628" name="Google Shape;628;p36"/>
          <p:cNvSpPr txBox="1"/>
          <p:nvPr>
            <p:ph idx="1" type="subTitle"/>
          </p:nvPr>
        </p:nvSpPr>
        <p:spPr>
          <a:xfrm flipH="1">
            <a:off x="3632375" y="1736008"/>
            <a:ext cx="1874400" cy="86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VENUS</a:t>
            </a:r>
            <a:endParaRPr sz="2000"/>
          </a:p>
        </p:txBody>
      </p:sp>
      <p:sp>
        <p:nvSpPr>
          <p:cNvPr id="629" name="Google Shape;629;p36"/>
          <p:cNvSpPr txBox="1"/>
          <p:nvPr>
            <p:ph idx="2" type="subTitle"/>
          </p:nvPr>
        </p:nvSpPr>
        <p:spPr>
          <a:xfrm flipH="1">
            <a:off x="6307900" y="1736025"/>
            <a:ext cx="1874400" cy="86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MERCURY</a:t>
            </a:r>
            <a:endParaRPr sz="2000"/>
          </a:p>
        </p:txBody>
      </p:sp>
      <p:sp>
        <p:nvSpPr>
          <p:cNvPr id="630" name="Google Shape;630;p36"/>
          <p:cNvSpPr txBox="1"/>
          <p:nvPr>
            <p:ph idx="3" type="subTitle"/>
          </p:nvPr>
        </p:nvSpPr>
        <p:spPr>
          <a:xfrm flipH="1">
            <a:off x="3632380" y="2724159"/>
            <a:ext cx="1874400" cy="100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631" name="Google Shape;631;p36"/>
          <p:cNvSpPr txBox="1"/>
          <p:nvPr>
            <p:ph idx="4" type="subTitle"/>
          </p:nvPr>
        </p:nvSpPr>
        <p:spPr>
          <a:xfrm flipH="1">
            <a:off x="6307825" y="2724159"/>
            <a:ext cx="1874400" cy="100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a:t>
            </a:r>
            <a:endParaRPr/>
          </a:p>
        </p:txBody>
      </p:sp>
      <p:sp>
        <p:nvSpPr>
          <p:cNvPr id="632" name="Google Shape;632;p36"/>
          <p:cNvSpPr txBox="1"/>
          <p:nvPr>
            <p:ph idx="5" type="subTitle"/>
          </p:nvPr>
        </p:nvSpPr>
        <p:spPr>
          <a:xfrm flipH="1">
            <a:off x="961770" y="1736008"/>
            <a:ext cx="1874400" cy="86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MARS</a:t>
            </a:r>
            <a:endParaRPr sz="2000"/>
          </a:p>
        </p:txBody>
      </p:sp>
      <p:sp>
        <p:nvSpPr>
          <p:cNvPr id="633" name="Google Shape;633;p36"/>
          <p:cNvSpPr txBox="1"/>
          <p:nvPr>
            <p:ph idx="6" type="subTitle"/>
          </p:nvPr>
        </p:nvSpPr>
        <p:spPr>
          <a:xfrm flipH="1">
            <a:off x="962000" y="2724159"/>
            <a:ext cx="1874400" cy="100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full of iron oxide dust</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37" name="Shape 637"/>
        <p:cNvGrpSpPr/>
        <p:nvPr/>
      </p:nvGrpSpPr>
      <p:grpSpPr>
        <a:xfrm>
          <a:off x="0" y="0"/>
          <a:ext cx="0" cy="0"/>
          <a:chOff x="0" y="0"/>
          <a:chExt cx="0" cy="0"/>
        </a:xfrm>
      </p:grpSpPr>
      <p:sp>
        <p:nvSpPr>
          <p:cNvPr id="638" name="Google Shape;638;p37"/>
          <p:cNvSpPr/>
          <p:nvPr/>
        </p:nvSpPr>
        <p:spPr>
          <a:xfrm>
            <a:off x="4643925" y="-15900"/>
            <a:ext cx="4592100" cy="5175300"/>
          </a:xfrm>
          <a:prstGeom prst="rect">
            <a:avLst/>
          </a:prstGeom>
          <a:gradFill>
            <a:gsLst>
              <a:gs pos="0">
                <a:srgbClr val="434343"/>
              </a:gs>
              <a:gs pos="47000">
                <a:srgbClr val="FFFFFF">
                  <a:alpha val="0"/>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7"/>
          <p:cNvSpPr txBox="1"/>
          <p:nvPr>
            <p:ph type="title"/>
          </p:nvPr>
        </p:nvSpPr>
        <p:spPr>
          <a:xfrm>
            <a:off x="3874850" y="691300"/>
            <a:ext cx="4780200" cy="3911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1"/>
                </a:solidFill>
              </a:rPr>
              <a:t>A </a:t>
            </a:r>
            <a:r>
              <a:rPr lang="en">
                <a:solidFill>
                  <a:schemeClr val="accent4"/>
                </a:solidFill>
              </a:rPr>
              <a:t>PICTURE</a:t>
            </a:r>
            <a:r>
              <a:rPr lang="en"/>
              <a:t> </a:t>
            </a:r>
            <a:r>
              <a:rPr lang="en">
                <a:solidFill>
                  <a:schemeClr val="lt1"/>
                </a:solidFill>
              </a:rPr>
              <a:t>IS WORTH A THOUSAND WORDS</a:t>
            </a:r>
            <a:endParaRPr>
              <a:solidFill>
                <a:schemeClr val="lt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643" name="Shape 643"/>
        <p:cNvGrpSpPr/>
        <p:nvPr/>
      </p:nvGrpSpPr>
      <p:grpSpPr>
        <a:xfrm>
          <a:off x="0" y="0"/>
          <a:ext cx="0" cy="0"/>
          <a:chOff x="0" y="0"/>
          <a:chExt cx="0" cy="0"/>
        </a:xfrm>
      </p:grpSpPr>
      <p:sp>
        <p:nvSpPr>
          <p:cNvPr id="644" name="Google Shape;644;p38"/>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SCHEDULE</a:t>
            </a:r>
            <a:endParaRPr/>
          </a:p>
        </p:txBody>
      </p:sp>
      <p:sp>
        <p:nvSpPr>
          <p:cNvPr id="645" name="Google Shape;645;p38"/>
          <p:cNvSpPr txBox="1"/>
          <p:nvPr>
            <p:ph idx="4294967295" type="ctrTitle"/>
          </p:nvPr>
        </p:nvSpPr>
        <p:spPr>
          <a:xfrm flipH="1">
            <a:off x="1968652" y="1179375"/>
            <a:ext cx="1085100" cy="3894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400"/>
              <a:t>JAN</a:t>
            </a:r>
            <a:endParaRPr sz="1400"/>
          </a:p>
        </p:txBody>
      </p:sp>
      <p:sp>
        <p:nvSpPr>
          <p:cNvPr id="646" name="Google Shape;646;p38"/>
          <p:cNvSpPr txBox="1"/>
          <p:nvPr>
            <p:ph idx="4294967295" type="subTitle"/>
          </p:nvPr>
        </p:nvSpPr>
        <p:spPr>
          <a:xfrm flipH="1">
            <a:off x="719975" y="1782293"/>
            <a:ext cx="1003200" cy="32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1400">
                <a:latin typeface="Open Sans"/>
                <a:ea typeface="Open Sans"/>
                <a:cs typeface="Open Sans"/>
                <a:sym typeface="Open Sans"/>
              </a:rPr>
              <a:t>PHASE 1</a:t>
            </a:r>
            <a:endParaRPr b="1" sz="1400">
              <a:latin typeface="Open Sans"/>
              <a:ea typeface="Open Sans"/>
              <a:cs typeface="Open Sans"/>
              <a:sym typeface="Open Sans"/>
            </a:endParaRPr>
          </a:p>
        </p:txBody>
      </p:sp>
      <p:sp>
        <p:nvSpPr>
          <p:cNvPr id="647" name="Google Shape;647;p38"/>
          <p:cNvSpPr txBox="1"/>
          <p:nvPr>
            <p:ph idx="4294967295" type="ctrTitle"/>
          </p:nvPr>
        </p:nvSpPr>
        <p:spPr>
          <a:xfrm flipH="1">
            <a:off x="3215077" y="1179375"/>
            <a:ext cx="1085100" cy="3894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400"/>
              <a:t>FEB</a:t>
            </a:r>
            <a:endParaRPr sz="1400"/>
          </a:p>
        </p:txBody>
      </p:sp>
      <p:sp>
        <p:nvSpPr>
          <p:cNvPr id="648" name="Google Shape;648;p38"/>
          <p:cNvSpPr txBox="1"/>
          <p:nvPr>
            <p:ph idx="4294967295" type="ctrTitle"/>
          </p:nvPr>
        </p:nvSpPr>
        <p:spPr>
          <a:xfrm flipH="1">
            <a:off x="4461720" y="1179375"/>
            <a:ext cx="1085100" cy="3894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400"/>
              <a:t>MAR</a:t>
            </a:r>
            <a:endParaRPr sz="1400"/>
          </a:p>
        </p:txBody>
      </p:sp>
      <p:sp>
        <p:nvSpPr>
          <p:cNvPr id="649" name="Google Shape;649;p38"/>
          <p:cNvSpPr txBox="1"/>
          <p:nvPr>
            <p:ph idx="4294967295" type="ctrTitle"/>
          </p:nvPr>
        </p:nvSpPr>
        <p:spPr>
          <a:xfrm flipH="1">
            <a:off x="5708497" y="1179375"/>
            <a:ext cx="1085100" cy="3894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400"/>
              <a:t>APR</a:t>
            </a:r>
            <a:endParaRPr sz="1400"/>
          </a:p>
        </p:txBody>
      </p:sp>
      <p:sp>
        <p:nvSpPr>
          <p:cNvPr id="650" name="Google Shape;650;p38"/>
          <p:cNvSpPr txBox="1"/>
          <p:nvPr>
            <p:ph idx="4294967295" type="ctrTitle"/>
          </p:nvPr>
        </p:nvSpPr>
        <p:spPr>
          <a:xfrm flipH="1">
            <a:off x="6955004" y="1179375"/>
            <a:ext cx="1085100" cy="3894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400"/>
              <a:t>MAY</a:t>
            </a:r>
            <a:endParaRPr sz="1400"/>
          </a:p>
        </p:txBody>
      </p:sp>
      <p:sp>
        <p:nvSpPr>
          <p:cNvPr id="651" name="Google Shape;651;p38"/>
          <p:cNvSpPr txBox="1"/>
          <p:nvPr>
            <p:ph idx="4294967295" type="subTitle"/>
          </p:nvPr>
        </p:nvSpPr>
        <p:spPr>
          <a:xfrm flipH="1">
            <a:off x="719975" y="3242050"/>
            <a:ext cx="1003200" cy="32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1400">
                <a:latin typeface="Open Sans"/>
                <a:ea typeface="Open Sans"/>
                <a:cs typeface="Open Sans"/>
                <a:sym typeface="Open Sans"/>
              </a:rPr>
              <a:t>PHASE 2</a:t>
            </a:r>
            <a:endParaRPr b="1" sz="1400">
              <a:latin typeface="Open Sans"/>
              <a:ea typeface="Open Sans"/>
              <a:cs typeface="Open Sans"/>
              <a:sym typeface="Open Sans"/>
            </a:endParaRPr>
          </a:p>
        </p:txBody>
      </p:sp>
      <p:sp>
        <p:nvSpPr>
          <p:cNvPr id="652" name="Google Shape;652;p38"/>
          <p:cNvSpPr txBox="1"/>
          <p:nvPr>
            <p:ph idx="4294967295" type="subTitle"/>
          </p:nvPr>
        </p:nvSpPr>
        <p:spPr>
          <a:xfrm flipH="1">
            <a:off x="719975" y="2263961"/>
            <a:ext cx="1003200" cy="32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Task 1</a:t>
            </a:r>
            <a:endParaRPr sz="1400"/>
          </a:p>
        </p:txBody>
      </p:sp>
      <p:sp>
        <p:nvSpPr>
          <p:cNvPr id="653" name="Google Shape;653;p38"/>
          <p:cNvSpPr txBox="1"/>
          <p:nvPr>
            <p:ph idx="4294967295" type="subTitle"/>
          </p:nvPr>
        </p:nvSpPr>
        <p:spPr>
          <a:xfrm flipH="1">
            <a:off x="719975" y="2750147"/>
            <a:ext cx="1003200" cy="32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Task 2</a:t>
            </a:r>
            <a:endParaRPr sz="1400"/>
          </a:p>
        </p:txBody>
      </p:sp>
      <p:sp>
        <p:nvSpPr>
          <p:cNvPr id="654" name="Google Shape;654;p38"/>
          <p:cNvSpPr txBox="1"/>
          <p:nvPr>
            <p:ph idx="4294967295" type="subTitle"/>
          </p:nvPr>
        </p:nvSpPr>
        <p:spPr>
          <a:xfrm flipH="1">
            <a:off x="719975" y="3723139"/>
            <a:ext cx="1003200" cy="32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Task 1</a:t>
            </a:r>
            <a:endParaRPr sz="1400"/>
          </a:p>
        </p:txBody>
      </p:sp>
      <p:sp>
        <p:nvSpPr>
          <p:cNvPr id="655" name="Google Shape;655;p38"/>
          <p:cNvSpPr txBox="1"/>
          <p:nvPr>
            <p:ph idx="4294967295" type="subTitle"/>
          </p:nvPr>
        </p:nvSpPr>
        <p:spPr>
          <a:xfrm flipH="1">
            <a:off x="719975" y="4209915"/>
            <a:ext cx="1003200" cy="326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Task 2</a:t>
            </a:r>
            <a:endParaRPr sz="1400"/>
          </a:p>
        </p:txBody>
      </p:sp>
      <p:grpSp>
        <p:nvGrpSpPr>
          <p:cNvPr id="656" name="Google Shape;656;p38"/>
          <p:cNvGrpSpPr/>
          <p:nvPr/>
        </p:nvGrpSpPr>
        <p:grpSpPr>
          <a:xfrm>
            <a:off x="1968676" y="1778804"/>
            <a:ext cx="6071504" cy="2688951"/>
            <a:chOff x="1968676" y="2024454"/>
            <a:chExt cx="6071504" cy="2688951"/>
          </a:xfrm>
        </p:grpSpPr>
        <p:sp>
          <p:nvSpPr>
            <p:cNvPr id="657" name="Google Shape;657;p38"/>
            <p:cNvSpPr/>
            <p:nvPr/>
          </p:nvSpPr>
          <p:spPr>
            <a:xfrm>
              <a:off x="1968676" y="2024454"/>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8"/>
            <p:cNvSpPr/>
            <p:nvPr/>
          </p:nvSpPr>
          <p:spPr>
            <a:xfrm>
              <a:off x="2384147" y="2024454"/>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8"/>
            <p:cNvSpPr/>
            <p:nvPr/>
          </p:nvSpPr>
          <p:spPr>
            <a:xfrm>
              <a:off x="2799619" y="2024454"/>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8"/>
            <p:cNvSpPr/>
            <p:nvPr/>
          </p:nvSpPr>
          <p:spPr>
            <a:xfrm>
              <a:off x="1968676" y="2511424"/>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8"/>
            <p:cNvSpPr/>
            <p:nvPr/>
          </p:nvSpPr>
          <p:spPr>
            <a:xfrm>
              <a:off x="2384147" y="2511424"/>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8"/>
            <p:cNvSpPr/>
            <p:nvPr/>
          </p:nvSpPr>
          <p:spPr>
            <a:xfrm>
              <a:off x="2799619"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8"/>
            <p:cNvSpPr/>
            <p:nvPr/>
          </p:nvSpPr>
          <p:spPr>
            <a:xfrm>
              <a:off x="1968676"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8"/>
            <p:cNvSpPr/>
            <p:nvPr/>
          </p:nvSpPr>
          <p:spPr>
            <a:xfrm>
              <a:off x="2384147"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8"/>
            <p:cNvSpPr/>
            <p:nvPr/>
          </p:nvSpPr>
          <p:spPr>
            <a:xfrm>
              <a:off x="2799619" y="2998394"/>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8"/>
            <p:cNvSpPr/>
            <p:nvPr/>
          </p:nvSpPr>
          <p:spPr>
            <a:xfrm>
              <a:off x="1968676" y="3485365"/>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8"/>
            <p:cNvSpPr/>
            <p:nvPr/>
          </p:nvSpPr>
          <p:spPr>
            <a:xfrm>
              <a:off x="2384147" y="3485365"/>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8"/>
            <p:cNvSpPr/>
            <p:nvPr/>
          </p:nvSpPr>
          <p:spPr>
            <a:xfrm>
              <a:off x="2799619" y="3485365"/>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8"/>
            <p:cNvSpPr/>
            <p:nvPr/>
          </p:nvSpPr>
          <p:spPr>
            <a:xfrm>
              <a:off x="1968676" y="397233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8"/>
            <p:cNvSpPr/>
            <p:nvPr/>
          </p:nvSpPr>
          <p:spPr>
            <a:xfrm>
              <a:off x="2384147" y="397233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8"/>
            <p:cNvSpPr/>
            <p:nvPr/>
          </p:nvSpPr>
          <p:spPr>
            <a:xfrm>
              <a:off x="2799619" y="397233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8"/>
            <p:cNvSpPr/>
            <p:nvPr/>
          </p:nvSpPr>
          <p:spPr>
            <a:xfrm>
              <a:off x="1968676"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8"/>
            <p:cNvSpPr/>
            <p:nvPr/>
          </p:nvSpPr>
          <p:spPr>
            <a:xfrm>
              <a:off x="2384147"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8"/>
            <p:cNvSpPr/>
            <p:nvPr/>
          </p:nvSpPr>
          <p:spPr>
            <a:xfrm>
              <a:off x="2799619"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8"/>
            <p:cNvSpPr/>
            <p:nvPr/>
          </p:nvSpPr>
          <p:spPr>
            <a:xfrm>
              <a:off x="3215128" y="2024454"/>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8"/>
            <p:cNvSpPr/>
            <p:nvPr/>
          </p:nvSpPr>
          <p:spPr>
            <a:xfrm>
              <a:off x="3630600" y="2024454"/>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8"/>
            <p:cNvSpPr/>
            <p:nvPr/>
          </p:nvSpPr>
          <p:spPr>
            <a:xfrm>
              <a:off x="4046072" y="2024454"/>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8"/>
            <p:cNvSpPr/>
            <p:nvPr/>
          </p:nvSpPr>
          <p:spPr>
            <a:xfrm>
              <a:off x="3215128"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8"/>
            <p:cNvSpPr/>
            <p:nvPr/>
          </p:nvSpPr>
          <p:spPr>
            <a:xfrm>
              <a:off x="3630600"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8"/>
            <p:cNvSpPr/>
            <p:nvPr/>
          </p:nvSpPr>
          <p:spPr>
            <a:xfrm>
              <a:off x="4046072"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8"/>
            <p:cNvSpPr/>
            <p:nvPr/>
          </p:nvSpPr>
          <p:spPr>
            <a:xfrm>
              <a:off x="3215128" y="2998394"/>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8"/>
            <p:cNvSpPr/>
            <p:nvPr/>
          </p:nvSpPr>
          <p:spPr>
            <a:xfrm>
              <a:off x="3630600" y="2998394"/>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8"/>
            <p:cNvSpPr/>
            <p:nvPr/>
          </p:nvSpPr>
          <p:spPr>
            <a:xfrm>
              <a:off x="4046072" y="2998394"/>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8"/>
            <p:cNvSpPr/>
            <p:nvPr/>
          </p:nvSpPr>
          <p:spPr>
            <a:xfrm>
              <a:off x="3215128" y="3485365"/>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8"/>
            <p:cNvSpPr/>
            <p:nvPr/>
          </p:nvSpPr>
          <p:spPr>
            <a:xfrm>
              <a:off x="3630600" y="3485365"/>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8"/>
            <p:cNvSpPr/>
            <p:nvPr/>
          </p:nvSpPr>
          <p:spPr>
            <a:xfrm>
              <a:off x="4046072" y="3485365"/>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8"/>
            <p:cNvSpPr/>
            <p:nvPr/>
          </p:nvSpPr>
          <p:spPr>
            <a:xfrm>
              <a:off x="3215128" y="397233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8"/>
            <p:cNvSpPr/>
            <p:nvPr/>
          </p:nvSpPr>
          <p:spPr>
            <a:xfrm>
              <a:off x="3630600" y="397233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8"/>
            <p:cNvSpPr/>
            <p:nvPr/>
          </p:nvSpPr>
          <p:spPr>
            <a:xfrm>
              <a:off x="4046072" y="397233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8"/>
            <p:cNvSpPr/>
            <p:nvPr/>
          </p:nvSpPr>
          <p:spPr>
            <a:xfrm>
              <a:off x="3215128"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8"/>
            <p:cNvSpPr/>
            <p:nvPr/>
          </p:nvSpPr>
          <p:spPr>
            <a:xfrm>
              <a:off x="3630600"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8"/>
            <p:cNvSpPr/>
            <p:nvPr/>
          </p:nvSpPr>
          <p:spPr>
            <a:xfrm>
              <a:off x="4046072"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8"/>
            <p:cNvSpPr/>
            <p:nvPr/>
          </p:nvSpPr>
          <p:spPr>
            <a:xfrm>
              <a:off x="4461798" y="2024454"/>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8"/>
            <p:cNvSpPr/>
            <p:nvPr/>
          </p:nvSpPr>
          <p:spPr>
            <a:xfrm>
              <a:off x="4877269" y="2024454"/>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8"/>
            <p:cNvSpPr/>
            <p:nvPr/>
          </p:nvSpPr>
          <p:spPr>
            <a:xfrm>
              <a:off x="5292741" y="2024454"/>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8"/>
            <p:cNvSpPr/>
            <p:nvPr/>
          </p:nvSpPr>
          <p:spPr>
            <a:xfrm>
              <a:off x="4461798"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8"/>
            <p:cNvSpPr/>
            <p:nvPr/>
          </p:nvSpPr>
          <p:spPr>
            <a:xfrm>
              <a:off x="4877269"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8"/>
            <p:cNvSpPr/>
            <p:nvPr/>
          </p:nvSpPr>
          <p:spPr>
            <a:xfrm>
              <a:off x="5292741"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8"/>
            <p:cNvSpPr/>
            <p:nvPr/>
          </p:nvSpPr>
          <p:spPr>
            <a:xfrm>
              <a:off x="4461798"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8"/>
            <p:cNvSpPr/>
            <p:nvPr/>
          </p:nvSpPr>
          <p:spPr>
            <a:xfrm>
              <a:off x="4877269"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8"/>
            <p:cNvSpPr/>
            <p:nvPr/>
          </p:nvSpPr>
          <p:spPr>
            <a:xfrm>
              <a:off x="5292741"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8"/>
            <p:cNvSpPr/>
            <p:nvPr/>
          </p:nvSpPr>
          <p:spPr>
            <a:xfrm>
              <a:off x="4461798" y="3485365"/>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8"/>
            <p:cNvSpPr/>
            <p:nvPr/>
          </p:nvSpPr>
          <p:spPr>
            <a:xfrm>
              <a:off x="4877269" y="3485365"/>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8"/>
            <p:cNvSpPr/>
            <p:nvPr/>
          </p:nvSpPr>
          <p:spPr>
            <a:xfrm>
              <a:off x="5292741" y="3485365"/>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8"/>
            <p:cNvSpPr/>
            <p:nvPr/>
          </p:nvSpPr>
          <p:spPr>
            <a:xfrm>
              <a:off x="4461798" y="3972335"/>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8"/>
            <p:cNvSpPr/>
            <p:nvPr/>
          </p:nvSpPr>
          <p:spPr>
            <a:xfrm>
              <a:off x="4877269" y="3972335"/>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8"/>
            <p:cNvSpPr/>
            <p:nvPr/>
          </p:nvSpPr>
          <p:spPr>
            <a:xfrm>
              <a:off x="5292741" y="3972335"/>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8"/>
            <p:cNvSpPr/>
            <p:nvPr/>
          </p:nvSpPr>
          <p:spPr>
            <a:xfrm>
              <a:off x="4461798"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8"/>
            <p:cNvSpPr/>
            <p:nvPr/>
          </p:nvSpPr>
          <p:spPr>
            <a:xfrm>
              <a:off x="4877269"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8"/>
            <p:cNvSpPr/>
            <p:nvPr/>
          </p:nvSpPr>
          <p:spPr>
            <a:xfrm>
              <a:off x="5292741"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8"/>
            <p:cNvSpPr/>
            <p:nvPr/>
          </p:nvSpPr>
          <p:spPr>
            <a:xfrm>
              <a:off x="5708602" y="2024454"/>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8"/>
            <p:cNvSpPr/>
            <p:nvPr/>
          </p:nvSpPr>
          <p:spPr>
            <a:xfrm>
              <a:off x="6124074" y="2024454"/>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8"/>
            <p:cNvSpPr/>
            <p:nvPr/>
          </p:nvSpPr>
          <p:spPr>
            <a:xfrm>
              <a:off x="6539545" y="2024454"/>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8"/>
            <p:cNvSpPr/>
            <p:nvPr/>
          </p:nvSpPr>
          <p:spPr>
            <a:xfrm>
              <a:off x="5708602"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8"/>
            <p:cNvSpPr/>
            <p:nvPr/>
          </p:nvSpPr>
          <p:spPr>
            <a:xfrm>
              <a:off x="6124074"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8"/>
            <p:cNvSpPr/>
            <p:nvPr/>
          </p:nvSpPr>
          <p:spPr>
            <a:xfrm>
              <a:off x="6539545"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8"/>
            <p:cNvSpPr/>
            <p:nvPr/>
          </p:nvSpPr>
          <p:spPr>
            <a:xfrm>
              <a:off x="5708602"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8"/>
            <p:cNvSpPr/>
            <p:nvPr/>
          </p:nvSpPr>
          <p:spPr>
            <a:xfrm>
              <a:off x="6124074"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8"/>
            <p:cNvSpPr/>
            <p:nvPr/>
          </p:nvSpPr>
          <p:spPr>
            <a:xfrm>
              <a:off x="6539545"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8"/>
            <p:cNvSpPr/>
            <p:nvPr/>
          </p:nvSpPr>
          <p:spPr>
            <a:xfrm>
              <a:off x="5708602" y="3485365"/>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8"/>
            <p:cNvSpPr/>
            <p:nvPr/>
          </p:nvSpPr>
          <p:spPr>
            <a:xfrm>
              <a:off x="6124074" y="3485365"/>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8"/>
            <p:cNvSpPr/>
            <p:nvPr/>
          </p:nvSpPr>
          <p:spPr>
            <a:xfrm>
              <a:off x="6539545" y="3485365"/>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8"/>
            <p:cNvSpPr/>
            <p:nvPr/>
          </p:nvSpPr>
          <p:spPr>
            <a:xfrm>
              <a:off x="5708602" y="3972335"/>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8"/>
            <p:cNvSpPr/>
            <p:nvPr/>
          </p:nvSpPr>
          <p:spPr>
            <a:xfrm>
              <a:off x="6124074" y="3972335"/>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8"/>
            <p:cNvSpPr/>
            <p:nvPr/>
          </p:nvSpPr>
          <p:spPr>
            <a:xfrm>
              <a:off x="6539545" y="3972335"/>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8"/>
            <p:cNvSpPr/>
            <p:nvPr/>
          </p:nvSpPr>
          <p:spPr>
            <a:xfrm>
              <a:off x="5708602"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8"/>
            <p:cNvSpPr/>
            <p:nvPr/>
          </p:nvSpPr>
          <p:spPr>
            <a:xfrm>
              <a:off x="6124074"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8"/>
            <p:cNvSpPr/>
            <p:nvPr/>
          </p:nvSpPr>
          <p:spPr>
            <a:xfrm>
              <a:off x="6539545" y="445930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8"/>
            <p:cNvSpPr/>
            <p:nvPr/>
          </p:nvSpPr>
          <p:spPr>
            <a:xfrm>
              <a:off x="6955136" y="2024454"/>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8"/>
            <p:cNvSpPr/>
            <p:nvPr/>
          </p:nvSpPr>
          <p:spPr>
            <a:xfrm>
              <a:off x="7370608" y="2024454"/>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8"/>
            <p:cNvSpPr/>
            <p:nvPr/>
          </p:nvSpPr>
          <p:spPr>
            <a:xfrm>
              <a:off x="7786079" y="2024454"/>
              <a:ext cx="254100" cy="254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8"/>
            <p:cNvSpPr/>
            <p:nvPr/>
          </p:nvSpPr>
          <p:spPr>
            <a:xfrm>
              <a:off x="6955136"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8"/>
            <p:cNvSpPr/>
            <p:nvPr/>
          </p:nvSpPr>
          <p:spPr>
            <a:xfrm>
              <a:off x="7370608"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8"/>
            <p:cNvSpPr/>
            <p:nvPr/>
          </p:nvSpPr>
          <p:spPr>
            <a:xfrm>
              <a:off x="7786079" y="251142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8"/>
            <p:cNvSpPr/>
            <p:nvPr/>
          </p:nvSpPr>
          <p:spPr>
            <a:xfrm>
              <a:off x="6955136"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8"/>
            <p:cNvSpPr/>
            <p:nvPr/>
          </p:nvSpPr>
          <p:spPr>
            <a:xfrm>
              <a:off x="7370608"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8"/>
            <p:cNvSpPr/>
            <p:nvPr/>
          </p:nvSpPr>
          <p:spPr>
            <a:xfrm>
              <a:off x="7786079" y="2998394"/>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8"/>
            <p:cNvSpPr/>
            <p:nvPr/>
          </p:nvSpPr>
          <p:spPr>
            <a:xfrm>
              <a:off x="6955136" y="3485365"/>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8"/>
            <p:cNvSpPr/>
            <p:nvPr/>
          </p:nvSpPr>
          <p:spPr>
            <a:xfrm>
              <a:off x="7370608" y="3485365"/>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8"/>
            <p:cNvSpPr/>
            <p:nvPr/>
          </p:nvSpPr>
          <p:spPr>
            <a:xfrm>
              <a:off x="7786079" y="3485365"/>
              <a:ext cx="254100" cy="254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8"/>
            <p:cNvSpPr/>
            <p:nvPr/>
          </p:nvSpPr>
          <p:spPr>
            <a:xfrm>
              <a:off x="6955136" y="397233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8"/>
            <p:cNvSpPr/>
            <p:nvPr/>
          </p:nvSpPr>
          <p:spPr>
            <a:xfrm>
              <a:off x="7370608" y="397233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8"/>
            <p:cNvSpPr/>
            <p:nvPr/>
          </p:nvSpPr>
          <p:spPr>
            <a:xfrm>
              <a:off x="7786079" y="3972335"/>
              <a:ext cx="254100" cy="254100"/>
            </a:xfrm>
            <a:prstGeom prst="rect">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8"/>
            <p:cNvSpPr/>
            <p:nvPr/>
          </p:nvSpPr>
          <p:spPr>
            <a:xfrm>
              <a:off x="6955136" y="4459305"/>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8"/>
            <p:cNvSpPr/>
            <p:nvPr/>
          </p:nvSpPr>
          <p:spPr>
            <a:xfrm>
              <a:off x="7370608" y="4459305"/>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8"/>
            <p:cNvSpPr/>
            <p:nvPr/>
          </p:nvSpPr>
          <p:spPr>
            <a:xfrm>
              <a:off x="7786079" y="4459305"/>
              <a:ext cx="254100" cy="254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750" name="Shape 750"/>
        <p:cNvGrpSpPr/>
        <p:nvPr/>
      </p:nvGrpSpPr>
      <p:grpSpPr>
        <a:xfrm>
          <a:off x="0" y="0"/>
          <a:ext cx="0" cy="0"/>
          <a:chOff x="0" y="0"/>
          <a:chExt cx="0" cy="0"/>
        </a:xfrm>
      </p:grpSpPr>
      <p:sp>
        <p:nvSpPr>
          <p:cNvPr id="751" name="Google Shape;751;p39"/>
          <p:cNvSpPr txBox="1"/>
          <p:nvPr>
            <p:ph idx="15"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FUTURE PROJECTS</a:t>
            </a:r>
            <a:endParaRPr/>
          </a:p>
        </p:txBody>
      </p:sp>
      <p:sp>
        <p:nvSpPr>
          <p:cNvPr id="752" name="Google Shape;752;p39"/>
          <p:cNvSpPr txBox="1"/>
          <p:nvPr>
            <p:ph type="title"/>
          </p:nvPr>
        </p:nvSpPr>
        <p:spPr>
          <a:xfrm>
            <a:off x="720751" y="1631725"/>
            <a:ext cx="22065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01</a:t>
            </a:r>
            <a:endParaRPr/>
          </a:p>
        </p:txBody>
      </p:sp>
      <p:sp>
        <p:nvSpPr>
          <p:cNvPr id="753" name="Google Shape;753;p39"/>
          <p:cNvSpPr txBox="1"/>
          <p:nvPr>
            <p:ph idx="1" type="subTitle"/>
          </p:nvPr>
        </p:nvSpPr>
        <p:spPr>
          <a:xfrm>
            <a:off x="720349" y="2168704"/>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Despite being red, Mars is actually a cold place</a:t>
            </a:r>
            <a:endParaRPr sz="1600"/>
          </a:p>
        </p:txBody>
      </p:sp>
      <p:sp>
        <p:nvSpPr>
          <p:cNvPr id="754" name="Google Shape;754;p39"/>
          <p:cNvSpPr txBox="1"/>
          <p:nvPr>
            <p:ph idx="2" type="title"/>
          </p:nvPr>
        </p:nvSpPr>
        <p:spPr>
          <a:xfrm>
            <a:off x="6217603" y="1631725"/>
            <a:ext cx="22065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03</a:t>
            </a:r>
            <a:endParaRPr/>
          </a:p>
        </p:txBody>
      </p:sp>
      <p:sp>
        <p:nvSpPr>
          <p:cNvPr id="755" name="Google Shape;755;p39"/>
          <p:cNvSpPr txBox="1"/>
          <p:nvPr>
            <p:ph idx="3" type="subTitle"/>
          </p:nvPr>
        </p:nvSpPr>
        <p:spPr>
          <a:xfrm>
            <a:off x="6217310" y="2168704"/>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Jupiter is a gas giant and the biggest planet</a:t>
            </a:r>
            <a:endParaRPr sz="1600"/>
          </a:p>
        </p:txBody>
      </p:sp>
      <p:sp>
        <p:nvSpPr>
          <p:cNvPr id="756" name="Google Shape;756;p39"/>
          <p:cNvSpPr txBox="1"/>
          <p:nvPr>
            <p:ph idx="4" type="title"/>
          </p:nvPr>
        </p:nvSpPr>
        <p:spPr>
          <a:xfrm>
            <a:off x="3461006" y="3363453"/>
            <a:ext cx="22068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05</a:t>
            </a:r>
            <a:endParaRPr/>
          </a:p>
        </p:txBody>
      </p:sp>
      <p:sp>
        <p:nvSpPr>
          <p:cNvPr id="757" name="Google Shape;757;p39"/>
          <p:cNvSpPr txBox="1"/>
          <p:nvPr>
            <p:ph idx="5" type="subTitle"/>
          </p:nvPr>
        </p:nvSpPr>
        <p:spPr>
          <a:xfrm>
            <a:off x="3461019" y="3893950"/>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Neptune is the farthest planet from the Sun</a:t>
            </a:r>
            <a:endParaRPr sz="1600"/>
          </a:p>
        </p:txBody>
      </p:sp>
      <p:sp>
        <p:nvSpPr>
          <p:cNvPr id="758" name="Google Shape;758;p39"/>
          <p:cNvSpPr txBox="1"/>
          <p:nvPr>
            <p:ph idx="6" type="title"/>
          </p:nvPr>
        </p:nvSpPr>
        <p:spPr>
          <a:xfrm>
            <a:off x="3461007" y="1631725"/>
            <a:ext cx="22068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02</a:t>
            </a:r>
            <a:endParaRPr/>
          </a:p>
        </p:txBody>
      </p:sp>
      <p:sp>
        <p:nvSpPr>
          <p:cNvPr id="759" name="Google Shape;759;p39"/>
          <p:cNvSpPr txBox="1"/>
          <p:nvPr>
            <p:ph idx="7" type="subTitle"/>
          </p:nvPr>
        </p:nvSpPr>
        <p:spPr>
          <a:xfrm>
            <a:off x="3461019" y="2168704"/>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Venus is the second planet from the Sun</a:t>
            </a:r>
            <a:endParaRPr sz="1600"/>
          </a:p>
        </p:txBody>
      </p:sp>
      <p:sp>
        <p:nvSpPr>
          <p:cNvPr id="760" name="Google Shape;760;p39"/>
          <p:cNvSpPr txBox="1"/>
          <p:nvPr>
            <p:ph idx="8" type="title"/>
          </p:nvPr>
        </p:nvSpPr>
        <p:spPr>
          <a:xfrm>
            <a:off x="720355" y="3363453"/>
            <a:ext cx="22065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04</a:t>
            </a:r>
            <a:endParaRPr/>
          </a:p>
        </p:txBody>
      </p:sp>
      <p:sp>
        <p:nvSpPr>
          <p:cNvPr id="761" name="Google Shape;761;p39"/>
          <p:cNvSpPr txBox="1"/>
          <p:nvPr>
            <p:ph idx="9" type="subTitle"/>
          </p:nvPr>
        </p:nvSpPr>
        <p:spPr>
          <a:xfrm>
            <a:off x="720000" y="3893950"/>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Saturn is composed of hydrogen and helium</a:t>
            </a:r>
            <a:endParaRPr sz="1600"/>
          </a:p>
        </p:txBody>
      </p:sp>
      <p:sp>
        <p:nvSpPr>
          <p:cNvPr id="762" name="Google Shape;762;p39"/>
          <p:cNvSpPr txBox="1"/>
          <p:nvPr>
            <p:ph idx="13" type="title"/>
          </p:nvPr>
        </p:nvSpPr>
        <p:spPr>
          <a:xfrm>
            <a:off x="6217598" y="3363478"/>
            <a:ext cx="22065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06</a:t>
            </a:r>
            <a:endParaRPr/>
          </a:p>
        </p:txBody>
      </p:sp>
      <p:sp>
        <p:nvSpPr>
          <p:cNvPr id="763" name="Google Shape;763;p39"/>
          <p:cNvSpPr txBox="1"/>
          <p:nvPr>
            <p:ph idx="14" type="subTitle"/>
          </p:nvPr>
        </p:nvSpPr>
        <p:spPr>
          <a:xfrm>
            <a:off x="6217260" y="3893950"/>
            <a:ext cx="22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Mercury is the closest planet to the Sun</a:t>
            </a:r>
            <a:endParaRPr sz="1600"/>
          </a:p>
        </p:txBody>
      </p:sp>
      <p:sp>
        <p:nvSpPr>
          <p:cNvPr id="764" name="Google Shape;764;p39"/>
          <p:cNvSpPr txBox="1"/>
          <p:nvPr>
            <p:ph type="title"/>
          </p:nvPr>
        </p:nvSpPr>
        <p:spPr>
          <a:xfrm>
            <a:off x="712951" y="1631725"/>
            <a:ext cx="22065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000"/>
              <a:t>01</a:t>
            </a:r>
            <a:endParaRPr sz="2000"/>
          </a:p>
        </p:txBody>
      </p:sp>
      <p:sp>
        <p:nvSpPr>
          <p:cNvPr id="765" name="Google Shape;765;p39"/>
          <p:cNvSpPr txBox="1"/>
          <p:nvPr>
            <p:ph idx="2" type="title"/>
          </p:nvPr>
        </p:nvSpPr>
        <p:spPr>
          <a:xfrm>
            <a:off x="6209803" y="1631725"/>
            <a:ext cx="22065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000"/>
              <a:t>03</a:t>
            </a:r>
            <a:endParaRPr sz="2000"/>
          </a:p>
        </p:txBody>
      </p:sp>
      <p:sp>
        <p:nvSpPr>
          <p:cNvPr id="766" name="Google Shape;766;p39"/>
          <p:cNvSpPr txBox="1"/>
          <p:nvPr>
            <p:ph idx="4" type="title"/>
          </p:nvPr>
        </p:nvSpPr>
        <p:spPr>
          <a:xfrm>
            <a:off x="3453206" y="3363453"/>
            <a:ext cx="22068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000"/>
              <a:t>05</a:t>
            </a:r>
            <a:endParaRPr sz="2000"/>
          </a:p>
        </p:txBody>
      </p:sp>
      <p:sp>
        <p:nvSpPr>
          <p:cNvPr id="767" name="Google Shape;767;p39"/>
          <p:cNvSpPr txBox="1"/>
          <p:nvPr>
            <p:ph idx="6" type="title"/>
          </p:nvPr>
        </p:nvSpPr>
        <p:spPr>
          <a:xfrm>
            <a:off x="3453207" y="1631725"/>
            <a:ext cx="22068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000"/>
              <a:t>02</a:t>
            </a:r>
            <a:endParaRPr sz="2000"/>
          </a:p>
        </p:txBody>
      </p:sp>
      <p:sp>
        <p:nvSpPr>
          <p:cNvPr id="768" name="Google Shape;768;p39"/>
          <p:cNvSpPr txBox="1"/>
          <p:nvPr>
            <p:ph idx="8" type="title"/>
          </p:nvPr>
        </p:nvSpPr>
        <p:spPr>
          <a:xfrm>
            <a:off x="712555" y="3363453"/>
            <a:ext cx="22065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000"/>
              <a:t>04</a:t>
            </a:r>
            <a:endParaRPr sz="2000"/>
          </a:p>
        </p:txBody>
      </p:sp>
      <p:sp>
        <p:nvSpPr>
          <p:cNvPr id="769" name="Google Shape;769;p39"/>
          <p:cNvSpPr txBox="1"/>
          <p:nvPr>
            <p:ph idx="13" type="title"/>
          </p:nvPr>
        </p:nvSpPr>
        <p:spPr>
          <a:xfrm>
            <a:off x="6209798" y="3363478"/>
            <a:ext cx="22065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000"/>
              <a:t>06</a:t>
            </a:r>
            <a:endParaRPr sz="20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773" name="Shape 773"/>
        <p:cNvGrpSpPr/>
        <p:nvPr/>
      </p:nvGrpSpPr>
      <p:grpSpPr>
        <a:xfrm>
          <a:off x="0" y="0"/>
          <a:ext cx="0" cy="0"/>
          <a:chOff x="0" y="0"/>
          <a:chExt cx="0" cy="0"/>
        </a:xfrm>
      </p:grpSpPr>
      <p:sp>
        <p:nvSpPr>
          <p:cNvPr id="774" name="Google Shape;774;p40"/>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CHECKLIST</a:t>
            </a:r>
            <a:endParaRPr/>
          </a:p>
        </p:txBody>
      </p:sp>
      <p:sp>
        <p:nvSpPr>
          <p:cNvPr id="775" name="Google Shape;775;p40"/>
          <p:cNvSpPr txBox="1"/>
          <p:nvPr>
            <p:ph idx="4294967295" type="subTitle"/>
          </p:nvPr>
        </p:nvSpPr>
        <p:spPr>
          <a:xfrm>
            <a:off x="3993975" y="3999175"/>
            <a:ext cx="3641700" cy="32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2F2F2F"/>
                </a:solidFill>
              </a:rPr>
              <a:t>You can write your description here</a:t>
            </a:r>
            <a:endParaRPr sz="1600">
              <a:solidFill>
                <a:srgbClr val="2F2F2F"/>
              </a:solidFill>
            </a:endParaRPr>
          </a:p>
        </p:txBody>
      </p:sp>
      <p:sp>
        <p:nvSpPr>
          <p:cNvPr id="776" name="Google Shape;776;p40"/>
          <p:cNvSpPr/>
          <p:nvPr/>
        </p:nvSpPr>
        <p:spPr>
          <a:xfrm>
            <a:off x="2043825" y="3958525"/>
            <a:ext cx="17148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0"/>
          <p:cNvSpPr txBox="1"/>
          <p:nvPr>
            <p:ph idx="4294967295" type="subTitle"/>
          </p:nvPr>
        </p:nvSpPr>
        <p:spPr>
          <a:xfrm>
            <a:off x="3993975" y="3415725"/>
            <a:ext cx="3641700" cy="32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2F2F2F"/>
                </a:solidFill>
              </a:rPr>
              <a:t>You can write your description here</a:t>
            </a:r>
            <a:endParaRPr sz="1600">
              <a:solidFill>
                <a:srgbClr val="2F2F2F"/>
              </a:solidFill>
            </a:endParaRPr>
          </a:p>
        </p:txBody>
      </p:sp>
      <p:sp>
        <p:nvSpPr>
          <p:cNvPr id="778" name="Google Shape;778;p40"/>
          <p:cNvSpPr/>
          <p:nvPr/>
        </p:nvSpPr>
        <p:spPr>
          <a:xfrm>
            <a:off x="2043825" y="3375075"/>
            <a:ext cx="17148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0"/>
          <p:cNvSpPr txBox="1"/>
          <p:nvPr>
            <p:ph idx="4294967295" type="subTitle"/>
          </p:nvPr>
        </p:nvSpPr>
        <p:spPr>
          <a:xfrm>
            <a:off x="3993975" y="2832275"/>
            <a:ext cx="3641700" cy="32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2F2F2F"/>
                </a:solidFill>
              </a:rPr>
              <a:t>You can write your description here</a:t>
            </a:r>
            <a:endParaRPr sz="1600">
              <a:solidFill>
                <a:srgbClr val="2F2F2F"/>
              </a:solidFill>
            </a:endParaRPr>
          </a:p>
        </p:txBody>
      </p:sp>
      <p:sp>
        <p:nvSpPr>
          <p:cNvPr id="780" name="Google Shape;780;p40"/>
          <p:cNvSpPr/>
          <p:nvPr/>
        </p:nvSpPr>
        <p:spPr>
          <a:xfrm>
            <a:off x="2043825" y="2791625"/>
            <a:ext cx="17148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0"/>
          <p:cNvSpPr txBox="1"/>
          <p:nvPr>
            <p:ph idx="4294967295" type="subTitle"/>
          </p:nvPr>
        </p:nvSpPr>
        <p:spPr>
          <a:xfrm>
            <a:off x="3993975" y="2248825"/>
            <a:ext cx="3641700" cy="32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2F2F2F"/>
                </a:solidFill>
              </a:rPr>
              <a:t>You can write your description here</a:t>
            </a:r>
            <a:endParaRPr sz="1600">
              <a:solidFill>
                <a:srgbClr val="2F2F2F"/>
              </a:solidFill>
            </a:endParaRPr>
          </a:p>
        </p:txBody>
      </p:sp>
      <p:sp>
        <p:nvSpPr>
          <p:cNvPr id="782" name="Google Shape;782;p40"/>
          <p:cNvSpPr/>
          <p:nvPr/>
        </p:nvSpPr>
        <p:spPr>
          <a:xfrm>
            <a:off x="2043825" y="2208175"/>
            <a:ext cx="17148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0"/>
          <p:cNvSpPr txBox="1"/>
          <p:nvPr>
            <p:ph idx="4294967295" type="subTitle"/>
          </p:nvPr>
        </p:nvSpPr>
        <p:spPr>
          <a:xfrm>
            <a:off x="3993975" y="1665375"/>
            <a:ext cx="3641700" cy="32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2F2F2F"/>
                </a:solidFill>
              </a:rPr>
              <a:t>Y</a:t>
            </a:r>
            <a:r>
              <a:rPr lang="en" sz="1600">
                <a:solidFill>
                  <a:srgbClr val="2F2F2F"/>
                </a:solidFill>
              </a:rPr>
              <a:t>ou can write your description here</a:t>
            </a:r>
            <a:endParaRPr sz="1600">
              <a:solidFill>
                <a:srgbClr val="2F2F2F"/>
              </a:solidFill>
            </a:endParaRPr>
          </a:p>
        </p:txBody>
      </p:sp>
      <p:sp>
        <p:nvSpPr>
          <p:cNvPr id="784" name="Google Shape;784;p40"/>
          <p:cNvSpPr/>
          <p:nvPr/>
        </p:nvSpPr>
        <p:spPr>
          <a:xfrm>
            <a:off x="2043825" y="1624725"/>
            <a:ext cx="17148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0"/>
          <p:cNvSpPr/>
          <p:nvPr/>
        </p:nvSpPr>
        <p:spPr>
          <a:xfrm>
            <a:off x="2741213" y="1709991"/>
            <a:ext cx="320025" cy="228610"/>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0"/>
          <p:cNvSpPr/>
          <p:nvPr/>
        </p:nvSpPr>
        <p:spPr>
          <a:xfrm>
            <a:off x="2741213" y="2878166"/>
            <a:ext cx="320025" cy="228610"/>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0"/>
          <p:cNvSpPr/>
          <p:nvPr/>
        </p:nvSpPr>
        <p:spPr>
          <a:xfrm>
            <a:off x="2741213" y="3461616"/>
            <a:ext cx="320025" cy="228610"/>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791" name="Shape 791"/>
        <p:cNvGrpSpPr/>
        <p:nvPr/>
      </p:nvGrpSpPr>
      <p:grpSpPr>
        <a:xfrm>
          <a:off x="0" y="0"/>
          <a:ext cx="0" cy="0"/>
          <a:chOff x="0" y="0"/>
          <a:chExt cx="0" cy="0"/>
        </a:xfrm>
      </p:grpSpPr>
      <p:sp>
        <p:nvSpPr>
          <p:cNvPr id="792" name="Google Shape;792;p41"/>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RAID SUMMARY</a:t>
            </a:r>
            <a:endParaRPr/>
          </a:p>
        </p:txBody>
      </p:sp>
      <p:sp>
        <p:nvSpPr>
          <p:cNvPr id="793" name="Google Shape;793;p41"/>
          <p:cNvSpPr txBox="1"/>
          <p:nvPr>
            <p:ph idx="1" type="subTitle"/>
          </p:nvPr>
        </p:nvSpPr>
        <p:spPr>
          <a:xfrm flipH="1">
            <a:off x="1094225" y="2031150"/>
            <a:ext cx="3200400" cy="75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794" name="Google Shape;794;p41"/>
          <p:cNvSpPr txBox="1"/>
          <p:nvPr>
            <p:ph idx="2" type="subTitle"/>
          </p:nvPr>
        </p:nvSpPr>
        <p:spPr>
          <a:xfrm flipH="1">
            <a:off x="4849263" y="2031150"/>
            <a:ext cx="3200400" cy="75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795" name="Google Shape;795;p41"/>
          <p:cNvSpPr txBox="1"/>
          <p:nvPr>
            <p:ph idx="3" type="subTitle"/>
          </p:nvPr>
        </p:nvSpPr>
        <p:spPr>
          <a:xfrm flipH="1">
            <a:off x="1094225" y="3738900"/>
            <a:ext cx="3200400" cy="75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a:t>
            </a:r>
            <a:endParaRPr/>
          </a:p>
        </p:txBody>
      </p:sp>
      <p:sp>
        <p:nvSpPr>
          <p:cNvPr id="796" name="Google Shape;796;p41"/>
          <p:cNvSpPr txBox="1"/>
          <p:nvPr>
            <p:ph idx="4" type="subTitle"/>
          </p:nvPr>
        </p:nvSpPr>
        <p:spPr>
          <a:xfrm flipH="1">
            <a:off x="4849263" y="3738900"/>
            <a:ext cx="3200400" cy="75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797" name="Google Shape;797;p41"/>
          <p:cNvSpPr txBox="1"/>
          <p:nvPr>
            <p:ph idx="5" type="subTitle"/>
          </p:nvPr>
        </p:nvSpPr>
        <p:spPr>
          <a:xfrm flipH="1">
            <a:off x="2381228" y="1377150"/>
            <a:ext cx="626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R</a:t>
            </a:r>
            <a:endParaRPr sz="2500"/>
          </a:p>
        </p:txBody>
      </p:sp>
      <p:sp>
        <p:nvSpPr>
          <p:cNvPr id="798" name="Google Shape;798;p41"/>
          <p:cNvSpPr txBox="1"/>
          <p:nvPr>
            <p:ph idx="6" type="subTitle"/>
          </p:nvPr>
        </p:nvSpPr>
        <p:spPr>
          <a:xfrm flipH="1">
            <a:off x="6136274" y="1377150"/>
            <a:ext cx="626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A</a:t>
            </a:r>
            <a:endParaRPr sz="2500"/>
          </a:p>
        </p:txBody>
      </p:sp>
      <p:sp>
        <p:nvSpPr>
          <p:cNvPr id="799" name="Google Shape;799;p41"/>
          <p:cNvSpPr txBox="1"/>
          <p:nvPr>
            <p:ph idx="7" type="subTitle"/>
          </p:nvPr>
        </p:nvSpPr>
        <p:spPr>
          <a:xfrm flipH="1">
            <a:off x="2381228" y="3084876"/>
            <a:ext cx="626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I</a:t>
            </a:r>
            <a:endParaRPr sz="2500"/>
          </a:p>
        </p:txBody>
      </p:sp>
      <p:sp>
        <p:nvSpPr>
          <p:cNvPr id="800" name="Google Shape;800;p41"/>
          <p:cNvSpPr txBox="1"/>
          <p:nvPr>
            <p:ph idx="8" type="subTitle"/>
          </p:nvPr>
        </p:nvSpPr>
        <p:spPr>
          <a:xfrm flipH="1">
            <a:off x="6136274" y="3084899"/>
            <a:ext cx="626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D</a:t>
            </a:r>
            <a:endParaRPr sz="2500"/>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804" name="Shape 804"/>
        <p:cNvGrpSpPr/>
        <p:nvPr/>
      </p:nvGrpSpPr>
      <p:grpSpPr>
        <a:xfrm>
          <a:off x="0" y="0"/>
          <a:ext cx="0" cy="0"/>
          <a:chOff x="0" y="0"/>
          <a:chExt cx="0" cy="0"/>
        </a:xfrm>
      </p:grpSpPr>
      <p:sp>
        <p:nvSpPr>
          <p:cNvPr id="805" name="Google Shape;805;p42"/>
          <p:cNvSpPr txBox="1"/>
          <p:nvPr>
            <p:ph idx="1" type="subTitle"/>
          </p:nvPr>
        </p:nvSpPr>
        <p:spPr>
          <a:xfrm flipH="1">
            <a:off x="5147650" y="2233675"/>
            <a:ext cx="2799000" cy="143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the farthest planet from the Sun and the fourth-largest by diameter in the Solar System</a:t>
            </a:r>
            <a:endParaRPr/>
          </a:p>
        </p:txBody>
      </p:sp>
      <p:pic>
        <p:nvPicPr>
          <p:cNvPr id="806" name="Google Shape;806;p42"/>
          <p:cNvPicPr preferRelativeResize="0"/>
          <p:nvPr/>
        </p:nvPicPr>
        <p:blipFill>
          <a:blip r:embed="rId3">
            <a:alphaModFix/>
          </a:blip>
          <a:stretch>
            <a:fillRect/>
          </a:stretch>
        </p:blipFill>
        <p:spPr>
          <a:xfrm rot="5400000">
            <a:off x="132736" y="1116001"/>
            <a:ext cx="5176125" cy="2911497"/>
          </a:xfrm>
          <a:prstGeom prst="rect">
            <a:avLst/>
          </a:prstGeom>
          <a:noFill/>
          <a:ln>
            <a:noFill/>
          </a:ln>
        </p:spPr>
      </p:pic>
      <p:sp>
        <p:nvSpPr>
          <p:cNvPr id="807" name="Google Shape;807;p42"/>
          <p:cNvSpPr txBox="1"/>
          <p:nvPr>
            <p:ph type="title"/>
          </p:nvPr>
        </p:nvSpPr>
        <p:spPr>
          <a:xfrm>
            <a:off x="5147650" y="1620850"/>
            <a:ext cx="2799000" cy="55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t>UPCOMING EVENTS</a:t>
            </a:r>
            <a:endParaRPr sz="2400"/>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811" name="Shape 811"/>
        <p:cNvGrpSpPr/>
        <p:nvPr/>
      </p:nvGrpSpPr>
      <p:grpSpPr>
        <a:xfrm>
          <a:off x="0" y="0"/>
          <a:ext cx="0" cy="0"/>
          <a:chOff x="0" y="0"/>
          <a:chExt cx="0" cy="0"/>
        </a:xfrm>
      </p:grpSpPr>
      <p:sp>
        <p:nvSpPr>
          <p:cNvPr id="812" name="Google Shape;812;p43"/>
          <p:cNvSpPr/>
          <p:nvPr/>
        </p:nvSpPr>
        <p:spPr>
          <a:xfrm>
            <a:off x="1031925" y="0"/>
            <a:ext cx="3260400" cy="3251400"/>
          </a:xfrm>
          <a:prstGeom prst="rect">
            <a:avLst/>
          </a:prstGeom>
          <a:solidFill>
            <a:srgbClr val="18F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3"/>
          <p:cNvSpPr/>
          <p:nvPr/>
        </p:nvSpPr>
        <p:spPr>
          <a:xfrm>
            <a:off x="4854875" y="1892000"/>
            <a:ext cx="3260400" cy="3251400"/>
          </a:xfrm>
          <a:prstGeom prst="rect">
            <a:avLst/>
          </a:prstGeom>
          <a:solidFill>
            <a:srgbClr val="18F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3"/>
          <p:cNvSpPr txBox="1"/>
          <p:nvPr>
            <p:ph idx="2" type="ctrTitle"/>
          </p:nvPr>
        </p:nvSpPr>
        <p:spPr>
          <a:xfrm flipH="1">
            <a:off x="5212377" y="2064409"/>
            <a:ext cx="2570700" cy="1194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WHERE WE WANT TO BE</a:t>
            </a:r>
            <a:endParaRPr/>
          </a:p>
        </p:txBody>
      </p:sp>
      <p:sp>
        <p:nvSpPr>
          <p:cNvPr id="815" name="Google Shape;815;p43"/>
          <p:cNvSpPr txBox="1"/>
          <p:nvPr>
            <p:ph idx="3" type="subTitle"/>
          </p:nvPr>
        </p:nvSpPr>
        <p:spPr>
          <a:xfrm flipH="1">
            <a:off x="5212913" y="3329984"/>
            <a:ext cx="2570700" cy="1068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hot—even hotter than Mercury</a:t>
            </a:r>
            <a:endParaRPr/>
          </a:p>
        </p:txBody>
      </p:sp>
      <p:sp>
        <p:nvSpPr>
          <p:cNvPr id="816" name="Google Shape;816;p43"/>
          <p:cNvSpPr txBox="1"/>
          <p:nvPr>
            <p:ph type="ctrTitle"/>
          </p:nvPr>
        </p:nvSpPr>
        <p:spPr>
          <a:xfrm flipH="1">
            <a:off x="1360377" y="248766"/>
            <a:ext cx="2570700" cy="1194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WHERE WE ARE NOW</a:t>
            </a:r>
            <a:endParaRPr/>
          </a:p>
        </p:txBody>
      </p:sp>
      <p:sp>
        <p:nvSpPr>
          <p:cNvPr id="817" name="Google Shape;817;p43"/>
          <p:cNvSpPr txBox="1"/>
          <p:nvPr>
            <p:ph idx="1" type="subTitle"/>
          </p:nvPr>
        </p:nvSpPr>
        <p:spPr>
          <a:xfrm flipH="1">
            <a:off x="1360913" y="1514341"/>
            <a:ext cx="2570700" cy="106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821" name="Shape 821"/>
        <p:cNvGrpSpPr/>
        <p:nvPr/>
      </p:nvGrpSpPr>
      <p:grpSpPr>
        <a:xfrm>
          <a:off x="0" y="0"/>
          <a:ext cx="0" cy="0"/>
          <a:chOff x="0" y="0"/>
          <a:chExt cx="0" cy="0"/>
        </a:xfrm>
      </p:grpSpPr>
      <p:sp>
        <p:nvSpPr>
          <p:cNvPr id="822" name="Google Shape;822;p44"/>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TIMELINE</a:t>
            </a:r>
            <a:endParaRPr/>
          </a:p>
        </p:txBody>
      </p:sp>
      <p:sp>
        <p:nvSpPr>
          <p:cNvPr id="823" name="Google Shape;823;p44"/>
          <p:cNvSpPr txBox="1"/>
          <p:nvPr/>
        </p:nvSpPr>
        <p:spPr>
          <a:xfrm flipH="1">
            <a:off x="3593478" y="1533838"/>
            <a:ext cx="626400" cy="577800"/>
          </a:xfrm>
          <a:prstGeom prst="rect">
            <a:avLst/>
          </a:prstGeom>
          <a:solidFill>
            <a:srgbClr val="18F1D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202020"/>
                </a:solidFill>
                <a:latin typeface="Open Sans"/>
                <a:ea typeface="Open Sans"/>
                <a:cs typeface="Open Sans"/>
                <a:sym typeface="Open Sans"/>
              </a:rPr>
              <a:t>01</a:t>
            </a:r>
            <a:endParaRPr b="1" sz="2400">
              <a:solidFill>
                <a:srgbClr val="202020"/>
              </a:solidFill>
              <a:latin typeface="Open Sans"/>
              <a:ea typeface="Open Sans"/>
              <a:cs typeface="Open Sans"/>
              <a:sym typeface="Open Sans"/>
            </a:endParaRPr>
          </a:p>
        </p:txBody>
      </p:sp>
      <p:sp>
        <p:nvSpPr>
          <p:cNvPr id="824" name="Google Shape;824;p44"/>
          <p:cNvSpPr txBox="1"/>
          <p:nvPr/>
        </p:nvSpPr>
        <p:spPr>
          <a:xfrm flipH="1">
            <a:off x="4924128" y="2259450"/>
            <a:ext cx="626400" cy="577800"/>
          </a:xfrm>
          <a:prstGeom prst="rect">
            <a:avLst/>
          </a:prstGeom>
          <a:solidFill>
            <a:srgbClr val="18F1D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202020"/>
                </a:solidFill>
                <a:latin typeface="Open Sans"/>
                <a:ea typeface="Open Sans"/>
                <a:cs typeface="Open Sans"/>
                <a:sym typeface="Open Sans"/>
              </a:rPr>
              <a:t>02</a:t>
            </a:r>
            <a:endParaRPr b="1" sz="2400">
              <a:solidFill>
                <a:srgbClr val="202020"/>
              </a:solidFill>
              <a:latin typeface="Open Sans"/>
              <a:ea typeface="Open Sans"/>
              <a:cs typeface="Open Sans"/>
              <a:sym typeface="Open Sans"/>
            </a:endParaRPr>
          </a:p>
        </p:txBody>
      </p:sp>
      <p:sp>
        <p:nvSpPr>
          <p:cNvPr id="825" name="Google Shape;825;p44"/>
          <p:cNvSpPr txBox="1"/>
          <p:nvPr/>
        </p:nvSpPr>
        <p:spPr>
          <a:xfrm flipH="1">
            <a:off x="3593478" y="2983250"/>
            <a:ext cx="626400" cy="577800"/>
          </a:xfrm>
          <a:prstGeom prst="rect">
            <a:avLst/>
          </a:prstGeom>
          <a:solidFill>
            <a:srgbClr val="18F1D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202020"/>
                </a:solidFill>
                <a:latin typeface="Open Sans"/>
                <a:ea typeface="Open Sans"/>
                <a:cs typeface="Open Sans"/>
                <a:sym typeface="Open Sans"/>
              </a:rPr>
              <a:t>03</a:t>
            </a:r>
            <a:endParaRPr b="1" sz="2400">
              <a:solidFill>
                <a:srgbClr val="202020"/>
              </a:solidFill>
              <a:latin typeface="Open Sans"/>
              <a:ea typeface="Open Sans"/>
              <a:cs typeface="Open Sans"/>
              <a:sym typeface="Open Sans"/>
            </a:endParaRPr>
          </a:p>
        </p:txBody>
      </p:sp>
      <p:sp>
        <p:nvSpPr>
          <p:cNvPr id="826" name="Google Shape;826;p44"/>
          <p:cNvSpPr txBox="1"/>
          <p:nvPr/>
        </p:nvSpPr>
        <p:spPr>
          <a:xfrm flipH="1">
            <a:off x="4924128" y="3708950"/>
            <a:ext cx="626400" cy="577800"/>
          </a:xfrm>
          <a:prstGeom prst="rect">
            <a:avLst/>
          </a:prstGeom>
          <a:solidFill>
            <a:srgbClr val="18F1D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rgbClr val="202020"/>
                </a:solidFill>
                <a:latin typeface="Open Sans"/>
                <a:ea typeface="Open Sans"/>
                <a:cs typeface="Open Sans"/>
                <a:sym typeface="Open Sans"/>
              </a:rPr>
              <a:t>04</a:t>
            </a:r>
            <a:endParaRPr b="1" sz="2400">
              <a:solidFill>
                <a:srgbClr val="202020"/>
              </a:solidFill>
              <a:latin typeface="Open Sans"/>
              <a:ea typeface="Open Sans"/>
              <a:cs typeface="Open Sans"/>
              <a:sym typeface="Open Sans"/>
            </a:endParaRPr>
          </a:p>
        </p:txBody>
      </p:sp>
      <p:cxnSp>
        <p:nvCxnSpPr>
          <p:cNvPr id="827" name="Google Shape;827;p44"/>
          <p:cNvCxnSpPr>
            <a:stCxn id="823" idx="1"/>
            <a:endCxn id="824" idx="0"/>
          </p:cNvCxnSpPr>
          <p:nvPr/>
        </p:nvCxnSpPr>
        <p:spPr>
          <a:xfrm>
            <a:off x="4219878" y="1822738"/>
            <a:ext cx="1017600" cy="436800"/>
          </a:xfrm>
          <a:prstGeom prst="bentConnector2">
            <a:avLst/>
          </a:prstGeom>
          <a:noFill/>
          <a:ln cap="flat" cmpd="sng" w="19050">
            <a:solidFill>
              <a:schemeClr val="dk2"/>
            </a:solidFill>
            <a:prstDash val="solid"/>
            <a:round/>
            <a:headEnd len="med" w="med" type="none"/>
            <a:tailEnd len="med" w="med" type="none"/>
          </a:ln>
        </p:spPr>
      </p:cxnSp>
      <p:cxnSp>
        <p:nvCxnSpPr>
          <p:cNvPr id="828" name="Google Shape;828;p44"/>
          <p:cNvCxnSpPr>
            <a:stCxn id="824" idx="3"/>
            <a:endCxn id="825" idx="0"/>
          </p:cNvCxnSpPr>
          <p:nvPr/>
        </p:nvCxnSpPr>
        <p:spPr>
          <a:xfrm flipH="1">
            <a:off x="3906828" y="2548350"/>
            <a:ext cx="1017300" cy="435000"/>
          </a:xfrm>
          <a:prstGeom prst="bentConnector2">
            <a:avLst/>
          </a:prstGeom>
          <a:noFill/>
          <a:ln cap="flat" cmpd="sng" w="19050">
            <a:solidFill>
              <a:schemeClr val="dk2"/>
            </a:solidFill>
            <a:prstDash val="solid"/>
            <a:round/>
            <a:headEnd len="med" w="med" type="none"/>
            <a:tailEnd len="med" w="med" type="none"/>
          </a:ln>
        </p:spPr>
      </p:cxnSp>
      <p:cxnSp>
        <p:nvCxnSpPr>
          <p:cNvPr id="829" name="Google Shape;829;p44"/>
          <p:cNvCxnSpPr>
            <a:stCxn id="825" idx="1"/>
            <a:endCxn id="826" idx="0"/>
          </p:cNvCxnSpPr>
          <p:nvPr/>
        </p:nvCxnSpPr>
        <p:spPr>
          <a:xfrm>
            <a:off x="4219878" y="3272150"/>
            <a:ext cx="1017600" cy="436800"/>
          </a:xfrm>
          <a:prstGeom prst="bentConnector2">
            <a:avLst/>
          </a:prstGeom>
          <a:noFill/>
          <a:ln cap="flat" cmpd="sng" w="19050">
            <a:solidFill>
              <a:schemeClr val="dk2"/>
            </a:solidFill>
            <a:prstDash val="solid"/>
            <a:round/>
            <a:headEnd len="med" w="med" type="none"/>
            <a:tailEnd len="med" w="med" type="none"/>
          </a:ln>
        </p:spPr>
      </p:cxnSp>
      <p:sp>
        <p:nvSpPr>
          <p:cNvPr id="830" name="Google Shape;830;p44"/>
          <p:cNvSpPr txBox="1"/>
          <p:nvPr/>
        </p:nvSpPr>
        <p:spPr>
          <a:xfrm flipH="1">
            <a:off x="860050" y="1645500"/>
            <a:ext cx="2490000" cy="750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rgbClr val="202020"/>
                </a:solidFill>
                <a:latin typeface="Catamaran"/>
                <a:ea typeface="Catamaran"/>
                <a:cs typeface="Catamaran"/>
                <a:sym typeface="Catamaran"/>
              </a:rPr>
              <a:t>Venus </a:t>
            </a:r>
            <a:r>
              <a:rPr lang="en" sz="1600">
                <a:solidFill>
                  <a:srgbClr val="202020"/>
                </a:solidFill>
                <a:latin typeface="Catamaran"/>
                <a:ea typeface="Catamaran"/>
                <a:cs typeface="Catamaran"/>
                <a:sym typeface="Catamaran"/>
              </a:rPr>
              <a:t>has a beautiful name, but it’s terribly hot </a:t>
            </a:r>
            <a:endParaRPr sz="1600">
              <a:solidFill>
                <a:srgbClr val="202020"/>
              </a:solidFill>
              <a:latin typeface="Catamaran"/>
              <a:ea typeface="Catamaran"/>
              <a:cs typeface="Catamaran"/>
              <a:sym typeface="Catamaran"/>
            </a:endParaRPr>
          </a:p>
        </p:txBody>
      </p:sp>
      <p:sp>
        <p:nvSpPr>
          <p:cNvPr id="831" name="Google Shape;831;p44"/>
          <p:cNvSpPr txBox="1"/>
          <p:nvPr/>
        </p:nvSpPr>
        <p:spPr>
          <a:xfrm flipH="1">
            <a:off x="5793938" y="2362669"/>
            <a:ext cx="2349000" cy="750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rgbClr val="202020"/>
                </a:solidFill>
                <a:latin typeface="Catamaran"/>
                <a:ea typeface="Catamaran"/>
                <a:cs typeface="Catamaran"/>
                <a:sym typeface="Catamaran"/>
              </a:rPr>
              <a:t>Despite being red, Mars is actually a cold place</a:t>
            </a:r>
            <a:endParaRPr sz="1600">
              <a:solidFill>
                <a:srgbClr val="202020"/>
              </a:solidFill>
              <a:latin typeface="Catamaran"/>
              <a:ea typeface="Catamaran"/>
              <a:cs typeface="Catamaran"/>
              <a:sym typeface="Catamaran"/>
            </a:endParaRPr>
          </a:p>
        </p:txBody>
      </p:sp>
      <p:sp>
        <p:nvSpPr>
          <p:cNvPr id="832" name="Google Shape;832;p44"/>
          <p:cNvSpPr txBox="1"/>
          <p:nvPr/>
        </p:nvSpPr>
        <p:spPr>
          <a:xfrm flipH="1">
            <a:off x="1001060" y="3097701"/>
            <a:ext cx="2349000" cy="750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rgbClr val="202020"/>
                </a:solidFill>
                <a:latin typeface="Catamaran"/>
                <a:ea typeface="Catamaran"/>
                <a:cs typeface="Catamaran"/>
                <a:sym typeface="Catamaran"/>
              </a:rPr>
              <a:t>Mercury is the closest planet to the Sun </a:t>
            </a:r>
            <a:endParaRPr sz="1600">
              <a:solidFill>
                <a:srgbClr val="202020"/>
              </a:solidFill>
              <a:latin typeface="Catamaran"/>
              <a:ea typeface="Catamaran"/>
              <a:cs typeface="Catamaran"/>
              <a:sym typeface="Catamaran"/>
            </a:endParaRPr>
          </a:p>
        </p:txBody>
      </p:sp>
      <p:sp>
        <p:nvSpPr>
          <p:cNvPr id="833" name="Google Shape;833;p44"/>
          <p:cNvSpPr txBox="1"/>
          <p:nvPr/>
        </p:nvSpPr>
        <p:spPr>
          <a:xfrm flipH="1">
            <a:off x="5793938" y="3820674"/>
            <a:ext cx="2349000" cy="750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rgbClr val="202020"/>
                </a:solidFill>
                <a:latin typeface="Catamaran"/>
                <a:ea typeface="Catamaran"/>
                <a:cs typeface="Catamaran"/>
                <a:sym typeface="Catamaran"/>
              </a:rPr>
              <a:t>Jupiter is the biggest planet of them all</a:t>
            </a:r>
            <a:endParaRPr sz="1600">
              <a:solidFill>
                <a:srgbClr val="202020"/>
              </a:solidFill>
              <a:latin typeface="Catamaran"/>
              <a:ea typeface="Catamaran"/>
              <a:cs typeface="Catamaran"/>
              <a:sym typeface="Catamaran"/>
            </a:endParaRPr>
          </a:p>
        </p:txBody>
      </p:sp>
      <p:sp>
        <p:nvSpPr>
          <p:cNvPr id="834" name="Google Shape;834;p44"/>
          <p:cNvSpPr txBox="1"/>
          <p:nvPr/>
        </p:nvSpPr>
        <p:spPr>
          <a:xfrm flipH="1">
            <a:off x="1907058" y="1338975"/>
            <a:ext cx="1443000" cy="395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600">
                <a:solidFill>
                  <a:srgbClr val="202020"/>
                </a:solidFill>
                <a:latin typeface="Open Sans"/>
                <a:ea typeface="Open Sans"/>
                <a:cs typeface="Open Sans"/>
                <a:sym typeface="Open Sans"/>
              </a:rPr>
              <a:t>VENUS</a:t>
            </a:r>
            <a:endParaRPr b="1" sz="1600">
              <a:solidFill>
                <a:srgbClr val="202020"/>
              </a:solidFill>
              <a:latin typeface="Open Sans"/>
              <a:ea typeface="Open Sans"/>
              <a:cs typeface="Open Sans"/>
              <a:sym typeface="Open Sans"/>
            </a:endParaRPr>
          </a:p>
        </p:txBody>
      </p:sp>
      <p:sp>
        <p:nvSpPr>
          <p:cNvPr id="835" name="Google Shape;835;p44"/>
          <p:cNvSpPr txBox="1"/>
          <p:nvPr/>
        </p:nvSpPr>
        <p:spPr>
          <a:xfrm flipH="1">
            <a:off x="5793788" y="2056144"/>
            <a:ext cx="1443000" cy="395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rgbClr val="202020"/>
                </a:solidFill>
                <a:latin typeface="Open Sans"/>
                <a:ea typeface="Open Sans"/>
                <a:cs typeface="Open Sans"/>
                <a:sym typeface="Open Sans"/>
              </a:rPr>
              <a:t>MARS</a:t>
            </a:r>
            <a:endParaRPr b="1" sz="1600">
              <a:solidFill>
                <a:srgbClr val="202020"/>
              </a:solidFill>
              <a:latin typeface="Open Sans"/>
              <a:ea typeface="Open Sans"/>
              <a:cs typeface="Open Sans"/>
              <a:sym typeface="Open Sans"/>
            </a:endParaRPr>
          </a:p>
        </p:txBody>
      </p:sp>
      <p:sp>
        <p:nvSpPr>
          <p:cNvPr id="836" name="Google Shape;836;p44"/>
          <p:cNvSpPr txBox="1"/>
          <p:nvPr/>
        </p:nvSpPr>
        <p:spPr>
          <a:xfrm flipH="1">
            <a:off x="1907058" y="2791104"/>
            <a:ext cx="1443000" cy="395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600">
                <a:solidFill>
                  <a:srgbClr val="202020"/>
                </a:solidFill>
                <a:latin typeface="Open Sans"/>
                <a:ea typeface="Open Sans"/>
                <a:cs typeface="Open Sans"/>
                <a:sym typeface="Open Sans"/>
              </a:rPr>
              <a:t>MERCURY</a:t>
            </a:r>
            <a:endParaRPr b="1" sz="1600">
              <a:solidFill>
                <a:srgbClr val="202020"/>
              </a:solidFill>
              <a:latin typeface="Open Sans"/>
              <a:ea typeface="Open Sans"/>
              <a:cs typeface="Open Sans"/>
              <a:sym typeface="Open Sans"/>
            </a:endParaRPr>
          </a:p>
        </p:txBody>
      </p:sp>
      <p:sp>
        <p:nvSpPr>
          <p:cNvPr id="837" name="Google Shape;837;p44"/>
          <p:cNvSpPr txBox="1"/>
          <p:nvPr/>
        </p:nvSpPr>
        <p:spPr>
          <a:xfrm flipH="1">
            <a:off x="5793788" y="3514077"/>
            <a:ext cx="1443000" cy="395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rgbClr val="202020"/>
                </a:solidFill>
                <a:latin typeface="Open Sans"/>
                <a:ea typeface="Open Sans"/>
                <a:cs typeface="Open Sans"/>
                <a:sym typeface="Open Sans"/>
              </a:rPr>
              <a:t>JUPITER</a:t>
            </a:r>
            <a:endParaRPr b="1" sz="1600">
              <a:solidFill>
                <a:srgbClr val="202020"/>
              </a:solidFill>
              <a:latin typeface="Open Sans"/>
              <a:ea typeface="Open Sans"/>
              <a:cs typeface="Open Sans"/>
              <a:sym typeface="Open Sans"/>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841" name="Shape 841"/>
        <p:cNvGrpSpPr/>
        <p:nvPr/>
      </p:nvGrpSpPr>
      <p:grpSpPr>
        <a:xfrm>
          <a:off x="0" y="0"/>
          <a:ext cx="0" cy="0"/>
          <a:chOff x="0" y="0"/>
          <a:chExt cx="0" cy="0"/>
        </a:xfrm>
      </p:grpSpPr>
      <p:sp>
        <p:nvSpPr>
          <p:cNvPr id="842" name="Google Shape;842;p45"/>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KPI DASHBOARD</a:t>
            </a:r>
            <a:endParaRPr/>
          </a:p>
        </p:txBody>
      </p:sp>
      <p:sp>
        <p:nvSpPr>
          <p:cNvPr id="843" name="Google Shape;843;p45"/>
          <p:cNvSpPr/>
          <p:nvPr/>
        </p:nvSpPr>
        <p:spPr>
          <a:xfrm>
            <a:off x="719750" y="1313800"/>
            <a:ext cx="2634600" cy="822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5"/>
          <p:cNvSpPr/>
          <p:nvPr/>
        </p:nvSpPr>
        <p:spPr>
          <a:xfrm>
            <a:off x="719750" y="2602600"/>
            <a:ext cx="2634600" cy="822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5"/>
          <p:cNvSpPr/>
          <p:nvPr/>
        </p:nvSpPr>
        <p:spPr>
          <a:xfrm>
            <a:off x="719750" y="3891400"/>
            <a:ext cx="2634600" cy="822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5"/>
          <p:cNvSpPr txBox="1"/>
          <p:nvPr/>
        </p:nvSpPr>
        <p:spPr>
          <a:xfrm flipH="1">
            <a:off x="1139771" y="1390000"/>
            <a:ext cx="2062200" cy="408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400">
                <a:solidFill>
                  <a:schemeClr val="dk1"/>
                </a:solidFill>
                <a:latin typeface="Open Sans"/>
                <a:ea typeface="Open Sans"/>
                <a:cs typeface="Open Sans"/>
                <a:sym typeface="Open Sans"/>
              </a:rPr>
              <a:t>$40 K</a:t>
            </a:r>
            <a:endParaRPr b="1" sz="2400">
              <a:solidFill>
                <a:schemeClr val="dk1"/>
              </a:solidFill>
              <a:latin typeface="Open Sans"/>
              <a:ea typeface="Open Sans"/>
              <a:cs typeface="Open Sans"/>
              <a:sym typeface="Open Sans"/>
            </a:endParaRPr>
          </a:p>
        </p:txBody>
      </p:sp>
      <p:sp>
        <p:nvSpPr>
          <p:cNvPr id="847" name="Google Shape;847;p45"/>
          <p:cNvSpPr txBox="1"/>
          <p:nvPr/>
        </p:nvSpPr>
        <p:spPr>
          <a:xfrm flipH="1">
            <a:off x="871871" y="1690950"/>
            <a:ext cx="2330100" cy="311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Catamaran"/>
                <a:ea typeface="Catamaran"/>
                <a:cs typeface="Catamaran"/>
                <a:sym typeface="Catamaran"/>
              </a:rPr>
              <a:t>Mars is a cold place</a:t>
            </a:r>
            <a:endParaRPr sz="1200">
              <a:solidFill>
                <a:schemeClr val="dk1"/>
              </a:solidFill>
              <a:latin typeface="Catamaran"/>
              <a:ea typeface="Catamaran"/>
              <a:cs typeface="Catamaran"/>
              <a:sym typeface="Catamaran"/>
            </a:endParaRPr>
          </a:p>
        </p:txBody>
      </p:sp>
      <p:sp>
        <p:nvSpPr>
          <p:cNvPr id="848" name="Google Shape;848;p45"/>
          <p:cNvSpPr txBox="1"/>
          <p:nvPr/>
        </p:nvSpPr>
        <p:spPr>
          <a:xfrm flipH="1">
            <a:off x="1139771" y="2678800"/>
            <a:ext cx="2062200" cy="408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400">
                <a:solidFill>
                  <a:schemeClr val="dk1"/>
                </a:solidFill>
                <a:latin typeface="Open Sans"/>
                <a:ea typeface="Open Sans"/>
                <a:cs typeface="Open Sans"/>
                <a:sym typeface="Open Sans"/>
              </a:rPr>
              <a:t>5 DAYS</a:t>
            </a:r>
            <a:endParaRPr b="1" sz="2400">
              <a:solidFill>
                <a:schemeClr val="dk1"/>
              </a:solidFill>
              <a:latin typeface="Open Sans"/>
              <a:ea typeface="Open Sans"/>
              <a:cs typeface="Open Sans"/>
              <a:sym typeface="Open Sans"/>
            </a:endParaRPr>
          </a:p>
        </p:txBody>
      </p:sp>
      <p:sp>
        <p:nvSpPr>
          <p:cNvPr id="849" name="Google Shape;849;p45"/>
          <p:cNvSpPr txBox="1"/>
          <p:nvPr/>
        </p:nvSpPr>
        <p:spPr>
          <a:xfrm flipH="1">
            <a:off x="871871" y="2979750"/>
            <a:ext cx="2330100" cy="311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200">
                <a:solidFill>
                  <a:schemeClr val="dk1"/>
                </a:solidFill>
                <a:latin typeface="Catamaran"/>
                <a:ea typeface="Catamaran"/>
                <a:cs typeface="Catamaran"/>
                <a:sym typeface="Catamaran"/>
              </a:rPr>
              <a:t>Saturn is the ringed planet</a:t>
            </a:r>
            <a:endParaRPr sz="1200">
              <a:solidFill>
                <a:schemeClr val="dk1"/>
              </a:solidFill>
              <a:latin typeface="Catamaran"/>
              <a:ea typeface="Catamaran"/>
              <a:cs typeface="Catamaran"/>
              <a:sym typeface="Catamaran"/>
            </a:endParaRPr>
          </a:p>
        </p:txBody>
      </p:sp>
      <p:sp>
        <p:nvSpPr>
          <p:cNvPr id="850" name="Google Shape;850;p45"/>
          <p:cNvSpPr txBox="1"/>
          <p:nvPr/>
        </p:nvSpPr>
        <p:spPr>
          <a:xfrm flipH="1">
            <a:off x="1139771" y="3967600"/>
            <a:ext cx="2062200" cy="408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400">
                <a:solidFill>
                  <a:schemeClr val="dk1"/>
                </a:solidFill>
                <a:latin typeface="Open Sans"/>
                <a:ea typeface="Open Sans"/>
                <a:cs typeface="Open Sans"/>
                <a:sym typeface="Open Sans"/>
              </a:rPr>
              <a:t>7.5 M</a:t>
            </a:r>
            <a:endParaRPr b="1" sz="2400">
              <a:solidFill>
                <a:schemeClr val="dk1"/>
              </a:solidFill>
              <a:latin typeface="Open Sans"/>
              <a:ea typeface="Open Sans"/>
              <a:cs typeface="Open Sans"/>
              <a:sym typeface="Open Sans"/>
            </a:endParaRPr>
          </a:p>
        </p:txBody>
      </p:sp>
      <p:sp>
        <p:nvSpPr>
          <p:cNvPr id="851" name="Google Shape;851;p45"/>
          <p:cNvSpPr txBox="1"/>
          <p:nvPr/>
        </p:nvSpPr>
        <p:spPr>
          <a:xfrm flipH="1">
            <a:off x="871871" y="4268550"/>
            <a:ext cx="2330100" cy="311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200">
                <a:solidFill>
                  <a:schemeClr val="dk1"/>
                </a:solidFill>
                <a:latin typeface="Catamaran"/>
                <a:ea typeface="Catamaran"/>
                <a:cs typeface="Catamaran"/>
                <a:sym typeface="Catamaran"/>
              </a:rPr>
              <a:t>Venus has a beautiful name</a:t>
            </a:r>
            <a:endParaRPr sz="1200">
              <a:solidFill>
                <a:schemeClr val="dk1"/>
              </a:solidFill>
              <a:latin typeface="Catamaran"/>
              <a:ea typeface="Catamaran"/>
              <a:cs typeface="Catamaran"/>
              <a:sym typeface="Catamaran"/>
            </a:endParaRPr>
          </a:p>
        </p:txBody>
      </p:sp>
      <p:sp>
        <p:nvSpPr>
          <p:cNvPr id="852" name="Google Shape;852;p45"/>
          <p:cNvSpPr txBox="1"/>
          <p:nvPr/>
        </p:nvSpPr>
        <p:spPr>
          <a:xfrm flipH="1">
            <a:off x="6500650" y="3432750"/>
            <a:ext cx="1923600" cy="311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a:solidFill>
                  <a:schemeClr val="dk1"/>
                </a:solidFill>
                <a:latin typeface="Open Sans"/>
                <a:ea typeface="Open Sans"/>
                <a:cs typeface="Open Sans"/>
                <a:sym typeface="Open Sans"/>
              </a:rPr>
              <a:t>CURRENT STATUS</a:t>
            </a:r>
            <a:endParaRPr b="1">
              <a:solidFill>
                <a:schemeClr val="dk1"/>
              </a:solidFill>
              <a:latin typeface="Open Sans"/>
              <a:ea typeface="Open Sans"/>
              <a:cs typeface="Open Sans"/>
              <a:sym typeface="Open Sans"/>
            </a:endParaRPr>
          </a:p>
        </p:txBody>
      </p:sp>
      <p:sp>
        <p:nvSpPr>
          <p:cNvPr id="853" name="Google Shape;853;p45"/>
          <p:cNvSpPr txBox="1"/>
          <p:nvPr/>
        </p:nvSpPr>
        <p:spPr>
          <a:xfrm flipH="1">
            <a:off x="10887728" y="1135600"/>
            <a:ext cx="570300" cy="311100"/>
          </a:xfrm>
          <a:prstGeom prst="rect">
            <a:avLst/>
          </a:prstGeom>
          <a:noFill/>
          <a:ln>
            <a:noFill/>
          </a:ln>
        </p:spPr>
        <p:txBody>
          <a:bodyPr anchorCtr="0" anchor="ctr" bIns="91425" lIns="91425" spcFirstLastPara="1" rIns="91425" wrap="square" tIns="182875">
            <a:noAutofit/>
          </a:bodyPr>
          <a:lstStyle/>
          <a:p>
            <a:pPr indent="0" lvl="0" marL="0" rtl="0" algn="l">
              <a:spcBef>
                <a:spcPts val="0"/>
              </a:spcBef>
              <a:spcAft>
                <a:spcPts val="1600"/>
              </a:spcAft>
              <a:buNone/>
            </a:pPr>
            <a:r>
              <a:rPr lang="en" sz="1200">
                <a:solidFill>
                  <a:srgbClr val="313861"/>
                </a:solidFill>
                <a:latin typeface="Abel"/>
                <a:ea typeface="Abel"/>
                <a:cs typeface="Abel"/>
                <a:sym typeface="Abel"/>
              </a:rPr>
              <a:t>40%</a:t>
            </a:r>
            <a:endParaRPr sz="1200">
              <a:solidFill>
                <a:srgbClr val="313861"/>
              </a:solidFill>
              <a:latin typeface="Abel"/>
              <a:ea typeface="Abel"/>
              <a:cs typeface="Abel"/>
              <a:sym typeface="Abel"/>
            </a:endParaRPr>
          </a:p>
        </p:txBody>
      </p:sp>
      <p:sp>
        <p:nvSpPr>
          <p:cNvPr id="854" name="Google Shape;854;p45"/>
          <p:cNvSpPr txBox="1"/>
          <p:nvPr/>
        </p:nvSpPr>
        <p:spPr>
          <a:xfrm flipH="1">
            <a:off x="10887728" y="1432150"/>
            <a:ext cx="570300" cy="311100"/>
          </a:xfrm>
          <a:prstGeom prst="rect">
            <a:avLst/>
          </a:prstGeom>
          <a:noFill/>
          <a:ln>
            <a:noFill/>
          </a:ln>
        </p:spPr>
        <p:txBody>
          <a:bodyPr anchorCtr="0" anchor="ctr" bIns="91425" lIns="91425" spcFirstLastPara="1" rIns="91425" wrap="square" tIns="182875">
            <a:noAutofit/>
          </a:bodyPr>
          <a:lstStyle/>
          <a:p>
            <a:pPr indent="0" lvl="0" marL="0" rtl="0" algn="l">
              <a:spcBef>
                <a:spcPts val="0"/>
              </a:spcBef>
              <a:spcAft>
                <a:spcPts val="1600"/>
              </a:spcAft>
              <a:buNone/>
            </a:pPr>
            <a:r>
              <a:rPr lang="en" sz="1200">
                <a:solidFill>
                  <a:srgbClr val="313861"/>
                </a:solidFill>
                <a:latin typeface="Abel"/>
                <a:ea typeface="Abel"/>
                <a:cs typeface="Abel"/>
                <a:sym typeface="Abel"/>
              </a:rPr>
              <a:t>60%</a:t>
            </a:r>
            <a:endParaRPr sz="1200">
              <a:solidFill>
                <a:srgbClr val="313861"/>
              </a:solidFill>
              <a:latin typeface="Abel"/>
              <a:ea typeface="Abel"/>
              <a:cs typeface="Abel"/>
              <a:sym typeface="Abel"/>
            </a:endParaRPr>
          </a:p>
        </p:txBody>
      </p:sp>
      <p:sp>
        <p:nvSpPr>
          <p:cNvPr id="855" name="Google Shape;855;p45"/>
          <p:cNvSpPr txBox="1"/>
          <p:nvPr/>
        </p:nvSpPr>
        <p:spPr>
          <a:xfrm flipH="1">
            <a:off x="10887728" y="1728700"/>
            <a:ext cx="570300" cy="311100"/>
          </a:xfrm>
          <a:prstGeom prst="rect">
            <a:avLst/>
          </a:prstGeom>
          <a:noFill/>
          <a:ln>
            <a:noFill/>
          </a:ln>
        </p:spPr>
        <p:txBody>
          <a:bodyPr anchorCtr="0" anchor="ctr" bIns="91425" lIns="91425" spcFirstLastPara="1" rIns="91425" wrap="square" tIns="182875">
            <a:noAutofit/>
          </a:bodyPr>
          <a:lstStyle/>
          <a:p>
            <a:pPr indent="0" lvl="0" marL="0" rtl="0" algn="l">
              <a:spcBef>
                <a:spcPts val="0"/>
              </a:spcBef>
              <a:spcAft>
                <a:spcPts val="1600"/>
              </a:spcAft>
              <a:buNone/>
            </a:pPr>
            <a:r>
              <a:rPr lang="en" sz="1200">
                <a:solidFill>
                  <a:srgbClr val="313861"/>
                </a:solidFill>
                <a:latin typeface="Abel"/>
                <a:ea typeface="Abel"/>
                <a:cs typeface="Abel"/>
                <a:sym typeface="Abel"/>
              </a:rPr>
              <a:t>75%</a:t>
            </a:r>
            <a:endParaRPr sz="1200">
              <a:solidFill>
                <a:srgbClr val="313861"/>
              </a:solidFill>
              <a:latin typeface="Abel"/>
              <a:ea typeface="Abel"/>
              <a:cs typeface="Abel"/>
              <a:sym typeface="Abel"/>
            </a:endParaRPr>
          </a:p>
        </p:txBody>
      </p:sp>
      <p:sp>
        <p:nvSpPr>
          <p:cNvPr id="856" name="Google Shape;856;p45"/>
          <p:cNvSpPr txBox="1"/>
          <p:nvPr/>
        </p:nvSpPr>
        <p:spPr>
          <a:xfrm flipH="1">
            <a:off x="10887728" y="2025250"/>
            <a:ext cx="570300" cy="311100"/>
          </a:xfrm>
          <a:prstGeom prst="rect">
            <a:avLst/>
          </a:prstGeom>
          <a:noFill/>
          <a:ln>
            <a:noFill/>
          </a:ln>
        </p:spPr>
        <p:txBody>
          <a:bodyPr anchorCtr="0" anchor="ctr" bIns="91425" lIns="91425" spcFirstLastPara="1" rIns="91425" wrap="square" tIns="182875">
            <a:noAutofit/>
          </a:bodyPr>
          <a:lstStyle/>
          <a:p>
            <a:pPr indent="0" lvl="0" marL="0" rtl="0" algn="l">
              <a:spcBef>
                <a:spcPts val="0"/>
              </a:spcBef>
              <a:spcAft>
                <a:spcPts val="1600"/>
              </a:spcAft>
              <a:buNone/>
            </a:pPr>
            <a:r>
              <a:rPr lang="en" sz="1200">
                <a:solidFill>
                  <a:srgbClr val="313861"/>
                </a:solidFill>
                <a:latin typeface="Abel"/>
                <a:ea typeface="Abel"/>
                <a:cs typeface="Abel"/>
                <a:sym typeface="Abel"/>
              </a:rPr>
              <a:t>85%</a:t>
            </a:r>
            <a:endParaRPr sz="1200">
              <a:solidFill>
                <a:srgbClr val="313861"/>
              </a:solidFill>
              <a:latin typeface="Abel"/>
              <a:ea typeface="Abel"/>
              <a:cs typeface="Abel"/>
              <a:sym typeface="Abel"/>
            </a:endParaRPr>
          </a:p>
        </p:txBody>
      </p:sp>
      <p:sp>
        <p:nvSpPr>
          <p:cNvPr id="857" name="Google Shape;857;p45"/>
          <p:cNvSpPr/>
          <p:nvPr/>
        </p:nvSpPr>
        <p:spPr>
          <a:xfrm>
            <a:off x="4645575" y="3891400"/>
            <a:ext cx="3726300" cy="335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5"/>
          <p:cNvSpPr/>
          <p:nvPr/>
        </p:nvSpPr>
        <p:spPr>
          <a:xfrm>
            <a:off x="4645575" y="3891400"/>
            <a:ext cx="1220400" cy="335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5"/>
          <p:cNvSpPr/>
          <p:nvPr/>
        </p:nvSpPr>
        <p:spPr>
          <a:xfrm>
            <a:off x="4645575" y="4374050"/>
            <a:ext cx="3726300" cy="335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5"/>
          <p:cNvSpPr/>
          <p:nvPr/>
        </p:nvSpPr>
        <p:spPr>
          <a:xfrm>
            <a:off x="4645575" y="4374050"/>
            <a:ext cx="2214300" cy="3351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5"/>
          <p:cNvSpPr txBox="1"/>
          <p:nvPr/>
        </p:nvSpPr>
        <p:spPr>
          <a:xfrm flipH="1">
            <a:off x="4721775" y="3951450"/>
            <a:ext cx="1368000" cy="215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Open Sans"/>
                <a:ea typeface="Open Sans"/>
                <a:cs typeface="Open Sans"/>
                <a:sym typeface="Open Sans"/>
              </a:rPr>
              <a:t>25%</a:t>
            </a:r>
            <a:endParaRPr b="1" sz="1800">
              <a:solidFill>
                <a:schemeClr val="dk1"/>
              </a:solidFill>
              <a:latin typeface="Open Sans"/>
              <a:ea typeface="Open Sans"/>
              <a:cs typeface="Open Sans"/>
              <a:sym typeface="Open Sans"/>
            </a:endParaRPr>
          </a:p>
        </p:txBody>
      </p:sp>
      <p:sp>
        <p:nvSpPr>
          <p:cNvPr id="862" name="Google Shape;862;p45"/>
          <p:cNvSpPr txBox="1"/>
          <p:nvPr/>
        </p:nvSpPr>
        <p:spPr>
          <a:xfrm flipH="1">
            <a:off x="4721775" y="4434050"/>
            <a:ext cx="1368000" cy="215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Open Sans"/>
                <a:ea typeface="Open Sans"/>
                <a:cs typeface="Open Sans"/>
                <a:sym typeface="Open Sans"/>
              </a:rPr>
              <a:t>55%</a:t>
            </a:r>
            <a:endParaRPr b="1" sz="1800">
              <a:solidFill>
                <a:schemeClr val="dk1"/>
              </a:solidFill>
              <a:latin typeface="Open Sans"/>
              <a:ea typeface="Open Sans"/>
              <a:cs typeface="Open Sans"/>
              <a:sym typeface="Open Sans"/>
            </a:endParaRPr>
          </a:p>
        </p:txBody>
      </p:sp>
      <p:grpSp>
        <p:nvGrpSpPr>
          <p:cNvPr id="863" name="Google Shape;863;p45"/>
          <p:cNvGrpSpPr/>
          <p:nvPr/>
        </p:nvGrpSpPr>
        <p:grpSpPr>
          <a:xfrm>
            <a:off x="4551226" y="1227457"/>
            <a:ext cx="3810771" cy="2102187"/>
            <a:chOff x="2654821" y="2311071"/>
            <a:chExt cx="2279715" cy="1262120"/>
          </a:xfrm>
        </p:grpSpPr>
        <p:grpSp>
          <p:nvGrpSpPr>
            <p:cNvPr id="864" name="Google Shape;864;p45"/>
            <p:cNvGrpSpPr/>
            <p:nvPr/>
          </p:nvGrpSpPr>
          <p:grpSpPr>
            <a:xfrm>
              <a:off x="4034269" y="2840745"/>
              <a:ext cx="40212" cy="36437"/>
              <a:chOff x="4293400" y="2574725"/>
              <a:chExt cx="84425" cy="80100"/>
            </a:xfrm>
          </p:grpSpPr>
          <p:sp>
            <p:nvSpPr>
              <p:cNvPr id="865" name="Google Shape;865;p4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dk2"/>
              </a:solidFill>
              <a:ln>
                <a:noFill/>
              </a:ln>
            </p:spPr>
          </p:sp>
          <p:sp>
            <p:nvSpPr>
              <p:cNvPr id="866" name="Google Shape;866;p4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45"/>
            <p:cNvGrpSpPr/>
            <p:nvPr/>
          </p:nvGrpSpPr>
          <p:grpSpPr>
            <a:xfrm>
              <a:off x="3894606" y="2334874"/>
              <a:ext cx="913198" cy="518984"/>
              <a:chOff x="4000175" y="1462675"/>
              <a:chExt cx="1917275" cy="1140875"/>
            </a:xfrm>
          </p:grpSpPr>
          <p:sp>
            <p:nvSpPr>
              <p:cNvPr id="868" name="Google Shape;868;p4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dk2"/>
              </a:solidFill>
              <a:ln>
                <a:noFill/>
              </a:ln>
            </p:spPr>
          </p:sp>
          <p:grpSp>
            <p:nvGrpSpPr>
              <p:cNvPr id="869" name="Google Shape;869;p45"/>
              <p:cNvGrpSpPr/>
              <p:nvPr/>
            </p:nvGrpSpPr>
            <p:grpSpPr>
              <a:xfrm>
                <a:off x="4000175" y="1462675"/>
                <a:ext cx="1917275" cy="1140875"/>
                <a:chOff x="4000175" y="1462675"/>
                <a:chExt cx="1917275" cy="1140875"/>
              </a:xfrm>
            </p:grpSpPr>
            <p:sp>
              <p:nvSpPr>
                <p:cNvPr id="870" name="Google Shape;870;p4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2"/>
                </a:solidFill>
                <a:ln>
                  <a:noFill/>
                </a:ln>
              </p:spPr>
            </p:sp>
            <p:sp>
              <p:nvSpPr>
                <p:cNvPr id="871" name="Google Shape;871;p4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75" name="Google Shape;875;p4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 name="Google Shape;876;p45"/>
            <p:cNvGrpSpPr/>
            <p:nvPr/>
          </p:nvGrpSpPr>
          <p:grpSpPr>
            <a:xfrm>
              <a:off x="3875768" y="2846704"/>
              <a:ext cx="44796" cy="47366"/>
              <a:chOff x="3960625" y="2587825"/>
              <a:chExt cx="94050" cy="104125"/>
            </a:xfrm>
          </p:grpSpPr>
          <p:sp>
            <p:nvSpPr>
              <p:cNvPr id="877" name="Google Shape;877;p4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dk2"/>
              </a:solidFill>
              <a:ln>
                <a:noFill/>
              </a:ln>
            </p:spPr>
          </p:sp>
          <p:sp>
            <p:nvSpPr>
              <p:cNvPr id="878" name="Google Shape;878;p4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45"/>
            <p:cNvGrpSpPr/>
            <p:nvPr/>
          </p:nvGrpSpPr>
          <p:grpSpPr>
            <a:xfrm>
              <a:off x="3782759" y="2807162"/>
              <a:ext cx="82686" cy="85487"/>
              <a:chOff x="3765350" y="2500900"/>
              <a:chExt cx="173600" cy="187925"/>
            </a:xfrm>
          </p:grpSpPr>
          <p:sp>
            <p:nvSpPr>
              <p:cNvPr id="880" name="Google Shape;880;p4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2"/>
              </a:solidFill>
              <a:ln>
                <a:noFill/>
              </a:ln>
            </p:spPr>
          </p:sp>
          <p:sp>
            <p:nvSpPr>
              <p:cNvPr id="881" name="Google Shape;881;p4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45"/>
            <p:cNvGrpSpPr/>
            <p:nvPr/>
          </p:nvGrpSpPr>
          <p:grpSpPr>
            <a:xfrm>
              <a:off x="3775674" y="2798496"/>
              <a:ext cx="40545" cy="23564"/>
              <a:chOff x="3750475" y="2481850"/>
              <a:chExt cx="85125" cy="51800"/>
            </a:xfrm>
          </p:grpSpPr>
          <p:sp>
            <p:nvSpPr>
              <p:cNvPr id="887" name="Google Shape;887;p4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dk2"/>
              </a:solidFill>
              <a:ln>
                <a:noFill/>
              </a:ln>
            </p:spPr>
          </p:sp>
        </p:grpSp>
        <p:grpSp>
          <p:nvGrpSpPr>
            <p:cNvPr id="889" name="Google Shape;889;p45"/>
            <p:cNvGrpSpPr/>
            <p:nvPr/>
          </p:nvGrpSpPr>
          <p:grpSpPr>
            <a:xfrm>
              <a:off x="3716946" y="2776024"/>
              <a:ext cx="81971" cy="76912"/>
              <a:chOff x="3627175" y="2432450"/>
              <a:chExt cx="172100" cy="169075"/>
            </a:xfrm>
          </p:grpSpPr>
          <p:sp>
            <p:nvSpPr>
              <p:cNvPr id="890" name="Google Shape;890;p4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dk2"/>
              </a:solidFill>
              <a:ln>
                <a:noFill/>
              </a:ln>
            </p:spPr>
          </p:sp>
          <p:sp>
            <p:nvSpPr>
              <p:cNvPr id="892" name="Google Shape;892;p4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2"/>
              </a:solidFill>
              <a:ln>
                <a:noFill/>
              </a:ln>
            </p:spPr>
          </p:sp>
        </p:grpSp>
        <p:grpSp>
          <p:nvGrpSpPr>
            <p:cNvPr id="893" name="Google Shape;893;p45"/>
            <p:cNvGrpSpPr/>
            <p:nvPr/>
          </p:nvGrpSpPr>
          <p:grpSpPr>
            <a:xfrm>
              <a:off x="3685682" y="2845624"/>
              <a:ext cx="29311" cy="45055"/>
              <a:chOff x="3561536" y="2585450"/>
              <a:chExt cx="61539" cy="99045"/>
            </a:xfrm>
          </p:grpSpPr>
          <p:sp>
            <p:nvSpPr>
              <p:cNvPr id="894" name="Google Shape;894;p4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dk2"/>
              </a:solidFill>
              <a:ln>
                <a:noFill/>
              </a:ln>
            </p:spPr>
          </p:sp>
        </p:grpSp>
        <p:grpSp>
          <p:nvGrpSpPr>
            <p:cNvPr id="896" name="Google Shape;896;p45"/>
            <p:cNvGrpSpPr/>
            <p:nvPr/>
          </p:nvGrpSpPr>
          <p:grpSpPr>
            <a:xfrm>
              <a:off x="3849905" y="2572252"/>
              <a:ext cx="74339" cy="119559"/>
              <a:chOff x="3906325" y="1984500"/>
              <a:chExt cx="156075" cy="262825"/>
            </a:xfrm>
          </p:grpSpPr>
          <p:sp>
            <p:nvSpPr>
              <p:cNvPr id="897" name="Google Shape;897;p4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dk2"/>
              </a:solidFill>
              <a:ln>
                <a:noFill/>
              </a:ln>
            </p:spPr>
          </p:sp>
          <p:sp>
            <p:nvSpPr>
              <p:cNvPr id="898" name="Google Shape;898;p4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45"/>
            <p:cNvGrpSpPr/>
            <p:nvPr/>
          </p:nvGrpSpPr>
          <p:grpSpPr>
            <a:xfrm>
              <a:off x="2654821" y="2414345"/>
              <a:ext cx="667570" cy="558731"/>
              <a:chOff x="1397225" y="1637375"/>
              <a:chExt cx="1401575" cy="1228250"/>
            </a:xfrm>
          </p:grpSpPr>
          <p:sp>
            <p:nvSpPr>
              <p:cNvPr id="900" name="Google Shape;900;p4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2"/>
              </a:solidFill>
              <a:ln>
                <a:noFill/>
              </a:ln>
            </p:spPr>
          </p:sp>
          <p:grpSp>
            <p:nvGrpSpPr>
              <p:cNvPr id="901" name="Google Shape;901;p45"/>
              <p:cNvGrpSpPr/>
              <p:nvPr/>
            </p:nvGrpSpPr>
            <p:grpSpPr>
              <a:xfrm>
                <a:off x="1397225" y="1637375"/>
                <a:ext cx="1398775" cy="1228250"/>
                <a:chOff x="1397225" y="1637375"/>
                <a:chExt cx="1398775" cy="1228250"/>
              </a:xfrm>
            </p:grpSpPr>
            <p:sp>
              <p:nvSpPr>
                <p:cNvPr id="902" name="Google Shape;902;p4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 name="Google Shape;904;p45"/>
            <p:cNvGrpSpPr/>
            <p:nvPr/>
          </p:nvGrpSpPr>
          <p:grpSpPr>
            <a:xfrm>
              <a:off x="3230417" y="3103734"/>
              <a:ext cx="282982" cy="280332"/>
              <a:chOff x="2605700" y="3152850"/>
              <a:chExt cx="594125" cy="616250"/>
            </a:xfrm>
          </p:grpSpPr>
          <p:sp>
            <p:nvSpPr>
              <p:cNvPr id="905" name="Google Shape;905;p4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2"/>
              </a:solidFill>
              <a:ln>
                <a:noFill/>
              </a:ln>
            </p:spPr>
          </p:sp>
          <p:sp>
            <p:nvSpPr>
              <p:cNvPr id="906" name="Google Shape;906;p4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907" name="Google Shape;907;p45"/>
            <p:cNvGrpSpPr/>
            <p:nvPr/>
          </p:nvGrpSpPr>
          <p:grpSpPr>
            <a:xfrm>
              <a:off x="3265985" y="3226989"/>
              <a:ext cx="87151" cy="346202"/>
              <a:chOff x="2680375" y="3423800"/>
              <a:chExt cx="182975" cy="761050"/>
            </a:xfrm>
          </p:grpSpPr>
          <p:sp>
            <p:nvSpPr>
              <p:cNvPr id="908" name="Google Shape;908;p4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2"/>
              </a:solidFill>
              <a:ln>
                <a:noFill/>
              </a:ln>
            </p:spPr>
          </p:sp>
          <p:sp>
            <p:nvSpPr>
              <p:cNvPr id="909" name="Google Shape;909;p4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45"/>
            <p:cNvGrpSpPr/>
            <p:nvPr/>
          </p:nvGrpSpPr>
          <p:grpSpPr>
            <a:xfrm>
              <a:off x="3855466" y="3289811"/>
              <a:ext cx="112514" cy="94210"/>
              <a:chOff x="3918000" y="3561900"/>
              <a:chExt cx="236225" cy="207100"/>
            </a:xfrm>
          </p:grpSpPr>
          <p:sp>
            <p:nvSpPr>
              <p:cNvPr id="911" name="Google Shape;911;p4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dk2"/>
              </a:solidFill>
              <a:ln>
                <a:noFill/>
              </a:ln>
            </p:spPr>
          </p:sp>
          <p:sp>
            <p:nvSpPr>
              <p:cNvPr id="912" name="Google Shape;912;p4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 name="Google Shape;913;p4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916" name="Google Shape;916;p45"/>
            <p:cNvGrpSpPr/>
            <p:nvPr/>
          </p:nvGrpSpPr>
          <p:grpSpPr>
            <a:xfrm>
              <a:off x="2905224" y="2311071"/>
              <a:ext cx="596721" cy="528992"/>
              <a:chOff x="1922950" y="1410350"/>
              <a:chExt cx="1252825" cy="1162875"/>
            </a:xfrm>
          </p:grpSpPr>
          <p:sp>
            <p:nvSpPr>
              <p:cNvPr id="917" name="Google Shape;917;p4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933" name="Google Shape;933;p4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53" name="Google Shape;953;p4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54" name="Google Shape;954;p4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 name="Google Shape;955;p45"/>
            <p:cNvGrpSpPr/>
            <p:nvPr/>
          </p:nvGrpSpPr>
          <p:grpSpPr>
            <a:xfrm>
              <a:off x="3280929" y="3294542"/>
              <a:ext cx="109894" cy="272224"/>
              <a:chOff x="2711750" y="3572300"/>
              <a:chExt cx="230725" cy="598425"/>
            </a:xfrm>
          </p:grpSpPr>
          <p:sp>
            <p:nvSpPr>
              <p:cNvPr id="956" name="Google Shape;956;p4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 name="Google Shape;958;p4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 name="Google Shape;959;p45"/>
            <p:cNvGrpSpPr/>
            <p:nvPr/>
          </p:nvGrpSpPr>
          <p:grpSpPr>
            <a:xfrm>
              <a:off x="3790439" y="2408636"/>
              <a:ext cx="73017" cy="75684"/>
              <a:chOff x="3781475" y="1624825"/>
              <a:chExt cx="153300" cy="166375"/>
            </a:xfrm>
          </p:grpSpPr>
          <p:sp>
            <p:nvSpPr>
              <p:cNvPr id="960" name="Google Shape;960;p4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 name="Google Shape;964;p4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 name="Google Shape;971;p45"/>
            <p:cNvGrpSpPr/>
            <p:nvPr/>
          </p:nvGrpSpPr>
          <p:grpSpPr>
            <a:xfrm>
              <a:off x="4403342" y="3107749"/>
              <a:ext cx="316680" cy="101374"/>
              <a:chOff x="5068275" y="3161675"/>
              <a:chExt cx="664875" cy="222850"/>
            </a:xfrm>
          </p:grpSpPr>
          <p:sp>
            <p:nvSpPr>
              <p:cNvPr id="972" name="Google Shape;972;p4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 name="Google Shape;976;p4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 name="Google Shape;1005;p45"/>
            <p:cNvGrpSpPr/>
            <p:nvPr/>
          </p:nvGrpSpPr>
          <p:grpSpPr>
            <a:xfrm>
              <a:off x="3697513" y="2707266"/>
              <a:ext cx="59549" cy="79733"/>
              <a:chOff x="3586375" y="2281300"/>
              <a:chExt cx="125025" cy="175275"/>
            </a:xfrm>
          </p:grpSpPr>
          <p:sp>
            <p:nvSpPr>
              <p:cNvPr id="1006" name="Google Shape;1006;p4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 name="Google Shape;1008;p4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 name="Google Shape;1009;p45"/>
            <p:cNvGrpSpPr/>
            <p:nvPr/>
          </p:nvGrpSpPr>
          <p:grpSpPr>
            <a:xfrm>
              <a:off x="4513224" y="3221724"/>
              <a:ext cx="274563" cy="280321"/>
              <a:chOff x="5298975" y="3412225"/>
              <a:chExt cx="576450" cy="616225"/>
            </a:xfrm>
          </p:grpSpPr>
          <p:sp>
            <p:nvSpPr>
              <p:cNvPr id="1010" name="Google Shape;1010;p4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11" name="Google Shape;1011;p4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45"/>
            <p:cNvGrpSpPr/>
            <p:nvPr/>
          </p:nvGrpSpPr>
          <p:grpSpPr>
            <a:xfrm>
              <a:off x="4824403" y="3421846"/>
              <a:ext cx="110132" cy="130647"/>
              <a:chOff x="5952300" y="3852150"/>
              <a:chExt cx="231225" cy="287200"/>
            </a:xfrm>
          </p:grpSpPr>
          <p:sp>
            <p:nvSpPr>
              <p:cNvPr id="1013" name="Google Shape;1013;p4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 name="Google Shape;1015;p4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5"/>
            <p:cNvSpPr/>
            <p:nvPr/>
          </p:nvSpPr>
          <p:spPr>
            <a:xfrm>
              <a:off x="4442708" y="2990191"/>
              <a:ext cx="762" cy="967"/>
            </a:xfrm>
            <a:custGeom>
              <a:rect b="b" l="l" r="r" t="t"/>
              <a:pathLst>
                <a:path extrusionOk="0" h="85" w="64">
                  <a:moveTo>
                    <a:pt x="63" y="85"/>
                  </a:moveTo>
                  <a:lnTo>
                    <a:pt x="1"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5"/>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 name="Google Shape;1023;p45"/>
            <p:cNvGrpSpPr/>
            <p:nvPr/>
          </p:nvGrpSpPr>
          <p:grpSpPr>
            <a:xfrm>
              <a:off x="4295710" y="3079670"/>
              <a:ext cx="14968" cy="27135"/>
              <a:chOff x="4842300" y="3099950"/>
              <a:chExt cx="31425" cy="59650"/>
            </a:xfrm>
          </p:grpSpPr>
          <p:sp>
            <p:nvSpPr>
              <p:cNvPr id="1024" name="Google Shape;1024;p4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 name="Google Shape;1028;p4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 name="Google Shape;1036;p45"/>
            <p:cNvGrpSpPr/>
            <p:nvPr/>
          </p:nvGrpSpPr>
          <p:grpSpPr>
            <a:xfrm>
              <a:off x="3831056" y="2816010"/>
              <a:ext cx="37378" cy="27612"/>
              <a:chOff x="3866750" y="2520350"/>
              <a:chExt cx="78475" cy="60700"/>
            </a:xfrm>
          </p:grpSpPr>
          <p:sp>
            <p:nvSpPr>
              <p:cNvPr id="1037" name="Google Shape;1037;p4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 name="Google Shape;1041;p4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058" name="Google Shape;1058;p4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070" name="Google Shape;1070;p4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 name="Google Shape;1083;p45"/>
            <p:cNvGrpSpPr/>
            <p:nvPr/>
          </p:nvGrpSpPr>
          <p:grpSpPr>
            <a:xfrm>
              <a:off x="3632736" y="3051591"/>
              <a:ext cx="63288" cy="45217"/>
              <a:chOff x="3450375" y="3038225"/>
              <a:chExt cx="132875" cy="99400"/>
            </a:xfrm>
          </p:grpSpPr>
          <p:sp>
            <p:nvSpPr>
              <p:cNvPr id="1084" name="Google Shape;1084;p4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 name="Google Shape;1086;p4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95" name="Google Shape;1095;p4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05" name="Google Shape;1105;p4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11" name="Google Shape;1111;p4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5"/>
            <p:cNvSpPr/>
            <p:nvPr/>
          </p:nvSpPr>
          <p:spPr>
            <a:xfrm>
              <a:off x="4036853" y="2853608"/>
              <a:ext cx="1250" cy="1205"/>
            </a:xfrm>
            <a:custGeom>
              <a:rect b="b" l="l" r="r" t="t"/>
              <a:pathLst>
                <a:path extrusionOk="0" fill="none" h="106" w="105">
                  <a:moveTo>
                    <a:pt x="105" y="105"/>
                  </a:moveTo>
                  <a:lnTo>
                    <a:pt x="0" y="1"/>
                  </a:lnTo>
                </a:path>
              </a:pathLst>
            </a:custGeom>
            <a:solidFill>
              <a:schemeClr val="dk2"/>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24" name="Shape 1124"/>
        <p:cNvGrpSpPr/>
        <p:nvPr/>
      </p:nvGrpSpPr>
      <p:grpSpPr>
        <a:xfrm>
          <a:off x="0" y="0"/>
          <a:ext cx="0" cy="0"/>
          <a:chOff x="0" y="0"/>
          <a:chExt cx="0" cy="0"/>
        </a:xfrm>
      </p:grpSpPr>
      <p:sp>
        <p:nvSpPr>
          <p:cNvPr id="1125" name="Google Shape;1125;p46"/>
          <p:cNvSpPr txBox="1"/>
          <p:nvPr>
            <p:ph type="title"/>
          </p:nvPr>
        </p:nvSpPr>
        <p:spPr>
          <a:xfrm flipH="1">
            <a:off x="716300" y="1496225"/>
            <a:ext cx="7711800" cy="14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000"/>
              <a:t>50,000,000</a:t>
            </a:r>
            <a:endParaRPr sz="7000"/>
          </a:p>
        </p:txBody>
      </p:sp>
      <p:sp>
        <p:nvSpPr>
          <p:cNvPr id="1126" name="Google Shape;1126;p46"/>
          <p:cNvSpPr txBox="1"/>
          <p:nvPr>
            <p:ph idx="1" type="subTitle"/>
          </p:nvPr>
        </p:nvSpPr>
        <p:spPr>
          <a:xfrm flipH="1">
            <a:off x="716100" y="3250840"/>
            <a:ext cx="7711800" cy="84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30" name="Shape 1130"/>
        <p:cNvGrpSpPr/>
        <p:nvPr/>
      </p:nvGrpSpPr>
      <p:grpSpPr>
        <a:xfrm>
          <a:off x="0" y="0"/>
          <a:ext cx="0" cy="0"/>
          <a:chOff x="0" y="0"/>
          <a:chExt cx="0" cy="0"/>
        </a:xfrm>
      </p:grpSpPr>
      <p:sp>
        <p:nvSpPr>
          <p:cNvPr id="1131" name="Google Shape;1131;p47"/>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STATUS REPORT</a:t>
            </a:r>
            <a:endParaRPr/>
          </a:p>
        </p:txBody>
      </p:sp>
      <p:sp>
        <p:nvSpPr>
          <p:cNvPr id="1132" name="Google Shape;1132;p47"/>
          <p:cNvSpPr txBox="1"/>
          <p:nvPr/>
        </p:nvSpPr>
        <p:spPr>
          <a:xfrm>
            <a:off x="1197338" y="2831055"/>
            <a:ext cx="1634400" cy="262500"/>
          </a:xfrm>
          <a:prstGeom prst="rect">
            <a:avLst/>
          </a:prstGeom>
          <a:solidFill>
            <a:schemeClr val="dk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solidFill>
                  <a:schemeClr val="dk1"/>
                </a:solidFill>
                <a:latin typeface="Open Sans"/>
                <a:ea typeface="Open Sans"/>
                <a:cs typeface="Open Sans"/>
                <a:sym typeface="Open Sans"/>
              </a:rPr>
              <a:t>RISKS</a:t>
            </a:r>
            <a:endParaRPr b="1" sz="1200">
              <a:solidFill>
                <a:schemeClr val="dk1"/>
              </a:solidFill>
              <a:latin typeface="Open Sans"/>
              <a:ea typeface="Open Sans"/>
              <a:cs typeface="Open Sans"/>
              <a:sym typeface="Open Sans"/>
            </a:endParaRPr>
          </a:p>
        </p:txBody>
      </p:sp>
      <p:sp>
        <p:nvSpPr>
          <p:cNvPr id="1133" name="Google Shape;1133;p47"/>
          <p:cNvSpPr txBox="1"/>
          <p:nvPr/>
        </p:nvSpPr>
        <p:spPr>
          <a:xfrm>
            <a:off x="1197338" y="3272115"/>
            <a:ext cx="1634400" cy="262500"/>
          </a:xfrm>
          <a:prstGeom prst="rect">
            <a:avLst/>
          </a:prstGeom>
          <a:solidFill>
            <a:schemeClr val="dk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solidFill>
                  <a:schemeClr val="dk1"/>
                </a:solidFill>
                <a:latin typeface="Open Sans"/>
                <a:ea typeface="Open Sans"/>
                <a:cs typeface="Open Sans"/>
                <a:sym typeface="Open Sans"/>
              </a:rPr>
              <a:t>ISSUES</a:t>
            </a:r>
            <a:endParaRPr b="1" sz="1200">
              <a:solidFill>
                <a:schemeClr val="dk1"/>
              </a:solidFill>
              <a:latin typeface="Open Sans"/>
              <a:ea typeface="Open Sans"/>
              <a:cs typeface="Open Sans"/>
              <a:sym typeface="Open Sans"/>
            </a:endParaRPr>
          </a:p>
        </p:txBody>
      </p:sp>
      <p:sp>
        <p:nvSpPr>
          <p:cNvPr id="1134" name="Google Shape;1134;p47"/>
          <p:cNvSpPr txBox="1"/>
          <p:nvPr/>
        </p:nvSpPr>
        <p:spPr>
          <a:xfrm>
            <a:off x="1197338" y="3726750"/>
            <a:ext cx="1634400" cy="262500"/>
          </a:xfrm>
          <a:prstGeom prst="rect">
            <a:avLst/>
          </a:prstGeom>
          <a:solidFill>
            <a:schemeClr val="dk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solidFill>
                  <a:schemeClr val="dk1"/>
                </a:solidFill>
                <a:latin typeface="Open Sans"/>
                <a:ea typeface="Open Sans"/>
                <a:cs typeface="Open Sans"/>
                <a:sym typeface="Open Sans"/>
              </a:rPr>
              <a:t>BENEFITS</a:t>
            </a:r>
            <a:endParaRPr b="1" sz="1200">
              <a:solidFill>
                <a:schemeClr val="dk1"/>
              </a:solidFill>
              <a:latin typeface="Open Sans"/>
              <a:ea typeface="Open Sans"/>
              <a:cs typeface="Open Sans"/>
              <a:sym typeface="Open Sans"/>
            </a:endParaRPr>
          </a:p>
        </p:txBody>
      </p:sp>
      <p:sp>
        <p:nvSpPr>
          <p:cNvPr id="1135" name="Google Shape;1135;p47"/>
          <p:cNvSpPr txBox="1"/>
          <p:nvPr/>
        </p:nvSpPr>
        <p:spPr>
          <a:xfrm>
            <a:off x="4088238" y="1541800"/>
            <a:ext cx="4111500" cy="26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Catamaran"/>
                <a:ea typeface="Catamaran"/>
                <a:cs typeface="Catamaran"/>
                <a:sym typeface="Catamaran"/>
              </a:rPr>
              <a:t>The project schedule is on track</a:t>
            </a:r>
            <a:endParaRPr sz="1600">
              <a:solidFill>
                <a:schemeClr val="dk1"/>
              </a:solidFill>
              <a:latin typeface="Catamaran"/>
              <a:ea typeface="Catamaran"/>
              <a:cs typeface="Catamaran"/>
              <a:sym typeface="Catamaran"/>
            </a:endParaRPr>
          </a:p>
        </p:txBody>
      </p:sp>
      <p:sp>
        <p:nvSpPr>
          <p:cNvPr id="1136" name="Google Shape;1136;p47"/>
          <p:cNvSpPr txBox="1"/>
          <p:nvPr/>
        </p:nvSpPr>
        <p:spPr>
          <a:xfrm>
            <a:off x="4088238" y="1982860"/>
            <a:ext cx="4111500" cy="26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Catamaran"/>
                <a:ea typeface="Catamaran"/>
                <a:cs typeface="Catamaran"/>
                <a:sym typeface="Catamaran"/>
              </a:rPr>
              <a:t>Resourcing is adequate</a:t>
            </a:r>
            <a:endParaRPr sz="1600">
              <a:solidFill>
                <a:schemeClr val="dk1"/>
              </a:solidFill>
              <a:latin typeface="Catamaran"/>
              <a:ea typeface="Catamaran"/>
              <a:cs typeface="Catamaran"/>
              <a:sym typeface="Catamaran"/>
            </a:endParaRPr>
          </a:p>
        </p:txBody>
      </p:sp>
      <p:sp>
        <p:nvSpPr>
          <p:cNvPr id="1137" name="Google Shape;1137;p47"/>
          <p:cNvSpPr txBox="1"/>
          <p:nvPr/>
        </p:nvSpPr>
        <p:spPr>
          <a:xfrm>
            <a:off x="4088238" y="2413733"/>
            <a:ext cx="4111500" cy="26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Catamaran"/>
                <a:ea typeface="Catamaran"/>
                <a:cs typeface="Catamaran"/>
                <a:sym typeface="Catamaran"/>
              </a:rPr>
              <a:t>Project is within budget</a:t>
            </a:r>
            <a:endParaRPr sz="1600">
              <a:solidFill>
                <a:schemeClr val="dk1"/>
              </a:solidFill>
              <a:latin typeface="Catamaran"/>
              <a:ea typeface="Catamaran"/>
              <a:cs typeface="Catamaran"/>
              <a:sym typeface="Catamaran"/>
            </a:endParaRPr>
          </a:p>
        </p:txBody>
      </p:sp>
      <p:sp>
        <p:nvSpPr>
          <p:cNvPr id="1138" name="Google Shape;1138;p47"/>
          <p:cNvSpPr txBox="1"/>
          <p:nvPr/>
        </p:nvSpPr>
        <p:spPr>
          <a:xfrm>
            <a:off x="4088238" y="2831055"/>
            <a:ext cx="4111500" cy="26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Catamaran"/>
                <a:ea typeface="Catamaran"/>
                <a:cs typeface="Catamaran"/>
                <a:sym typeface="Catamaran"/>
              </a:rPr>
              <a:t>All project risks are under control</a:t>
            </a:r>
            <a:endParaRPr sz="1600">
              <a:solidFill>
                <a:schemeClr val="dk1"/>
              </a:solidFill>
              <a:latin typeface="Catamaran"/>
              <a:ea typeface="Catamaran"/>
              <a:cs typeface="Catamaran"/>
              <a:sym typeface="Catamaran"/>
            </a:endParaRPr>
          </a:p>
        </p:txBody>
      </p:sp>
      <p:sp>
        <p:nvSpPr>
          <p:cNvPr id="1139" name="Google Shape;1139;p47"/>
          <p:cNvSpPr txBox="1"/>
          <p:nvPr/>
        </p:nvSpPr>
        <p:spPr>
          <a:xfrm>
            <a:off x="4088238" y="3272115"/>
            <a:ext cx="4111500" cy="26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Catamaran"/>
                <a:ea typeface="Catamaran"/>
                <a:cs typeface="Catamaran"/>
                <a:sym typeface="Catamaran"/>
              </a:rPr>
              <a:t>Project issues need to be solved</a:t>
            </a:r>
            <a:endParaRPr sz="1600">
              <a:solidFill>
                <a:schemeClr val="dk1"/>
              </a:solidFill>
              <a:latin typeface="Catamaran"/>
              <a:ea typeface="Catamaran"/>
              <a:cs typeface="Catamaran"/>
              <a:sym typeface="Catamaran"/>
            </a:endParaRPr>
          </a:p>
        </p:txBody>
      </p:sp>
      <p:sp>
        <p:nvSpPr>
          <p:cNvPr id="1140" name="Google Shape;1140;p47"/>
          <p:cNvSpPr txBox="1"/>
          <p:nvPr/>
        </p:nvSpPr>
        <p:spPr>
          <a:xfrm>
            <a:off x="4088238" y="3726750"/>
            <a:ext cx="4111500" cy="26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Catamaran"/>
                <a:ea typeface="Catamaran"/>
                <a:cs typeface="Catamaran"/>
                <a:sym typeface="Catamaran"/>
              </a:rPr>
              <a:t>Project benefits do not meet the expectations</a:t>
            </a:r>
            <a:endParaRPr sz="1600">
              <a:solidFill>
                <a:schemeClr val="dk1"/>
              </a:solidFill>
              <a:latin typeface="Catamaran"/>
              <a:ea typeface="Catamaran"/>
              <a:cs typeface="Catamaran"/>
              <a:sym typeface="Catamaran"/>
            </a:endParaRPr>
          </a:p>
        </p:txBody>
      </p:sp>
      <p:sp>
        <p:nvSpPr>
          <p:cNvPr id="1141" name="Google Shape;1141;p47"/>
          <p:cNvSpPr txBox="1"/>
          <p:nvPr/>
        </p:nvSpPr>
        <p:spPr>
          <a:xfrm>
            <a:off x="1197338" y="1982870"/>
            <a:ext cx="1634400" cy="262500"/>
          </a:xfrm>
          <a:prstGeom prst="rect">
            <a:avLst/>
          </a:prstGeom>
          <a:solidFill>
            <a:schemeClr val="dk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solidFill>
                  <a:schemeClr val="dk1"/>
                </a:solidFill>
                <a:latin typeface="Open Sans"/>
                <a:ea typeface="Open Sans"/>
                <a:cs typeface="Open Sans"/>
                <a:sym typeface="Open Sans"/>
              </a:rPr>
              <a:t>RESOURCING</a:t>
            </a:r>
            <a:endParaRPr b="1" sz="1200">
              <a:solidFill>
                <a:schemeClr val="dk1"/>
              </a:solidFill>
              <a:latin typeface="Open Sans"/>
              <a:ea typeface="Open Sans"/>
              <a:cs typeface="Open Sans"/>
              <a:sym typeface="Open Sans"/>
            </a:endParaRPr>
          </a:p>
        </p:txBody>
      </p:sp>
      <p:sp>
        <p:nvSpPr>
          <p:cNvPr id="1142" name="Google Shape;1142;p47"/>
          <p:cNvSpPr txBox="1"/>
          <p:nvPr/>
        </p:nvSpPr>
        <p:spPr>
          <a:xfrm>
            <a:off x="1197338" y="1541795"/>
            <a:ext cx="1634400" cy="262500"/>
          </a:xfrm>
          <a:prstGeom prst="rect">
            <a:avLst/>
          </a:prstGeom>
          <a:solidFill>
            <a:schemeClr val="dk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solidFill>
                  <a:schemeClr val="dk1"/>
                </a:solidFill>
                <a:latin typeface="Open Sans"/>
                <a:ea typeface="Open Sans"/>
                <a:cs typeface="Open Sans"/>
                <a:sym typeface="Open Sans"/>
              </a:rPr>
              <a:t>SCHEDULE</a:t>
            </a:r>
            <a:endParaRPr b="1" sz="1200">
              <a:solidFill>
                <a:schemeClr val="dk1"/>
              </a:solidFill>
              <a:latin typeface="Open Sans"/>
              <a:ea typeface="Open Sans"/>
              <a:cs typeface="Open Sans"/>
              <a:sym typeface="Open Sans"/>
            </a:endParaRPr>
          </a:p>
        </p:txBody>
      </p:sp>
      <p:sp>
        <p:nvSpPr>
          <p:cNvPr id="1143" name="Google Shape;1143;p47"/>
          <p:cNvSpPr txBox="1"/>
          <p:nvPr/>
        </p:nvSpPr>
        <p:spPr>
          <a:xfrm>
            <a:off x="1197338" y="2406958"/>
            <a:ext cx="1634400" cy="262500"/>
          </a:xfrm>
          <a:prstGeom prst="rect">
            <a:avLst/>
          </a:prstGeom>
          <a:solidFill>
            <a:schemeClr val="dk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solidFill>
                  <a:schemeClr val="dk1"/>
                </a:solidFill>
                <a:latin typeface="Open Sans"/>
                <a:ea typeface="Open Sans"/>
                <a:cs typeface="Open Sans"/>
                <a:sym typeface="Open Sans"/>
              </a:rPr>
              <a:t>BUDGET</a:t>
            </a:r>
            <a:endParaRPr b="1" sz="1200">
              <a:solidFill>
                <a:schemeClr val="dk1"/>
              </a:solidFill>
              <a:latin typeface="Open Sans"/>
              <a:ea typeface="Open Sans"/>
              <a:cs typeface="Open Sans"/>
              <a:sym typeface="Open Sans"/>
            </a:endParaRPr>
          </a:p>
        </p:txBody>
      </p:sp>
      <p:grpSp>
        <p:nvGrpSpPr>
          <p:cNvPr id="1144" name="Google Shape;1144;p47"/>
          <p:cNvGrpSpPr/>
          <p:nvPr/>
        </p:nvGrpSpPr>
        <p:grpSpPr>
          <a:xfrm>
            <a:off x="3074189" y="1571051"/>
            <a:ext cx="835900" cy="2388950"/>
            <a:chOff x="3497400" y="1571051"/>
            <a:chExt cx="835900" cy="2388950"/>
          </a:xfrm>
        </p:grpSpPr>
        <p:sp>
          <p:nvSpPr>
            <p:cNvPr id="1145" name="Google Shape;1145;p47"/>
            <p:cNvSpPr/>
            <p:nvPr/>
          </p:nvSpPr>
          <p:spPr>
            <a:xfrm>
              <a:off x="3497400" y="1571051"/>
              <a:ext cx="204000" cy="2040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7"/>
            <p:cNvSpPr/>
            <p:nvPr/>
          </p:nvSpPr>
          <p:spPr>
            <a:xfrm>
              <a:off x="3813350" y="1571051"/>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7"/>
            <p:cNvSpPr/>
            <p:nvPr/>
          </p:nvSpPr>
          <p:spPr>
            <a:xfrm>
              <a:off x="4129300" y="1571051"/>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7"/>
            <p:cNvSpPr/>
            <p:nvPr/>
          </p:nvSpPr>
          <p:spPr>
            <a:xfrm>
              <a:off x="3497400" y="2431964"/>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7"/>
            <p:cNvSpPr/>
            <p:nvPr/>
          </p:nvSpPr>
          <p:spPr>
            <a:xfrm>
              <a:off x="3813350" y="2431964"/>
              <a:ext cx="204000" cy="2040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7"/>
            <p:cNvSpPr/>
            <p:nvPr/>
          </p:nvSpPr>
          <p:spPr>
            <a:xfrm>
              <a:off x="4129300" y="2431964"/>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3497400" y="2003639"/>
              <a:ext cx="204000" cy="2040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7"/>
            <p:cNvSpPr/>
            <p:nvPr/>
          </p:nvSpPr>
          <p:spPr>
            <a:xfrm>
              <a:off x="3813350" y="2003639"/>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7"/>
            <p:cNvSpPr/>
            <p:nvPr/>
          </p:nvSpPr>
          <p:spPr>
            <a:xfrm>
              <a:off x="4129300" y="2003639"/>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7"/>
            <p:cNvSpPr/>
            <p:nvPr/>
          </p:nvSpPr>
          <p:spPr>
            <a:xfrm>
              <a:off x="3497400" y="2860301"/>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7"/>
            <p:cNvSpPr/>
            <p:nvPr/>
          </p:nvSpPr>
          <p:spPr>
            <a:xfrm>
              <a:off x="3813350" y="2860301"/>
              <a:ext cx="204000" cy="2040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7"/>
            <p:cNvSpPr/>
            <p:nvPr/>
          </p:nvSpPr>
          <p:spPr>
            <a:xfrm>
              <a:off x="4129300" y="2860301"/>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7"/>
            <p:cNvSpPr/>
            <p:nvPr/>
          </p:nvSpPr>
          <p:spPr>
            <a:xfrm>
              <a:off x="3497400" y="3308151"/>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3813350" y="3308151"/>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4129300" y="3308151"/>
              <a:ext cx="204000" cy="2040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7"/>
            <p:cNvSpPr/>
            <p:nvPr/>
          </p:nvSpPr>
          <p:spPr>
            <a:xfrm>
              <a:off x="3497400" y="3756001"/>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7"/>
            <p:cNvSpPr/>
            <p:nvPr/>
          </p:nvSpPr>
          <p:spPr>
            <a:xfrm>
              <a:off x="3813350" y="3756001"/>
              <a:ext cx="204000" cy="2040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7"/>
            <p:cNvSpPr/>
            <p:nvPr/>
          </p:nvSpPr>
          <p:spPr>
            <a:xfrm>
              <a:off x="4129300" y="3756001"/>
              <a:ext cx="204000" cy="2040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66" name="Shape 1166"/>
        <p:cNvGrpSpPr/>
        <p:nvPr/>
      </p:nvGrpSpPr>
      <p:grpSpPr>
        <a:xfrm>
          <a:off x="0" y="0"/>
          <a:ext cx="0" cy="0"/>
          <a:chOff x="0" y="0"/>
          <a:chExt cx="0" cy="0"/>
        </a:xfrm>
      </p:grpSpPr>
      <p:sp>
        <p:nvSpPr>
          <p:cNvPr id="1167" name="Google Shape;1167;p48"/>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GOALS</a:t>
            </a:r>
            <a:endParaRPr/>
          </a:p>
        </p:txBody>
      </p:sp>
      <p:sp>
        <p:nvSpPr>
          <p:cNvPr id="1168" name="Google Shape;1168;p48"/>
          <p:cNvSpPr txBox="1"/>
          <p:nvPr>
            <p:ph idx="4294967295" type="title"/>
          </p:nvPr>
        </p:nvSpPr>
        <p:spPr>
          <a:xfrm flipH="1">
            <a:off x="6243727" y="2027669"/>
            <a:ext cx="1471500" cy="5025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1600"/>
              <a:t>SATURN</a:t>
            </a:r>
            <a:endParaRPr sz="1600"/>
          </a:p>
        </p:txBody>
      </p:sp>
      <p:sp>
        <p:nvSpPr>
          <p:cNvPr id="1169" name="Google Shape;1169;p48"/>
          <p:cNvSpPr txBox="1"/>
          <p:nvPr>
            <p:ph idx="4294967295" type="title"/>
          </p:nvPr>
        </p:nvSpPr>
        <p:spPr>
          <a:xfrm flipH="1">
            <a:off x="6243750" y="2506669"/>
            <a:ext cx="1471500" cy="5025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1600"/>
              <a:t>JUPITER</a:t>
            </a:r>
            <a:endParaRPr sz="1600"/>
          </a:p>
        </p:txBody>
      </p:sp>
      <p:sp>
        <p:nvSpPr>
          <p:cNvPr id="1170" name="Google Shape;1170;p48"/>
          <p:cNvSpPr txBox="1"/>
          <p:nvPr>
            <p:ph idx="4294967295" type="subTitle"/>
          </p:nvPr>
        </p:nvSpPr>
        <p:spPr>
          <a:xfrm flipH="1">
            <a:off x="5957528" y="3478296"/>
            <a:ext cx="2461200" cy="577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200"/>
              <a:t>To modify this graph, click on it, follow the link, change the data and paste the resulting graph here</a:t>
            </a:r>
            <a:endParaRPr sz="1200"/>
          </a:p>
        </p:txBody>
      </p:sp>
      <p:pic>
        <p:nvPicPr>
          <p:cNvPr id="1171" name="Google Shape;1171;p48" title="Gráfico">
            <a:hlinkClick r:id="rId3"/>
          </p:cNvPr>
          <p:cNvPicPr preferRelativeResize="0"/>
          <p:nvPr/>
        </p:nvPicPr>
        <p:blipFill>
          <a:blip r:embed="rId4">
            <a:alphaModFix/>
          </a:blip>
          <a:stretch>
            <a:fillRect/>
          </a:stretch>
        </p:blipFill>
        <p:spPr>
          <a:xfrm>
            <a:off x="862100" y="1132119"/>
            <a:ext cx="5119027" cy="3444349"/>
          </a:xfrm>
          <a:prstGeom prst="rect">
            <a:avLst/>
          </a:prstGeom>
          <a:noFill/>
          <a:ln>
            <a:noFill/>
          </a:ln>
        </p:spPr>
      </p:pic>
      <p:sp>
        <p:nvSpPr>
          <p:cNvPr id="1172" name="Google Shape;1172;p48"/>
          <p:cNvSpPr txBox="1"/>
          <p:nvPr>
            <p:ph idx="4294967295" type="title"/>
          </p:nvPr>
        </p:nvSpPr>
        <p:spPr>
          <a:xfrm flipH="1">
            <a:off x="6243727" y="1548669"/>
            <a:ext cx="1471500" cy="5025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1600"/>
              <a:t>NEPTUNE</a:t>
            </a:r>
            <a:endParaRPr sz="1600"/>
          </a:p>
        </p:txBody>
      </p:sp>
      <p:sp>
        <p:nvSpPr>
          <p:cNvPr id="1173" name="Google Shape;1173;p48"/>
          <p:cNvSpPr/>
          <p:nvPr/>
        </p:nvSpPr>
        <p:spPr>
          <a:xfrm>
            <a:off x="8130625" y="1740821"/>
            <a:ext cx="183000" cy="183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8"/>
          <p:cNvSpPr/>
          <p:nvPr/>
        </p:nvSpPr>
        <p:spPr>
          <a:xfrm>
            <a:off x="8130625" y="2203198"/>
            <a:ext cx="183000" cy="183000"/>
          </a:xfrm>
          <a:prstGeom prst="rect">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8"/>
          <p:cNvSpPr/>
          <p:nvPr/>
        </p:nvSpPr>
        <p:spPr>
          <a:xfrm>
            <a:off x="8130625" y="2677363"/>
            <a:ext cx="183000" cy="18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79" name="Shape 1179"/>
        <p:cNvGrpSpPr/>
        <p:nvPr/>
      </p:nvGrpSpPr>
      <p:grpSpPr>
        <a:xfrm>
          <a:off x="0" y="0"/>
          <a:ext cx="0" cy="0"/>
          <a:chOff x="0" y="0"/>
          <a:chExt cx="0" cy="0"/>
        </a:xfrm>
      </p:grpSpPr>
      <p:sp>
        <p:nvSpPr>
          <p:cNvPr id="1180" name="Google Shape;1180;p49"/>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SOCIAL MEDIA</a:t>
            </a:r>
            <a:endParaRPr/>
          </a:p>
        </p:txBody>
      </p:sp>
      <p:sp>
        <p:nvSpPr>
          <p:cNvPr id="1181" name="Google Shape;1181;p49"/>
          <p:cNvSpPr txBox="1"/>
          <p:nvPr/>
        </p:nvSpPr>
        <p:spPr>
          <a:xfrm>
            <a:off x="1182843" y="1912231"/>
            <a:ext cx="2563200" cy="1045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sz="1600">
                <a:solidFill>
                  <a:schemeClr val="dk1"/>
                </a:solidFill>
                <a:latin typeface="Catamaran"/>
                <a:ea typeface="Catamaran"/>
                <a:cs typeface="Catamaran"/>
                <a:sym typeface="Catamaran"/>
              </a:rPr>
              <a:t>Mercury is the closest planet to the Sun and the smallest one in the Solar System—it’s only a bit larger than the Moon</a:t>
            </a:r>
            <a:endParaRPr sz="1600">
              <a:solidFill>
                <a:schemeClr val="dk1"/>
              </a:solidFill>
              <a:latin typeface="Catamaran"/>
              <a:ea typeface="Catamaran"/>
              <a:cs typeface="Catamaran"/>
              <a:sym typeface="Catamaran"/>
            </a:endParaRPr>
          </a:p>
        </p:txBody>
      </p:sp>
      <p:grpSp>
        <p:nvGrpSpPr>
          <p:cNvPr id="1182" name="Google Shape;1182;p49"/>
          <p:cNvGrpSpPr/>
          <p:nvPr/>
        </p:nvGrpSpPr>
        <p:grpSpPr>
          <a:xfrm>
            <a:off x="4227067" y="1333695"/>
            <a:ext cx="3964818" cy="3005042"/>
            <a:chOff x="1572575" y="3497750"/>
            <a:chExt cx="843650" cy="639425"/>
          </a:xfrm>
        </p:grpSpPr>
        <p:sp>
          <p:nvSpPr>
            <p:cNvPr id="1183" name="Google Shape;1183;p49"/>
            <p:cNvSpPr/>
            <p:nvPr/>
          </p:nvSpPr>
          <p:spPr>
            <a:xfrm>
              <a:off x="1572575" y="3497750"/>
              <a:ext cx="843650" cy="534600"/>
            </a:xfrm>
            <a:custGeom>
              <a:rect b="b" l="l" r="r" t="t"/>
              <a:pathLst>
                <a:path extrusionOk="0" h="21384" w="33746">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9"/>
            <p:cNvSpPr/>
            <p:nvPr/>
          </p:nvSpPr>
          <p:spPr>
            <a:xfrm>
              <a:off x="1904400" y="4032325"/>
              <a:ext cx="179975" cy="104850"/>
            </a:xfrm>
            <a:custGeom>
              <a:rect b="b" l="l" r="r" t="t"/>
              <a:pathLst>
                <a:path extrusionOk="0" h="4194" w="7199">
                  <a:moveTo>
                    <a:pt x="1" y="1"/>
                  </a:moveTo>
                  <a:lnTo>
                    <a:pt x="1" y="4194"/>
                  </a:lnTo>
                  <a:lnTo>
                    <a:pt x="7198" y="4194"/>
                  </a:lnTo>
                  <a:lnTo>
                    <a:pt x="71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9"/>
            <p:cNvSpPr/>
            <p:nvPr/>
          </p:nvSpPr>
          <p:spPr>
            <a:xfrm>
              <a:off x="1904400" y="4032325"/>
              <a:ext cx="179975" cy="49825"/>
            </a:xfrm>
            <a:custGeom>
              <a:rect b="b" l="l" r="r" t="t"/>
              <a:pathLst>
                <a:path extrusionOk="0" h="1993" w="7199">
                  <a:moveTo>
                    <a:pt x="1" y="1"/>
                  </a:moveTo>
                  <a:lnTo>
                    <a:pt x="1" y="980"/>
                  </a:lnTo>
                  <a:lnTo>
                    <a:pt x="7198" y="1992"/>
                  </a:lnTo>
                  <a:lnTo>
                    <a:pt x="71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9"/>
            <p:cNvSpPr/>
            <p:nvPr/>
          </p:nvSpPr>
          <p:spPr>
            <a:xfrm>
              <a:off x="1852950" y="4127950"/>
              <a:ext cx="283100" cy="9225"/>
            </a:xfrm>
            <a:custGeom>
              <a:rect b="b" l="l" r="r" t="t"/>
              <a:pathLst>
                <a:path extrusionOk="0" h="369" w="11324">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87" name="Google Shape;1187;p49"/>
          <p:cNvPicPr preferRelativeResize="0"/>
          <p:nvPr/>
        </p:nvPicPr>
        <p:blipFill rotWithShape="1">
          <a:blip r:embed="rId3">
            <a:alphaModFix/>
          </a:blip>
          <a:srcRect b="0" l="4304" r="4313" t="0"/>
          <a:stretch/>
        </p:blipFill>
        <p:spPr>
          <a:xfrm>
            <a:off x="4355700" y="1454425"/>
            <a:ext cx="3704225" cy="2280100"/>
          </a:xfrm>
          <a:prstGeom prst="rect">
            <a:avLst/>
          </a:prstGeom>
          <a:noFill/>
          <a:ln>
            <a:noFill/>
          </a:ln>
        </p:spPr>
      </p:pic>
      <p:sp>
        <p:nvSpPr>
          <p:cNvPr id="1188" name="Google Shape;1188;p49"/>
          <p:cNvSpPr txBox="1"/>
          <p:nvPr/>
        </p:nvSpPr>
        <p:spPr>
          <a:xfrm>
            <a:off x="1689250" y="840825"/>
            <a:ext cx="4363200" cy="50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Catamaran"/>
              <a:ea typeface="Catamaran"/>
              <a:cs typeface="Catamaran"/>
              <a:sym typeface="Catamaran"/>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192" name="Shape 1192"/>
        <p:cNvGrpSpPr/>
        <p:nvPr/>
      </p:nvGrpSpPr>
      <p:grpSpPr>
        <a:xfrm>
          <a:off x="0" y="0"/>
          <a:ext cx="0" cy="0"/>
          <a:chOff x="0" y="0"/>
          <a:chExt cx="0" cy="0"/>
        </a:xfrm>
      </p:grpSpPr>
      <p:sp>
        <p:nvSpPr>
          <p:cNvPr id="1193" name="Google Shape;1193;p50"/>
          <p:cNvSpPr txBox="1"/>
          <p:nvPr>
            <p:ph type="ctrTitle"/>
          </p:nvPr>
        </p:nvSpPr>
        <p:spPr>
          <a:xfrm>
            <a:off x="1229038" y="1656400"/>
            <a:ext cx="3057900" cy="66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194" name="Google Shape;1194;p50"/>
          <p:cNvSpPr txBox="1"/>
          <p:nvPr>
            <p:ph idx="1" type="subTitle"/>
          </p:nvPr>
        </p:nvSpPr>
        <p:spPr>
          <a:xfrm>
            <a:off x="1229038" y="2468463"/>
            <a:ext cx="3057900" cy="153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
        <p:nvSpPr>
          <p:cNvPr id="1195" name="Google Shape;1195;p50"/>
          <p:cNvSpPr txBox="1"/>
          <p:nvPr/>
        </p:nvSpPr>
        <p:spPr>
          <a:xfrm>
            <a:off x="5444425" y="3493129"/>
            <a:ext cx="2473500" cy="3381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 sz="1000">
                <a:solidFill>
                  <a:schemeClr val="dk1"/>
                </a:solidFill>
                <a:latin typeface="Catamaran"/>
                <a:ea typeface="Catamaran"/>
                <a:cs typeface="Catamaran"/>
                <a:sym typeface="Catamaran"/>
              </a:rPr>
              <a:t>Please keep this slide for attribution.</a:t>
            </a:r>
            <a:endParaRPr sz="1000">
              <a:solidFill>
                <a:schemeClr val="dk1"/>
              </a:solidFill>
              <a:latin typeface="Catamaran"/>
              <a:ea typeface="Catamaran"/>
              <a:cs typeface="Catamaran"/>
              <a:sym typeface="Catamaran"/>
            </a:endParaRPr>
          </a:p>
        </p:txBody>
      </p:sp>
      <p:grpSp>
        <p:nvGrpSpPr>
          <p:cNvPr id="1196" name="Google Shape;1196;p50"/>
          <p:cNvGrpSpPr/>
          <p:nvPr/>
        </p:nvGrpSpPr>
        <p:grpSpPr>
          <a:xfrm>
            <a:off x="6547375" y="1778072"/>
            <a:ext cx="356865" cy="356498"/>
            <a:chOff x="3314750" y="3817357"/>
            <a:chExt cx="356865" cy="356498"/>
          </a:xfrm>
        </p:grpSpPr>
        <p:sp>
          <p:nvSpPr>
            <p:cNvPr id="1197" name="Google Shape;1197;p50"/>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0"/>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0"/>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0"/>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50"/>
          <p:cNvGrpSpPr/>
          <p:nvPr/>
        </p:nvGrpSpPr>
        <p:grpSpPr>
          <a:xfrm>
            <a:off x="6995809" y="1778072"/>
            <a:ext cx="356865" cy="356498"/>
            <a:chOff x="3763184" y="3817357"/>
            <a:chExt cx="356865" cy="356498"/>
          </a:xfrm>
        </p:grpSpPr>
        <p:sp>
          <p:nvSpPr>
            <p:cNvPr id="1202" name="Google Shape;1202;p50"/>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0"/>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0"/>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0"/>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 name="Google Shape;1206;p50"/>
          <p:cNvGrpSpPr/>
          <p:nvPr/>
        </p:nvGrpSpPr>
        <p:grpSpPr>
          <a:xfrm>
            <a:off x="7444610" y="1778072"/>
            <a:ext cx="356498" cy="356498"/>
            <a:chOff x="4211985" y="3817357"/>
            <a:chExt cx="356498" cy="356498"/>
          </a:xfrm>
        </p:grpSpPr>
        <p:sp>
          <p:nvSpPr>
            <p:cNvPr id="1207" name="Google Shape;1207;p50"/>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0"/>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50"/>
          <p:cNvGrpSpPr/>
          <p:nvPr/>
        </p:nvGrpSpPr>
        <p:grpSpPr>
          <a:xfrm>
            <a:off x="6098942" y="1778072"/>
            <a:ext cx="356865" cy="356865"/>
            <a:chOff x="2866317" y="3817357"/>
            <a:chExt cx="356865" cy="356865"/>
          </a:xfrm>
        </p:grpSpPr>
        <p:sp>
          <p:nvSpPr>
            <p:cNvPr id="1210" name="Google Shape;1210;p50"/>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0"/>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15" name="Shape 1215"/>
        <p:cNvGrpSpPr/>
        <p:nvPr/>
      </p:nvGrpSpPr>
      <p:grpSpPr>
        <a:xfrm>
          <a:off x="0" y="0"/>
          <a:ext cx="0" cy="0"/>
          <a:chOff x="0" y="0"/>
          <a:chExt cx="0" cy="0"/>
        </a:xfrm>
      </p:grpSpPr>
      <p:sp>
        <p:nvSpPr>
          <p:cNvPr id="1216" name="Google Shape;1216;p51"/>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ALTERNATIVES RESOURCES</a:t>
            </a:r>
            <a:endParaRPr/>
          </a:p>
        </p:txBody>
      </p:sp>
      <p:sp>
        <p:nvSpPr>
          <p:cNvPr id="1217" name="Google Shape;1217;p51"/>
          <p:cNvSpPr txBox="1"/>
          <p:nvPr>
            <p:ph idx="1" type="body"/>
          </p:nvPr>
        </p:nvSpPr>
        <p:spPr>
          <a:xfrm>
            <a:off x="1236825" y="1105050"/>
            <a:ext cx="6670500" cy="32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Open Sans"/>
                <a:ea typeface="Open Sans"/>
                <a:cs typeface="Open Sans"/>
                <a:sym typeface="Open Sans"/>
              </a:rPr>
              <a:t>PHOTOS:</a:t>
            </a:r>
            <a:endParaRPr b="1">
              <a:latin typeface="Open Sans"/>
              <a:ea typeface="Open Sans"/>
              <a:cs typeface="Open Sans"/>
              <a:sym typeface="Open Sans"/>
            </a:endParaRPr>
          </a:p>
          <a:p>
            <a:pPr indent="-317500" lvl="0" marL="457200" rtl="0" algn="l">
              <a:spcBef>
                <a:spcPts val="1600"/>
              </a:spcBef>
              <a:spcAft>
                <a:spcPts val="0"/>
              </a:spcAft>
              <a:buSzPts val="1400"/>
              <a:buChar char="●"/>
            </a:pPr>
            <a:r>
              <a:rPr lang="en">
                <a:solidFill>
                  <a:schemeClr val="hlink"/>
                </a:solidFill>
                <a:uFill>
                  <a:noFill/>
                </a:uFill>
                <a:hlinkClick r:id="rId3"/>
              </a:rPr>
              <a:t>Side view of collection of women with different jobs</a:t>
            </a:r>
            <a:endParaRPr/>
          </a:p>
          <a:p>
            <a:pPr indent="-317500" lvl="0" marL="457200" rtl="0" algn="l">
              <a:spcBef>
                <a:spcPts val="0"/>
              </a:spcBef>
              <a:spcAft>
                <a:spcPts val="0"/>
              </a:spcAft>
              <a:buSzPts val="1400"/>
              <a:buChar char="●"/>
            </a:pPr>
            <a:r>
              <a:rPr lang="en">
                <a:solidFill>
                  <a:schemeClr val="hlink"/>
                </a:solidFill>
                <a:uFill>
                  <a:noFill/>
                </a:uFill>
                <a:hlinkClick r:id="rId4"/>
              </a:rPr>
              <a:t>Front view of male doctor with crossed arms</a:t>
            </a:r>
            <a:endParaRPr/>
          </a:p>
          <a:p>
            <a:pPr indent="-317500" lvl="0" marL="457200" rtl="0" algn="l">
              <a:spcBef>
                <a:spcPts val="0"/>
              </a:spcBef>
              <a:spcAft>
                <a:spcPts val="0"/>
              </a:spcAft>
              <a:buSzPts val="1400"/>
              <a:buChar char="●"/>
            </a:pPr>
            <a:r>
              <a:rPr lang="en">
                <a:solidFill>
                  <a:schemeClr val="hlink"/>
                </a:solidFill>
                <a:uFill>
                  <a:noFill/>
                </a:uFill>
                <a:hlinkClick r:id="rId5"/>
              </a:rPr>
              <a:t>Woman in wheelchair in old age home</a:t>
            </a:r>
            <a:endParaRPr/>
          </a:p>
          <a:p>
            <a:pPr indent="-317500" lvl="0" marL="457200" rtl="0" algn="l">
              <a:spcBef>
                <a:spcPts val="0"/>
              </a:spcBef>
              <a:spcAft>
                <a:spcPts val="0"/>
              </a:spcAft>
              <a:buSzPts val="1400"/>
              <a:buChar char="●"/>
            </a:pPr>
            <a:r>
              <a:rPr lang="en">
                <a:solidFill>
                  <a:schemeClr val="hlink"/>
                </a:solidFill>
                <a:uFill>
                  <a:noFill/>
                </a:uFill>
                <a:hlinkClick r:id="rId6"/>
              </a:rPr>
              <a:t>Crying man in nursing home</a:t>
            </a:r>
            <a:endParaRPr/>
          </a:p>
          <a:p>
            <a:pPr indent="-317500" lvl="0" marL="457200" rtl="0" algn="l">
              <a:spcBef>
                <a:spcPts val="0"/>
              </a:spcBef>
              <a:spcAft>
                <a:spcPts val="0"/>
              </a:spcAft>
              <a:buSzPts val="1400"/>
              <a:buChar char="●"/>
            </a:pPr>
            <a:r>
              <a:rPr lang="en">
                <a:solidFill>
                  <a:schemeClr val="hlink"/>
                </a:solidFill>
                <a:uFill>
                  <a:noFill/>
                </a:uFill>
                <a:hlinkClick r:id="rId7"/>
              </a:rPr>
              <a:t>Man in nursing home</a:t>
            </a:r>
            <a:endParaRPr/>
          </a:p>
          <a:p>
            <a:pPr indent="-317500" lvl="0" marL="457200" rtl="0" algn="l">
              <a:spcBef>
                <a:spcPts val="0"/>
              </a:spcBef>
              <a:spcAft>
                <a:spcPts val="0"/>
              </a:spcAft>
              <a:buSzPts val="1400"/>
              <a:buChar char="●"/>
            </a:pPr>
            <a:r>
              <a:rPr lang="en">
                <a:solidFill>
                  <a:schemeClr val="hlink"/>
                </a:solidFill>
                <a:uFill>
                  <a:noFill/>
                </a:uFill>
                <a:hlinkClick r:id="rId8"/>
              </a:rPr>
              <a:t>Old man in nursing home</a:t>
            </a:r>
            <a:endParaRPr/>
          </a:p>
          <a:p>
            <a:pPr indent="-317500" lvl="0" marL="457200" rtl="0" algn="l">
              <a:spcBef>
                <a:spcPts val="0"/>
              </a:spcBef>
              <a:spcAft>
                <a:spcPts val="0"/>
              </a:spcAft>
              <a:buSzPts val="1400"/>
              <a:buChar char="●"/>
            </a:pPr>
            <a:r>
              <a:rPr lang="en">
                <a:solidFill>
                  <a:schemeClr val="hlink"/>
                </a:solidFill>
                <a:uFill>
                  <a:noFill/>
                </a:uFill>
                <a:hlinkClick r:id="rId9"/>
              </a:rPr>
              <a:t>Close up of man in nursing home</a:t>
            </a:r>
            <a:endParaRPr/>
          </a:p>
          <a:p>
            <a:pPr indent="0" lvl="0" marL="457200" rtl="0" algn="l">
              <a:spcBef>
                <a:spcPts val="1600"/>
              </a:spcBef>
              <a:spcAft>
                <a:spcPts val="160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21" name="Shape 1221"/>
        <p:cNvGrpSpPr/>
        <p:nvPr/>
      </p:nvGrpSpPr>
      <p:grpSpPr>
        <a:xfrm>
          <a:off x="0" y="0"/>
          <a:ext cx="0" cy="0"/>
          <a:chOff x="0" y="0"/>
          <a:chExt cx="0" cy="0"/>
        </a:xfrm>
      </p:grpSpPr>
      <p:sp>
        <p:nvSpPr>
          <p:cNvPr id="1222" name="Google Shape;1222;p52"/>
          <p:cNvSpPr txBox="1"/>
          <p:nvPr>
            <p:ph type="title"/>
          </p:nvPr>
        </p:nvSpPr>
        <p:spPr>
          <a:xfrm>
            <a:off x="1889093" y="371291"/>
            <a:ext cx="536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223" name="Google Shape;1223;p52"/>
          <p:cNvSpPr txBox="1"/>
          <p:nvPr>
            <p:ph idx="1" type="body"/>
          </p:nvPr>
        </p:nvSpPr>
        <p:spPr>
          <a:xfrm>
            <a:off x="1236825" y="1105050"/>
            <a:ext cx="6670500" cy="32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Open Sans"/>
                <a:ea typeface="Open Sans"/>
                <a:cs typeface="Open Sans"/>
                <a:sym typeface="Open Sans"/>
              </a:rPr>
              <a:t>PHOTOS:</a:t>
            </a:r>
            <a:endParaRPr/>
          </a:p>
          <a:p>
            <a:pPr indent="-317500" lvl="0" marL="457200" rtl="0" algn="l">
              <a:spcBef>
                <a:spcPts val="1600"/>
              </a:spcBef>
              <a:spcAft>
                <a:spcPts val="0"/>
              </a:spcAft>
              <a:buSzPts val="1400"/>
              <a:buChar char="●"/>
            </a:pPr>
            <a:r>
              <a:rPr lang="en">
                <a:solidFill>
                  <a:schemeClr val="hlink"/>
                </a:solidFill>
                <a:uFill>
                  <a:noFill/>
                </a:uFill>
                <a:hlinkClick r:id="rId3"/>
              </a:rPr>
              <a:t>Top view of woman in retirement home</a:t>
            </a:r>
            <a:endParaRPr/>
          </a:p>
          <a:p>
            <a:pPr indent="-317500" lvl="0" marL="457200" rtl="0" algn="l">
              <a:spcBef>
                <a:spcPts val="0"/>
              </a:spcBef>
              <a:spcAft>
                <a:spcPts val="0"/>
              </a:spcAft>
              <a:buSzPts val="1400"/>
              <a:buChar char="●"/>
            </a:pPr>
            <a:r>
              <a:rPr lang="en">
                <a:solidFill>
                  <a:schemeClr val="hlink"/>
                </a:solidFill>
                <a:uFill>
                  <a:noFill/>
                </a:uFill>
                <a:hlinkClick r:id="rId4"/>
              </a:rPr>
              <a:t>Blurred retirement home</a:t>
            </a:r>
            <a:endParaRPr/>
          </a:p>
          <a:p>
            <a:pPr indent="0" lvl="0" marL="0" rtl="0" algn="l">
              <a:spcBef>
                <a:spcPts val="1600"/>
              </a:spcBef>
              <a:spcAft>
                <a:spcPts val="0"/>
              </a:spcAft>
              <a:buNone/>
            </a:pPr>
            <a:r>
              <a:t/>
            </a:r>
            <a:endParaRPr/>
          </a:p>
          <a:p>
            <a:pPr indent="0" lvl="0" marL="0" rtl="0" algn="l">
              <a:spcBef>
                <a:spcPts val="1600"/>
              </a:spcBef>
              <a:spcAft>
                <a:spcPts val="0"/>
              </a:spcAft>
              <a:buNone/>
            </a:pPr>
            <a:r>
              <a:rPr b="1" lang="en">
                <a:latin typeface="Open Sans"/>
                <a:ea typeface="Open Sans"/>
                <a:cs typeface="Open Sans"/>
                <a:sym typeface="Open Sans"/>
              </a:rPr>
              <a:t>VECTOR:</a:t>
            </a:r>
            <a:endParaRPr b="1">
              <a:latin typeface="Open Sans"/>
              <a:ea typeface="Open Sans"/>
              <a:cs typeface="Open Sans"/>
              <a:sym typeface="Open Sans"/>
            </a:endParaRPr>
          </a:p>
          <a:p>
            <a:pPr indent="-304800" lvl="0" marL="457200" rtl="0" algn="l">
              <a:spcBef>
                <a:spcPts val="1600"/>
              </a:spcBef>
              <a:spcAft>
                <a:spcPts val="0"/>
              </a:spcAft>
              <a:buSzPts val="1200"/>
              <a:buChar char="●"/>
            </a:pPr>
            <a:r>
              <a:rPr lang="en">
                <a:solidFill>
                  <a:schemeClr val="hlink"/>
                </a:solidFill>
                <a:uFill>
                  <a:noFill/>
                </a:uFill>
                <a:hlinkClick r:id="rId5"/>
              </a:rPr>
              <a:t>Flat abstract business card template</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7" name="Shape 1227"/>
        <p:cNvGrpSpPr/>
        <p:nvPr/>
      </p:nvGrpSpPr>
      <p:grpSpPr>
        <a:xfrm>
          <a:off x="0" y="0"/>
          <a:ext cx="0" cy="0"/>
          <a:chOff x="0" y="0"/>
          <a:chExt cx="0" cy="0"/>
        </a:xfrm>
      </p:grpSpPr>
      <p:sp>
        <p:nvSpPr>
          <p:cNvPr id="1228" name="Google Shape;1228;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229" name="Google Shape;1229;p5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30" name="Google Shape;1230;p5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4" name="Shape 1234"/>
        <p:cNvGrpSpPr/>
        <p:nvPr/>
      </p:nvGrpSpPr>
      <p:grpSpPr>
        <a:xfrm>
          <a:off x="0" y="0"/>
          <a:ext cx="0" cy="0"/>
          <a:chOff x="0" y="0"/>
          <a:chExt cx="0" cy="0"/>
        </a:xfrm>
      </p:grpSpPr>
      <p:sp>
        <p:nvSpPr>
          <p:cNvPr id="1235" name="Google Shape;1235;p5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236" name="Google Shape;1236;p5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37" name="Google Shape;1237;p5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Open Sans</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https://fonts.google.com/specimen/Open+Sans</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Catamaran</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https://fonts.google.com/specimen/Catamaran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1238" name="Google Shape;1238;p54"/>
          <p:cNvSpPr/>
          <p:nvPr/>
        </p:nvSpPr>
        <p:spPr>
          <a:xfrm>
            <a:off x="3497463" y="3419275"/>
            <a:ext cx="583200" cy="555900"/>
          </a:xfrm>
          <a:prstGeom prst="roundRect">
            <a:avLst>
              <a:gd fmla="val 16667" name="adj"/>
            </a:avLst>
          </a:prstGeom>
          <a:solidFill>
            <a:srgbClr val="20202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4"/>
          <p:cNvSpPr txBox="1"/>
          <p:nvPr/>
        </p:nvSpPr>
        <p:spPr>
          <a:xfrm>
            <a:off x="3497438" y="3535072"/>
            <a:ext cx="583200" cy="32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FFFFFF"/>
                </a:solidFill>
              </a:rPr>
              <a:t>#202020</a:t>
            </a:r>
            <a:endParaRPr sz="800">
              <a:solidFill>
                <a:srgbClr val="FFFFFF"/>
              </a:solidFill>
            </a:endParaRPr>
          </a:p>
        </p:txBody>
      </p:sp>
      <p:sp>
        <p:nvSpPr>
          <p:cNvPr id="1240" name="Google Shape;1240;p54"/>
          <p:cNvSpPr/>
          <p:nvPr/>
        </p:nvSpPr>
        <p:spPr>
          <a:xfrm>
            <a:off x="4280421" y="3419275"/>
            <a:ext cx="583200" cy="555900"/>
          </a:xfrm>
          <a:prstGeom prst="roundRect">
            <a:avLst>
              <a:gd fmla="val 16667" name="adj"/>
            </a:avLst>
          </a:prstGeom>
          <a:solidFill>
            <a:srgbClr val="18F1D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4"/>
          <p:cNvSpPr txBox="1"/>
          <p:nvPr/>
        </p:nvSpPr>
        <p:spPr>
          <a:xfrm>
            <a:off x="4280429" y="3535072"/>
            <a:ext cx="583200" cy="32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202020"/>
                </a:solidFill>
              </a:rPr>
              <a:t>#18f1d8</a:t>
            </a:r>
            <a:endParaRPr sz="800">
              <a:solidFill>
                <a:srgbClr val="202020"/>
              </a:solidFill>
            </a:endParaRPr>
          </a:p>
        </p:txBody>
      </p:sp>
      <p:sp>
        <p:nvSpPr>
          <p:cNvPr id="1242" name="Google Shape;1242;p54"/>
          <p:cNvSpPr/>
          <p:nvPr/>
        </p:nvSpPr>
        <p:spPr>
          <a:xfrm>
            <a:off x="5063356" y="3419275"/>
            <a:ext cx="583200" cy="555900"/>
          </a:xfrm>
          <a:prstGeom prst="roundRect">
            <a:avLst>
              <a:gd fmla="val 16667" name="adj"/>
            </a:avLst>
          </a:prstGeom>
          <a:solidFill>
            <a:srgbClr val="FAFAF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4"/>
          <p:cNvSpPr txBox="1"/>
          <p:nvPr/>
        </p:nvSpPr>
        <p:spPr>
          <a:xfrm>
            <a:off x="5063364" y="3535072"/>
            <a:ext cx="583200" cy="32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34343"/>
                </a:solidFill>
              </a:rPr>
              <a:t>#fafafa</a:t>
            </a:r>
            <a:endParaRPr sz="800">
              <a:solidFill>
                <a:srgbClr val="434343"/>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7" name="Shape 1247"/>
        <p:cNvGrpSpPr/>
        <p:nvPr/>
      </p:nvGrpSpPr>
      <p:grpSpPr>
        <a:xfrm>
          <a:off x="0" y="0"/>
          <a:ext cx="0" cy="0"/>
          <a:chOff x="0" y="0"/>
          <a:chExt cx="0" cy="0"/>
        </a:xfrm>
      </p:grpSpPr>
      <p:pic>
        <p:nvPicPr>
          <p:cNvPr id="1248" name="Google Shape;1248;p55"/>
          <p:cNvPicPr preferRelativeResize="0"/>
          <p:nvPr/>
        </p:nvPicPr>
        <p:blipFill rotWithShape="1">
          <a:blip r:embed="rId3">
            <a:alphaModFix/>
          </a:blip>
          <a:srcRect b="5116" l="2759" r="2749" t="5125"/>
          <a:stretch/>
        </p:blipFill>
        <p:spPr>
          <a:xfrm>
            <a:off x="509931" y="2403041"/>
            <a:ext cx="1980596" cy="1881476"/>
          </a:xfrm>
          <a:prstGeom prst="rect">
            <a:avLst/>
          </a:prstGeom>
          <a:noFill/>
          <a:ln>
            <a:noFill/>
          </a:ln>
        </p:spPr>
      </p:pic>
      <p:sp>
        <p:nvSpPr>
          <p:cNvPr id="1249" name="Google Shape;1249;p55"/>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250" name="Google Shape;1250;p55"/>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a:t>
            </a:r>
            <a:r>
              <a:rPr lang="en">
                <a:solidFill>
                  <a:srgbClr val="869FB2"/>
                </a:solidFill>
                <a:latin typeface="Arial"/>
                <a:ea typeface="Arial"/>
                <a:cs typeface="Arial"/>
                <a:sym typeface="Arial"/>
              </a:rPr>
              <a:t>Story</a:t>
            </a:r>
            <a:r>
              <a:rPr lang="en">
                <a:solidFill>
                  <a:srgbClr val="FFFFFF"/>
                </a:solidFill>
                <a:latin typeface="Arial"/>
                <a:ea typeface="Arial"/>
                <a:cs typeface="Arial"/>
                <a:sym typeface="Arial"/>
              </a:rPr>
              <a:t>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ow it works.</a:t>
            </a:r>
            <a:endParaRPr>
              <a:solidFill>
                <a:srgbClr val="869FB2"/>
              </a:solidFill>
              <a:latin typeface="Arial"/>
              <a:ea typeface="Arial"/>
              <a:cs typeface="Arial"/>
              <a:sym typeface="Arial"/>
            </a:endParaRPr>
          </a:p>
        </p:txBody>
      </p:sp>
      <p:sp>
        <p:nvSpPr>
          <p:cNvPr id="1251" name="Google Shape;1251;p55"/>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1252" name="Google Shape;1252;p55"/>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1253" name="Google Shape;1253;p55"/>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1254" name="Google Shape;1254;p55"/>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1255" name="Google Shape;1255;p55"/>
          <p:cNvPicPr preferRelativeResize="0"/>
          <p:nvPr/>
        </p:nvPicPr>
        <p:blipFill rotWithShape="1">
          <a:blip r:embed="rId9">
            <a:alphaModFix/>
          </a:blip>
          <a:srcRect b="-2151" l="-4042" r="-4053" t="-5945"/>
          <a:stretch/>
        </p:blipFill>
        <p:spPr>
          <a:xfrm>
            <a:off x="2652601" y="2176552"/>
            <a:ext cx="1881484" cy="1881476"/>
          </a:xfrm>
          <a:prstGeom prst="rect">
            <a:avLst/>
          </a:prstGeom>
          <a:noFill/>
          <a:ln>
            <a:noFill/>
          </a:ln>
        </p:spPr>
      </p:pic>
      <p:pic>
        <p:nvPicPr>
          <p:cNvPr id="1256" name="Google Shape;1256;p55"/>
          <p:cNvPicPr preferRelativeResize="0"/>
          <p:nvPr/>
        </p:nvPicPr>
        <p:blipFill rotWithShape="1">
          <a:blip r:embed="rId10">
            <a:alphaModFix/>
          </a:blip>
          <a:srcRect b="6072" l="4069" r="4060" t="2057"/>
          <a:stretch/>
        </p:blipFill>
        <p:spPr>
          <a:xfrm>
            <a:off x="4696161" y="2264225"/>
            <a:ext cx="1881484" cy="1881475"/>
          </a:xfrm>
          <a:prstGeom prst="rect">
            <a:avLst/>
          </a:prstGeom>
          <a:noFill/>
          <a:ln>
            <a:noFill/>
          </a:ln>
        </p:spPr>
      </p:pic>
      <p:pic>
        <p:nvPicPr>
          <p:cNvPr id="1257" name="Google Shape;1257;p55"/>
          <p:cNvPicPr preferRelativeResize="0"/>
          <p:nvPr/>
        </p:nvPicPr>
        <p:blipFill rotWithShape="1">
          <a:blip r:embed="rId11">
            <a:alphaModFix/>
          </a:blip>
          <a:srcRect b="7415" l="3712" r="3703" t="0"/>
          <a:stretch/>
        </p:blipFill>
        <p:spPr>
          <a:xfrm>
            <a:off x="6739721" y="2264225"/>
            <a:ext cx="1881485" cy="1881475"/>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1" name="Shape 1261"/>
        <p:cNvGrpSpPr/>
        <p:nvPr/>
      </p:nvGrpSpPr>
      <p:grpSpPr>
        <a:xfrm>
          <a:off x="0" y="0"/>
          <a:ext cx="0" cy="0"/>
          <a:chOff x="0" y="0"/>
          <a:chExt cx="0" cy="0"/>
        </a:xfrm>
      </p:grpSpPr>
      <p:sp>
        <p:nvSpPr>
          <p:cNvPr id="1262" name="Google Shape;1262;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263" name="Google Shape;1263;p5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1264" name="Google Shape;1264;p56"/>
          <p:cNvGrpSpPr/>
          <p:nvPr/>
        </p:nvGrpSpPr>
        <p:grpSpPr>
          <a:xfrm>
            <a:off x="5082708" y="3095784"/>
            <a:ext cx="442841" cy="514271"/>
            <a:chOff x="4727025" y="1332775"/>
            <a:chExt cx="59900" cy="69625"/>
          </a:xfrm>
        </p:grpSpPr>
        <p:sp>
          <p:nvSpPr>
            <p:cNvPr id="1265" name="Google Shape;1265;p5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 name="Google Shape;1267;p56"/>
          <p:cNvGrpSpPr/>
          <p:nvPr/>
        </p:nvGrpSpPr>
        <p:grpSpPr>
          <a:xfrm>
            <a:off x="5758025" y="2343272"/>
            <a:ext cx="500909" cy="500899"/>
            <a:chOff x="4820425" y="1329900"/>
            <a:chExt cx="70175" cy="70350"/>
          </a:xfrm>
        </p:grpSpPr>
        <p:sp>
          <p:nvSpPr>
            <p:cNvPr id="1268" name="Google Shape;1268;p5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56"/>
          <p:cNvGrpSpPr/>
          <p:nvPr/>
        </p:nvGrpSpPr>
        <p:grpSpPr>
          <a:xfrm>
            <a:off x="6410648" y="2355062"/>
            <a:ext cx="538135" cy="493119"/>
            <a:chOff x="4903200" y="1331525"/>
            <a:chExt cx="73575" cy="67425"/>
          </a:xfrm>
        </p:grpSpPr>
        <p:sp>
          <p:nvSpPr>
            <p:cNvPr id="1273" name="Google Shape;1273;p5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74" name="Google Shape;1274;p5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56"/>
          <p:cNvGrpSpPr/>
          <p:nvPr/>
        </p:nvGrpSpPr>
        <p:grpSpPr>
          <a:xfrm>
            <a:off x="5670599" y="3097040"/>
            <a:ext cx="544563" cy="511895"/>
            <a:chOff x="4815575" y="1416800"/>
            <a:chExt cx="73750" cy="71400"/>
          </a:xfrm>
        </p:grpSpPr>
        <p:sp>
          <p:nvSpPr>
            <p:cNvPr id="1276" name="Google Shape;1276;p5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 name="Google Shape;1279;p56"/>
          <p:cNvGrpSpPr/>
          <p:nvPr/>
        </p:nvGrpSpPr>
        <p:grpSpPr>
          <a:xfrm>
            <a:off x="6367224" y="3096746"/>
            <a:ext cx="602914" cy="512477"/>
            <a:chOff x="4902475" y="1418875"/>
            <a:chExt cx="74500" cy="63775"/>
          </a:xfrm>
        </p:grpSpPr>
        <p:sp>
          <p:nvSpPr>
            <p:cNvPr id="1280" name="Google Shape;1280;p5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56"/>
          <p:cNvGrpSpPr/>
          <p:nvPr/>
        </p:nvGrpSpPr>
        <p:grpSpPr>
          <a:xfrm>
            <a:off x="5783096" y="3835985"/>
            <a:ext cx="515391" cy="525699"/>
            <a:chOff x="4818100" y="1507675"/>
            <a:chExt cx="71225" cy="71625"/>
          </a:xfrm>
        </p:grpSpPr>
        <p:sp>
          <p:nvSpPr>
            <p:cNvPr id="1283" name="Google Shape;1283;p5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56"/>
          <p:cNvGrpSpPr/>
          <p:nvPr/>
        </p:nvGrpSpPr>
        <p:grpSpPr>
          <a:xfrm>
            <a:off x="5121199" y="3857517"/>
            <a:ext cx="522956" cy="489869"/>
            <a:chOff x="4721450" y="1509475"/>
            <a:chExt cx="79350" cy="74325"/>
          </a:xfrm>
        </p:grpSpPr>
        <p:sp>
          <p:nvSpPr>
            <p:cNvPr id="1288" name="Google Shape;1288;p5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 name="Google Shape;1292;p56"/>
          <p:cNvGrpSpPr/>
          <p:nvPr/>
        </p:nvGrpSpPr>
        <p:grpSpPr>
          <a:xfrm>
            <a:off x="6444441" y="3837269"/>
            <a:ext cx="525704" cy="535436"/>
            <a:chOff x="4906800" y="1507500"/>
            <a:chExt cx="70350" cy="71075"/>
          </a:xfrm>
        </p:grpSpPr>
        <p:sp>
          <p:nvSpPr>
            <p:cNvPr id="1293" name="Google Shape;1293;p5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 name="Google Shape;1298;p56"/>
          <p:cNvGrpSpPr/>
          <p:nvPr/>
        </p:nvGrpSpPr>
        <p:grpSpPr>
          <a:xfrm>
            <a:off x="4477263" y="2343250"/>
            <a:ext cx="508054" cy="508095"/>
            <a:chOff x="3736598" y="2170606"/>
            <a:chExt cx="404889" cy="404889"/>
          </a:xfrm>
        </p:grpSpPr>
        <p:sp>
          <p:nvSpPr>
            <p:cNvPr id="1299" name="Google Shape;1299;p5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56"/>
          <p:cNvGrpSpPr/>
          <p:nvPr/>
        </p:nvGrpSpPr>
        <p:grpSpPr>
          <a:xfrm>
            <a:off x="3765303" y="2343345"/>
            <a:ext cx="575790" cy="507904"/>
            <a:chOff x="3161917" y="2170682"/>
            <a:chExt cx="458870" cy="404737"/>
          </a:xfrm>
        </p:grpSpPr>
        <p:sp>
          <p:nvSpPr>
            <p:cNvPr id="1304" name="Google Shape;1304;p5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305" name="Google Shape;1305;p5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56"/>
          <p:cNvGrpSpPr/>
          <p:nvPr/>
        </p:nvGrpSpPr>
        <p:grpSpPr>
          <a:xfrm>
            <a:off x="3792833" y="3103717"/>
            <a:ext cx="520730" cy="498567"/>
            <a:chOff x="3179914" y="2889488"/>
            <a:chExt cx="422876" cy="404911"/>
          </a:xfrm>
        </p:grpSpPr>
        <p:sp>
          <p:nvSpPr>
            <p:cNvPr id="1308" name="Google Shape;1308;p5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 name="Google Shape;1314;p56"/>
          <p:cNvGrpSpPr/>
          <p:nvPr/>
        </p:nvGrpSpPr>
        <p:grpSpPr>
          <a:xfrm>
            <a:off x="4421513" y="3103677"/>
            <a:ext cx="516145" cy="498648"/>
            <a:chOff x="3729467" y="2889422"/>
            <a:chExt cx="419153" cy="404977"/>
          </a:xfrm>
        </p:grpSpPr>
        <p:sp>
          <p:nvSpPr>
            <p:cNvPr id="1315" name="Google Shape;1315;p5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 name="Google Shape;1322;p5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 name="Google Shape;1326;p56"/>
          <p:cNvGrpSpPr/>
          <p:nvPr/>
        </p:nvGrpSpPr>
        <p:grpSpPr>
          <a:xfrm>
            <a:off x="7141841" y="2550562"/>
            <a:ext cx="166473" cy="141497"/>
            <a:chOff x="4660325" y="1866850"/>
            <a:chExt cx="68350" cy="58100"/>
          </a:xfrm>
        </p:grpSpPr>
        <p:sp>
          <p:nvSpPr>
            <p:cNvPr id="1327" name="Google Shape;1327;p5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56"/>
          <p:cNvGrpSpPr/>
          <p:nvPr/>
        </p:nvGrpSpPr>
        <p:grpSpPr>
          <a:xfrm>
            <a:off x="7451186" y="2576286"/>
            <a:ext cx="162515" cy="90049"/>
            <a:chOff x="4791775" y="1877500"/>
            <a:chExt cx="66725" cy="36975"/>
          </a:xfrm>
        </p:grpSpPr>
        <p:sp>
          <p:nvSpPr>
            <p:cNvPr id="1330" name="Google Shape;1330;p5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56"/>
          <p:cNvGrpSpPr/>
          <p:nvPr/>
        </p:nvGrpSpPr>
        <p:grpSpPr>
          <a:xfrm>
            <a:off x="7772899" y="2576286"/>
            <a:ext cx="144979" cy="90049"/>
            <a:chOff x="4923925" y="1877500"/>
            <a:chExt cx="59525" cy="36975"/>
          </a:xfrm>
        </p:grpSpPr>
        <p:sp>
          <p:nvSpPr>
            <p:cNvPr id="1333" name="Google Shape;1333;p5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 name="Google Shape;1335;p56"/>
          <p:cNvGrpSpPr/>
          <p:nvPr/>
        </p:nvGrpSpPr>
        <p:grpSpPr>
          <a:xfrm>
            <a:off x="8067390" y="2558477"/>
            <a:ext cx="141447" cy="125667"/>
            <a:chOff x="5058450" y="1870100"/>
            <a:chExt cx="58075" cy="51600"/>
          </a:xfrm>
        </p:grpSpPr>
        <p:sp>
          <p:nvSpPr>
            <p:cNvPr id="1336" name="Google Shape;1336;p5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56"/>
          <p:cNvGrpSpPr/>
          <p:nvPr/>
        </p:nvGrpSpPr>
        <p:grpSpPr>
          <a:xfrm>
            <a:off x="7481905" y="2980885"/>
            <a:ext cx="101077" cy="107645"/>
            <a:chOff x="4811425" y="2065025"/>
            <a:chExt cx="41500" cy="44200"/>
          </a:xfrm>
        </p:grpSpPr>
        <p:sp>
          <p:nvSpPr>
            <p:cNvPr id="1339" name="Google Shape;1339;p5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56"/>
          <p:cNvGrpSpPr/>
          <p:nvPr/>
        </p:nvGrpSpPr>
        <p:grpSpPr>
          <a:xfrm>
            <a:off x="7774342" y="2981098"/>
            <a:ext cx="120867" cy="107218"/>
            <a:chOff x="4929875" y="2065025"/>
            <a:chExt cx="49625" cy="44025"/>
          </a:xfrm>
        </p:grpSpPr>
        <p:sp>
          <p:nvSpPr>
            <p:cNvPr id="1342" name="Google Shape;1342;p5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56"/>
          <p:cNvGrpSpPr/>
          <p:nvPr/>
        </p:nvGrpSpPr>
        <p:grpSpPr>
          <a:xfrm>
            <a:off x="8103011" y="2984112"/>
            <a:ext cx="70206" cy="101191"/>
            <a:chOff x="5083925" y="2066350"/>
            <a:chExt cx="28825" cy="41550"/>
          </a:xfrm>
        </p:grpSpPr>
        <p:sp>
          <p:nvSpPr>
            <p:cNvPr id="1345" name="Google Shape;1345;p5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56"/>
          <p:cNvGrpSpPr/>
          <p:nvPr/>
        </p:nvGrpSpPr>
        <p:grpSpPr>
          <a:xfrm>
            <a:off x="7134565" y="2999759"/>
            <a:ext cx="181026" cy="69896"/>
            <a:chOff x="4659775" y="2072775"/>
            <a:chExt cx="74325" cy="28700"/>
          </a:xfrm>
        </p:grpSpPr>
        <p:sp>
          <p:nvSpPr>
            <p:cNvPr id="1348" name="Google Shape;1348;p5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 name="Google Shape;1351;p56"/>
          <p:cNvGrpSpPr/>
          <p:nvPr/>
        </p:nvGrpSpPr>
        <p:grpSpPr>
          <a:xfrm>
            <a:off x="8054421" y="2790324"/>
            <a:ext cx="167387" cy="89197"/>
            <a:chOff x="4662475" y="1976500"/>
            <a:chExt cx="68725" cy="36625"/>
          </a:xfrm>
        </p:grpSpPr>
        <p:sp>
          <p:nvSpPr>
            <p:cNvPr id="1352" name="Google Shape;1352;p5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 name="Google Shape;1355;p56"/>
          <p:cNvGrpSpPr/>
          <p:nvPr/>
        </p:nvGrpSpPr>
        <p:grpSpPr>
          <a:xfrm>
            <a:off x="7751326" y="2793764"/>
            <a:ext cx="166899" cy="82317"/>
            <a:chOff x="4920150" y="1977875"/>
            <a:chExt cx="68525" cy="33800"/>
          </a:xfrm>
        </p:grpSpPr>
        <p:sp>
          <p:nvSpPr>
            <p:cNvPr id="1356" name="Google Shape;1356;p5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56"/>
          <p:cNvGrpSpPr/>
          <p:nvPr/>
        </p:nvGrpSpPr>
        <p:grpSpPr>
          <a:xfrm>
            <a:off x="7162483" y="3197682"/>
            <a:ext cx="125190" cy="127859"/>
            <a:chOff x="4676550" y="2160575"/>
            <a:chExt cx="51400" cy="52500"/>
          </a:xfrm>
        </p:grpSpPr>
        <p:sp>
          <p:nvSpPr>
            <p:cNvPr id="1360" name="Google Shape;1360;p5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56"/>
          <p:cNvGrpSpPr/>
          <p:nvPr/>
        </p:nvGrpSpPr>
        <p:grpSpPr>
          <a:xfrm>
            <a:off x="7459741" y="3204714"/>
            <a:ext cx="145405" cy="113794"/>
            <a:chOff x="4768325" y="2163475"/>
            <a:chExt cx="59700" cy="46725"/>
          </a:xfrm>
        </p:grpSpPr>
        <p:sp>
          <p:nvSpPr>
            <p:cNvPr id="1364" name="Google Shape;1364;p5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 name="Google Shape;1366;p5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 name="Google Shape;1372;p56"/>
          <p:cNvGrpSpPr/>
          <p:nvPr/>
        </p:nvGrpSpPr>
        <p:grpSpPr>
          <a:xfrm>
            <a:off x="7476059" y="3459808"/>
            <a:ext cx="112768" cy="106853"/>
            <a:chOff x="4768575" y="2253950"/>
            <a:chExt cx="46300" cy="43875"/>
          </a:xfrm>
        </p:grpSpPr>
        <p:sp>
          <p:nvSpPr>
            <p:cNvPr id="1373" name="Google Shape;1373;p5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 name="Google Shape;1375;p56"/>
          <p:cNvGrpSpPr/>
          <p:nvPr/>
        </p:nvGrpSpPr>
        <p:grpSpPr>
          <a:xfrm>
            <a:off x="7775682" y="3948834"/>
            <a:ext cx="118187" cy="146246"/>
            <a:chOff x="4960900" y="2433225"/>
            <a:chExt cx="48525" cy="60050"/>
          </a:xfrm>
        </p:grpSpPr>
        <p:sp>
          <p:nvSpPr>
            <p:cNvPr id="1376" name="Google Shape;1376;p5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 name="Google Shape;1378;p56"/>
          <p:cNvGrpSpPr/>
          <p:nvPr/>
        </p:nvGrpSpPr>
        <p:grpSpPr>
          <a:xfrm>
            <a:off x="7464247" y="4212895"/>
            <a:ext cx="136394" cy="143810"/>
            <a:chOff x="4854075" y="2527625"/>
            <a:chExt cx="56000" cy="59050"/>
          </a:xfrm>
        </p:grpSpPr>
        <p:sp>
          <p:nvSpPr>
            <p:cNvPr id="1379" name="Google Shape;1379;p5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 name="Google Shape;1381;p5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4" name="Google Shape;1384;p56"/>
          <p:cNvGrpSpPr/>
          <p:nvPr/>
        </p:nvGrpSpPr>
        <p:grpSpPr>
          <a:xfrm>
            <a:off x="8088458" y="3676639"/>
            <a:ext cx="99312" cy="160797"/>
            <a:chOff x="5059700" y="2334775"/>
            <a:chExt cx="40775" cy="66025"/>
          </a:xfrm>
        </p:grpSpPr>
        <p:sp>
          <p:nvSpPr>
            <p:cNvPr id="1385" name="Google Shape;1385;p5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56"/>
          <p:cNvGrpSpPr/>
          <p:nvPr/>
        </p:nvGrpSpPr>
        <p:grpSpPr>
          <a:xfrm>
            <a:off x="8045622" y="3941771"/>
            <a:ext cx="184984" cy="160371"/>
            <a:chOff x="5037700" y="2430325"/>
            <a:chExt cx="75950" cy="65850"/>
          </a:xfrm>
        </p:grpSpPr>
        <p:sp>
          <p:nvSpPr>
            <p:cNvPr id="1395" name="Google Shape;1395;p5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56"/>
          <p:cNvGrpSpPr/>
          <p:nvPr/>
        </p:nvGrpSpPr>
        <p:grpSpPr>
          <a:xfrm>
            <a:off x="7465128" y="3708223"/>
            <a:ext cx="173014" cy="97629"/>
            <a:chOff x="4756975" y="2341800"/>
            <a:chExt cx="91975" cy="51925"/>
          </a:xfrm>
        </p:grpSpPr>
        <p:sp>
          <p:nvSpPr>
            <p:cNvPr id="1398" name="Google Shape;1398;p5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56"/>
          <p:cNvGrpSpPr/>
          <p:nvPr/>
        </p:nvGrpSpPr>
        <p:grpSpPr>
          <a:xfrm>
            <a:off x="7732065" y="4196920"/>
            <a:ext cx="212497" cy="175761"/>
            <a:chOff x="4943575" y="2516350"/>
            <a:chExt cx="98675" cy="81700"/>
          </a:xfrm>
        </p:grpSpPr>
        <p:sp>
          <p:nvSpPr>
            <p:cNvPr id="1419" name="Google Shape;1419;p5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56"/>
          <p:cNvGrpSpPr/>
          <p:nvPr/>
        </p:nvGrpSpPr>
        <p:grpSpPr>
          <a:xfrm>
            <a:off x="1990126" y="3423163"/>
            <a:ext cx="965351" cy="134611"/>
            <a:chOff x="4411970" y="2962952"/>
            <a:chExt cx="706544" cy="104212"/>
          </a:xfrm>
        </p:grpSpPr>
        <p:sp>
          <p:nvSpPr>
            <p:cNvPr id="1498" name="Google Shape;1498;p5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56"/>
          <p:cNvGrpSpPr/>
          <p:nvPr/>
        </p:nvGrpSpPr>
        <p:grpSpPr>
          <a:xfrm>
            <a:off x="1990126" y="3012077"/>
            <a:ext cx="960158" cy="289172"/>
            <a:chOff x="4411970" y="2726085"/>
            <a:chExt cx="643107" cy="193659"/>
          </a:xfrm>
        </p:grpSpPr>
        <p:sp>
          <p:nvSpPr>
            <p:cNvPr id="1503" name="Google Shape;1503;p5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 name="Google Shape;1506;p56"/>
          <p:cNvGrpSpPr/>
          <p:nvPr/>
        </p:nvGrpSpPr>
        <p:grpSpPr>
          <a:xfrm>
            <a:off x="993018" y="3278187"/>
            <a:ext cx="833173" cy="259209"/>
            <a:chOff x="4411970" y="4340222"/>
            <a:chExt cx="779467" cy="242683"/>
          </a:xfrm>
        </p:grpSpPr>
        <p:sp>
          <p:nvSpPr>
            <p:cNvPr id="1507" name="Google Shape;1507;p5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56"/>
          <p:cNvGrpSpPr/>
          <p:nvPr/>
        </p:nvGrpSpPr>
        <p:grpSpPr>
          <a:xfrm>
            <a:off x="1990126" y="2673933"/>
            <a:ext cx="965160" cy="216230"/>
            <a:chOff x="4411970" y="2468674"/>
            <a:chExt cx="747317" cy="167425"/>
          </a:xfrm>
        </p:grpSpPr>
        <p:sp>
          <p:nvSpPr>
            <p:cNvPr id="1511" name="Google Shape;1511;p5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56"/>
          <p:cNvGrpSpPr/>
          <p:nvPr/>
        </p:nvGrpSpPr>
        <p:grpSpPr>
          <a:xfrm>
            <a:off x="988873" y="2578650"/>
            <a:ext cx="810451" cy="319148"/>
            <a:chOff x="4411970" y="3686602"/>
            <a:chExt cx="797845" cy="314215"/>
          </a:xfrm>
        </p:grpSpPr>
        <p:sp>
          <p:nvSpPr>
            <p:cNvPr id="1514" name="Google Shape;1514;p5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 name="Google Shape;1519;p56"/>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 name="Google Shape;1520;p56"/>
          <p:cNvGrpSpPr/>
          <p:nvPr/>
        </p:nvGrpSpPr>
        <p:grpSpPr>
          <a:xfrm>
            <a:off x="988970" y="2333174"/>
            <a:ext cx="1970333" cy="208784"/>
            <a:chOff x="6336019" y="3733725"/>
            <a:chExt cx="2566206" cy="351310"/>
          </a:xfrm>
        </p:grpSpPr>
        <p:sp>
          <p:nvSpPr>
            <p:cNvPr id="1521" name="Google Shape;1521;p5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 name="Google Shape;1525;p56"/>
          <p:cNvGrpSpPr/>
          <p:nvPr/>
        </p:nvGrpSpPr>
        <p:grpSpPr>
          <a:xfrm>
            <a:off x="1990126" y="3940729"/>
            <a:ext cx="946551" cy="153200"/>
            <a:chOff x="4404545" y="3301592"/>
            <a:chExt cx="782403" cy="129272"/>
          </a:xfrm>
        </p:grpSpPr>
        <p:sp>
          <p:nvSpPr>
            <p:cNvPr id="1526" name="Google Shape;1526;p5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 name="Google Shape;1528;p56"/>
          <p:cNvGrpSpPr/>
          <p:nvPr/>
        </p:nvGrpSpPr>
        <p:grpSpPr>
          <a:xfrm>
            <a:off x="1990126" y="3679688"/>
            <a:ext cx="962257" cy="139127"/>
            <a:chOff x="4411970" y="3131459"/>
            <a:chExt cx="710520" cy="117397"/>
          </a:xfrm>
        </p:grpSpPr>
        <p:sp>
          <p:nvSpPr>
            <p:cNvPr id="1529" name="Google Shape;1529;p5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531" name="Google Shape;1531;p56"/>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 name="Google Shape;1532;p56"/>
          <p:cNvGrpSpPr/>
          <p:nvPr/>
        </p:nvGrpSpPr>
        <p:grpSpPr>
          <a:xfrm>
            <a:off x="990271" y="3614482"/>
            <a:ext cx="823838" cy="458988"/>
            <a:chOff x="4411970" y="1801825"/>
            <a:chExt cx="734586" cy="409262"/>
          </a:xfrm>
        </p:grpSpPr>
        <p:sp>
          <p:nvSpPr>
            <p:cNvPr id="1533" name="Google Shape;1533;p5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 name="Google Shape;1535;p56"/>
          <p:cNvGrpSpPr/>
          <p:nvPr/>
        </p:nvGrpSpPr>
        <p:grpSpPr>
          <a:xfrm>
            <a:off x="990271" y="4162908"/>
            <a:ext cx="856348" cy="212039"/>
            <a:chOff x="4411970" y="2233974"/>
            <a:chExt cx="763574" cy="189068"/>
          </a:xfrm>
        </p:grpSpPr>
        <p:sp>
          <p:nvSpPr>
            <p:cNvPr id="1536" name="Google Shape;1536;p5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 name="Google Shape;1538;p56"/>
          <p:cNvGrpSpPr/>
          <p:nvPr/>
        </p:nvGrpSpPr>
        <p:grpSpPr>
          <a:xfrm>
            <a:off x="3100467" y="2338244"/>
            <a:ext cx="511602" cy="511602"/>
            <a:chOff x="5681300" y="2527788"/>
            <a:chExt cx="805800" cy="805800"/>
          </a:xfrm>
        </p:grpSpPr>
        <p:sp>
          <p:nvSpPr>
            <p:cNvPr id="1539" name="Google Shape;1539;p5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56"/>
          <p:cNvGrpSpPr/>
          <p:nvPr/>
        </p:nvGrpSpPr>
        <p:grpSpPr>
          <a:xfrm>
            <a:off x="3097662" y="3104827"/>
            <a:ext cx="513021" cy="512935"/>
            <a:chOff x="4049800" y="640400"/>
            <a:chExt cx="858900" cy="858900"/>
          </a:xfrm>
        </p:grpSpPr>
        <p:sp>
          <p:nvSpPr>
            <p:cNvPr id="1542" name="Google Shape;1542;p5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 name="Google Shape;1544;p56"/>
          <p:cNvGrpSpPr/>
          <p:nvPr/>
        </p:nvGrpSpPr>
        <p:grpSpPr>
          <a:xfrm>
            <a:off x="3014861" y="3756719"/>
            <a:ext cx="686489" cy="686585"/>
            <a:chOff x="5080188" y="927900"/>
            <a:chExt cx="961200" cy="961200"/>
          </a:xfrm>
        </p:grpSpPr>
        <p:sp>
          <p:nvSpPr>
            <p:cNvPr id="1545" name="Google Shape;1545;p5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 name="Google Shape;1553;p56"/>
          <p:cNvGrpSpPr/>
          <p:nvPr/>
        </p:nvGrpSpPr>
        <p:grpSpPr>
          <a:xfrm>
            <a:off x="3798012" y="3849448"/>
            <a:ext cx="510373" cy="510937"/>
            <a:chOff x="7508249" y="1522825"/>
            <a:chExt cx="1326332" cy="1322987"/>
          </a:xfrm>
        </p:grpSpPr>
        <p:sp>
          <p:nvSpPr>
            <p:cNvPr id="1554" name="Google Shape;1554;p5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56"/>
          <p:cNvGrpSpPr/>
          <p:nvPr/>
        </p:nvGrpSpPr>
        <p:grpSpPr>
          <a:xfrm>
            <a:off x="4489605" y="3850853"/>
            <a:ext cx="492652" cy="503348"/>
            <a:chOff x="6039282" y="1042577"/>
            <a:chExt cx="734315" cy="731929"/>
          </a:xfrm>
        </p:grpSpPr>
        <p:sp>
          <p:nvSpPr>
            <p:cNvPr id="1565" name="Google Shape;1565;p5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56"/>
          <p:cNvGrpSpPr/>
          <p:nvPr/>
        </p:nvGrpSpPr>
        <p:grpSpPr>
          <a:xfrm>
            <a:off x="5130019" y="2346894"/>
            <a:ext cx="483304" cy="504902"/>
            <a:chOff x="1825800" y="1651625"/>
            <a:chExt cx="568125" cy="591775"/>
          </a:xfrm>
        </p:grpSpPr>
        <p:sp>
          <p:nvSpPr>
            <p:cNvPr id="1587" name="Google Shape;1587;p5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3" name="Google Shape;1593;p5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0" name="Shape 1600"/>
        <p:cNvGrpSpPr/>
        <p:nvPr/>
      </p:nvGrpSpPr>
      <p:grpSpPr>
        <a:xfrm>
          <a:off x="0" y="0"/>
          <a:ext cx="0" cy="0"/>
          <a:chOff x="0" y="0"/>
          <a:chExt cx="0" cy="0"/>
        </a:xfrm>
      </p:grpSpPr>
      <p:grpSp>
        <p:nvGrpSpPr>
          <p:cNvPr id="1601" name="Google Shape;1601;p57"/>
          <p:cNvGrpSpPr/>
          <p:nvPr/>
        </p:nvGrpSpPr>
        <p:grpSpPr>
          <a:xfrm>
            <a:off x="745571" y="1168666"/>
            <a:ext cx="2492868" cy="1379876"/>
            <a:chOff x="2654821" y="2311071"/>
            <a:chExt cx="2279715" cy="1262120"/>
          </a:xfrm>
        </p:grpSpPr>
        <p:grpSp>
          <p:nvGrpSpPr>
            <p:cNvPr id="1602" name="Google Shape;1602;p57"/>
            <p:cNvGrpSpPr/>
            <p:nvPr/>
          </p:nvGrpSpPr>
          <p:grpSpPr>
            <a:xfrm>
              <a:off x="4034269" y="2840745"/>
              <a:ext cx="40212" cy="36437"/>
              <a:chOff x="4293400" y="2574725"/>
              <a:chExt cx="84425" cy="80100"/>
            </a:xfrm>
          </p:grpSpPr>
          <p:sp>
            <p:nvSpPr>
              <p:cNvPr id="1603" name="Google Shape;1603;p5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604" name="Google Shape;1604;p5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 name="Google Shape;1605;p57"/>
            <p:cNvGrpSpPr/>
            <p:nvPr/>
          </p:nvGrpSpPr>
          <p:grpSpPr>
            <a:xfrm>
              <a:off x="3894606" y="2334874"/>
              <a:ext cx="913198" cy="518984"/>
              <a:chOff x="4000175" y="1462675"/>
              <a:chExt cx="1917275" cy="1140875"/>
            </a:xfrm>
          </p:grpSpPr>
          <p:sp>
            <p:nvSpPr>
              <p:cNvPr id="1606" name="Google Shape;1606;p5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607" name="Google Shape;1607;p57"/>
              <p:cNvGrpSpPr/>
              <p:nvPr/>
            </p:nvGrpSpPr>
            <p:grpSpPr>
              <a:xfrm>
                <a:off x="4000175" y="1462675"/>
                <a:ext cx="1917275" cy="1140875"/>
                <a:chOff x="4000175" y="1462675"/>
                <a:chExt cx="1917275" cy="1140875"/>
              </a:xfrm>
            </p:grpSpPr>
            <p:sp>
              <p:nvSpPr>
                <p:cNvPr id="1608" name="Google Shape;1608;p5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609" name="Google Shape;1609;p5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13" name="Google Shape;1613;p5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4" name="Google Shape;1614;p57"/>
            <p:cNvGrpSpPr/>
            <p:nvPr/>
          </p:nvGrpSpPr>
          <p:grpSpPr>
            <a:xfrm>
              <a:off x="3875768" y="2846704"/>
              <a:ext cx="44796" cy="47366"/>
              <a:chOff x="3960625" y="2587825"/>
              <a:chExt cx="94050" cy="104125"/>
            </a:xfrm>
          </p:grpSpPr>
          <p:sp>
            <p:nvSpPr>
              <p:cNvPr id="1615" name="Google Shape;1615;p5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616" name="Google Shape;1616;p5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 name="Google Shape;1617;p57"/>
            <p:cNvGrpSpPr/>
            <p:nvPr/>
          </p:nvGrpSpPr>
          <p:grpSpPr>
            <a:xfrm>
              <a:off x="3782759" y="2807162"/>
              <a:ext cx="82686" cy="85487"/>
              <a:chOff x="3765350" y="2500900"/>
              <a:chExt cx="173600" cy="187925"/>
            </a:xfrm>
          </p:grpSpPr>
          <p:sp>
            <p:nvSpPr>
              <p:cNvPr id="1618" name="Google Shape;1618;p5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619" name="Google Shape;1619;p5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57"/>
            <p:cNvGrpSpPr/>
            <p:nvPr/>
          </p:nvGrpSpPr>
          <p:grpSpPr>
            <a:xfrm>
              <a:off x="3775674" y="2798496"/>
              <a:ext cx="40545" cy="23564"/>
              <a:chOff x="3750475" y="2481850"/>
              <a:chExt cx="85125" cy="51800"/>
            </a:xfrm>
          </p:grpSpPr>
          <p:sp>
            <p:nvSpPr>
              <p:cNvPr id="1625" name="Google Shape;1625;p5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627" name="Google Shape;1627;p57"/>
            <p:cNvGrpSpPr/>
            <p:nvPr/>
          </p:nvGrpSpPr>
          <p:grpSpPr>
            <a:xfrm>
              <a:off x="3716946" y="2776024"/>
              <a:ext cx="81971" cy="76912"/>
              <a:chOff x="3627175" y="2432450"/>
              <a:chExt cx="172100" cy="169075"/>
            </a:xfrm>
          </p:grpSpPr>
          <p:sp>
            <p:nvSpPr>
              <p:cNvPr id="1628" name="Google Shape;1628;p5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630" name="Google Shape;1630;p5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631" name="Google Shape;1631;p57"/>
            <p:cNvGrpSpPr/>
            <p:nvPr/>
          </p:nvGrpSpPr>
          <p:grpSpPr>
            <a:xfrm>
              <a:off x="3685682" y="2845624"/>
              <a:ext cx="29311" cy="45055"/>
              <a:chOff x="3561536" y="2585450"/>
              <a:chExt cx="61539" cy="99045"/>
            </a:xfrm>
          </p:grpSpPr>
          <p:sp>
            <p:nvSpPr>
              <p:cNvPr id="1632" name="Google Shape;1632;p5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634" name="Google Shape;1634;p57"/>
            <p:cNvGrpSpPr/>
            <p:nvPr/>
          </p:nvGrpSpPr>
          <p:grpSpPr>
            <a:xfrm>
              <a:off x="3849905" y="2572252"/>
              <a:ext cx="74339" cy="119559"/>
              <a:chOff x="3906325" y="1984500"/>
              <a:chExt cx="156075" cy="262825"/>
            </a:xfrm>
          </p:grpSpPr>
          <p:sp>
            <p:nvSpPr>
              <p:cNvPr id="1635" name="Google Shape;1635;p5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636" name="Google Shape;1636;p5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 name="Google Shape;1637;p57"/>
            <p:cNvGrpSpPr/>
            <p:nvPr/>
          </p:nvGrpSpPr>
          <p:grpSpPr>
            <a:xfrm>
              <a:off x="2654821" y="2414345"/>
              <a:ext cx="667570" cy="558731"/>
              <a:chOff x="1397225" y="1637375"/>
              <a:chExt cx="1401575" cy="1228250"/>
            </a:xfrm>
          </p:grpSpPr>
          <p:sp>
            <p:nvSpPr>
              <p:cNvPr id="1638" name="Google Shape;1638;p5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639" name="Google Shape;1639;p57"/>
              <p:cNvGrpSpPr/>
              <p:nvPr/>
            </p:nvGrpSpPr>
            <p:grpSpPr>
              <a:xfrm>
                <a:off x="1397225" y="1637375"/>
                <a:ext cx="1398775" cy="1228250"/>
                <a:chOff x="1397225" y="1637375"/>
                <a:chExt cx="1398775" cy="1228250"/>
              </a:xfrm>
            </p:grpSpPr>
            <p:sp>
              <p:nvSpPr>
                <p:cNvPr id="1640" name="Google Shape;1640;p5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2" name="Google Shape;1642;p57"/>
            <p:cNvGrpSpPr/>
            <p:nvPr/>
          </p:nvGrpSpPr>
          <p:grpSpPr>
            <a:xfrm>
              <a:off x="3230417" y="3103734"/>
              <a:ext cx="282982" cy="280332"/>
              <a:chOff x="2605700" y="3152850"/>
              <a:chExt cx="594125" cy="616250"/>
            </a:xfrm>
          </p:grpSpPr>
          <p:sp>
            <p:nvSpPr>
              <p:cNvPr id="1643" name="Google Shape;1643;p5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644" name="Google Shape;1644;p5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645" name="Google Shape;1645;p57"/>
            <p:cNvGrpSpPr/>
            <p:nvPr/>
          </p:nvGrpSpPr>
          <p:grpSpPr>
            <a:xfrm>
              <a:off x="3265985" y="3226989"/>
              <a:ext cx="87151" cy="346202"/>
              <a:chOff x="2680375" y="3423800"/>
              <a:chExt cx="182975" cy="761050"/>
            </a:xfrm>
          </p:grpSpPr>
          <p:sp>
            <p:nvSpPr>
              <p:cNvPr id="1646" name="Google Shape;1646;p5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647" name="Google Shape;1647;p5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 name="Google Shape;1648;p57"/>
            <p:cNvGrpSpPr/>
            <p:nvPr/>
          </p:nvGrpSpPr>
          <p:grpSpPr>
            <a:xfrm>
              <a:off x="3855466" y="3289811"/>
              <a:ext cx="112514" cy="94210"/>
              <a:chOff x="3918000" y="3561900"/>
              <a:chExt cx="236225" cy="207100"/>
            </a:xfrm>
          </p:grpSpPr>
          <p:sp>
            <p:nvSpPr>
              <p:cNvPr id="1649" name="Google Shape;1649;p5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650" name="Google Shape;1650;p5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1" name="Google Shape;1651;p5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654" name="Google Shape;1654;p57"/>
            <p:cNvGrpSpPr/>
            <p:nvPr/>
          </p:nvGrpSpPr>
          <p:grpSpPr>
            <a:xfrm>
              <a:off x="2905224" y="2311071"/>
              <a:ext cx="596721" cy="528992"/>
              <a:chOff x="1922950" y="1410350"/>
              <a:chExt cx="1252825" cy="1162875"/>
            </a:xfrm>
          </p:grpSpPr>
          <p:sp>
            <p:nvSpPr>
              <p:cNvPr id="1655" name="Google Shape;1655;p5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671" name="Google Shape;1671;p5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91" name="Google Shape;1691;p5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92" name="Google Shape;1692;p5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3" name="Google Shape;1693;p57"/>
            <p:cNvGrpSpPr/>
            <p:nvPr/>
          </p:nvGrpSpPr>
          <p:grpSpPr>
            <a:xfrm>
              <a:off x="3280929" y="3294542"/>
              <a:ext cx="109894" cy="272224"/>
              <a:chOff x="2711750" y="3572300"/>
              <a:chExt cx="230725" cy="598425"/>
            </a:xfrm>
          </p:grpSpPr>
          <p:sp>
            <p:nvSpPr>
              <p:cNvPr id="1694" name="Google Shape;1694;p5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6" name="Google Shape;1696;p5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7" name="Google Shape;1697;p57"/>
            <p:cNvGrpSpPr/>
            <p:nvPr/>
          </p:nvGrpSpPr>
          <p:grpSpPr>
            <a:xfrm>
              <a:off x="3790439" y="2408636"/>
              <a:ext cx="73017" cy="75684"/>
              <a:chOff x="3781475" y="1624825"/>
              <a:chExt cx="153300" cy="166375"/>
            </a:xfrm>
          </p:grpSpPr>
          <p:sp>
            <p:nvSpPr>
              <p:cNvPr id="1698" name="Google Shape;1698;p5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2" name="Google Shape;1702;p5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9" name="Google Shape;1709;p57"/>
            <p:cNvGrpSpPr/>
            <p:nvPr/>
          </p:nvGrpSpPr>
          <p:grpSpPr>
            <a:xfrm>
              <a:off x="4403342" y="3107749"/>
              <a:ext cx="316680" cy="101374"/>
              <a:chOff x="5068275" y="3161675"/>
              <a:chExt cx="664875" cy="222850"/>
            </a:xfrm>
          </p:grpSpPr>
          <p:sp>
            <p:nvSpPr>
              <p:cNvPr id="1710" name="Google Shape;1710;p5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4" name="Google Shape;1714;p5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3" name="Google Shape;1743;p57"/>
            <p:cNvGrpSpPr/>
            <p:nvPr/>
          </p:nvGrpSpPr>
          <p:grpSpPr>
            <a:xfrm>
              <a:off x="3697513" y="2707266"/>
              <a:ext cx="59549" cy="79733"/>
              <a:chOff x="3586375" y="2281300"/>
              <a:chExt cx="125025" cy="175275"/>
            </a:xfrm>
          </p:grpSpPr>
          <p:sp>
            <p:nvSpPr>
              <p:cNvPr id="1744" name="Google Shape;1744;p5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6" name="Google Shape;1746;p5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7" name="Google Shape;1747;p57"/>
            <p:cNvGrpSpPr/>
            <p:nvPr/>
          </p:nvGrpSpPr>
          <p:grpSpPr>
            <a:xfrm>
              <a:off x="4513224" y="3221724"/>
              <a:ext cx="274563" cy="280321"/>
              <a:chOff x="5298975" y="3412225"/>
              <a:chExt cx="576450" cy="616225"/>
            </a:xfrm>
          </p:grpSpPr>
          <p:sp>
            <p:nvSpPr>
              <p:cNvPr id="1748" name="Google Shape;1748;p5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49" name="Google Shape;1749;p5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 name="Google Shape;1750;p57"/>
            <p:cNvGrpSpPr/>
            <p:nvPr/>
          </p:nvGrpSpPr>
          <p:grpSpPr>
            <a:xfrm>
              <a:off x="4824403" y="3421846"/>
              <a:ext cx="110132" cy="130647"/>
              <a:chOff x="5952300" y="3852150"/>
              <a:chExt cx="231225" cy="287200"/>
            </a:xfrm>
          </p:grpSpPr>
          <p:sp>
            <p:nvSpPr>
              <p:cNvPr id="1751" name="Google Shape;1751;p5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3" name="Google Shape;1753;p5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1" name="Google Shape;1761;p57"/>
            <p:cNvGrpSpPr/>
            <p:nvPr/>
          </p:nvGrpSpPr>
          <p:grpSpPr>
            <a:xfrm>
              <a:off x="4295710" y="3079670"/>
              <a:ext cx="14968" cy="27135"/>
              <a:chOff x="4842300" y="3099950"/>
              <a:chExt cx="31425" cy="59650"/>
            </a:xfrm>
          </p:grpSpPr>
          <p:sp>
            <p:nvSpPr>
              <p:cNvPr id="1762" name="Google Shape;1762;p5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6" name="Google Shape;1766;p5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4" name="Google Shape;1774;p57"/>
            <p:cNvGrpSpPr/>
            <p:nvPr/>
          </p:nvGrpSpPr>
          <p:grpSpPr>
            <a:xfrm>
              <a:off x="3831056" y="2816010"/>
              <a:ext cx="37378" cy="27612"/>
              <a:chOff x="3866750" y="2520350"/>
              <a:chExt cx="78475" cy="60700"/>
            </a:xfrm>
          </p:grpSpPr>
          <p:sp>
            <p:nvSpPr>
              <p:cNvPr id="1775" name="Google Shape;1775;p5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9" name="Google Shape;1779;p5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96" name="Google Shape;1796;p5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808" name="Google Shape;1808;p5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1" name="Google Shape;1821;p57"/>
            <p:cNvGrpSpPr/>
            <p:nvPr/>
          </p:nvGrpSpPr>
          <p:grpSpPr>
            <a:xfrm>
              <a:off x="3632736" y="3051591"/>
              <a:ext cx="63288" cy="45217"/>
              <a:chOff x="3450375" y="3038225"/>
              <a:chExt cx="132875" cy="99400"/>
            </a:xfrm>
          </p:grpSpPr>
          <p:sp>
            <p:nvSpPr>
              <p:cNvPr id="1822" name="Google Shape;1822;p5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4" name="Google Shape;1824;p5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33" name="Google Shape;1833;p5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43" name="Google Shape;1843;p5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849" name="Google Shape;1849;p5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 name="Google Shape;1859;p57"/>
          <p:cNvGrpSpPr/>
          <p:nvPr/>
        </p:nvGrpSpPr>
        <p:grpSpPr>
          <a:xfrm>
            <a:off x="3554131" y="1233340"/>
            <a:ext cx="2078182" cy="1366558"/>
            <a:chOff x="235800" y="830650"/>
            <a:chExt cx="6978450" cy="4588844"/>
          </a:xfrm>
        </p:grpSpPr>
        <p:sp>
          <p:nvSpPr>
            <p:cNvPr id="1860" name="Google Shape;1860;p5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57"/>
          <p:cNvGrpSpPr/>
          <p:nvPr/>
        </p:nvGrpSpPr>
        <p:grpSpPr>
          <a:xfrm>
            <a:off x="742628" y="3064442"/>
            <a:ext cx="2622876" cy="1333540"/>
            <a:chOff x="238125" y="1038125"/>
            <a:chExt cx="7146800" cy="3633625"/>
          </a:xfrm>
        </p:grpSpPr>
        <p:sp>
          <p:nvSpPr>
            <p:cNvPr id="1867" name="Google Shape;1867;p5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9" name="Google Shape;3439;p57"/>
          <p:cNvGrpSpPr/>
          <p:nvPr/>
        </p:nvGrpSpPr>
        <p:grpSpPr>
          <a:xfrm>
            <a:off x="5857556" y="1206552"/>
            <a:ext cx="2590840" cy="1380235"/>
            <a:chOff x="233350" y="949250"/>
            <a:chExt cx="7137300" cy="3802300"/>
          </a:xfrm>
        </p:grpSpPr>
        <p:sp>
          <p:nvSpPr>
            <p:cNvPr id="3440" name="Google Shape;3440;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1" name="Google Shape;3491;p57"/>
          <p:cNvGrpSpPr/>
          <p:nvPr/>
        </p:nvGrpSpPr>
        <p:grpSpPr>
          <a:xfrm>
            <a:off x="7671985" y="3251325"/>
            <a:ext cx="104231" cy="320340"/>
            <a:chOff x="7564426" y="3224343"/>
            <a:chExt cx="119985" cy="368801"/>
          </a:xfrm>
        </p:grpSpPr>
        <p:sp>
          <p:nvSpPr>
            <p:cNvPr id="3492" name="Google Shape;3492;p5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57"/>
          <p:cNvGrpSpPr/>
          <p:nvPr/>
        </p:nvGrpSpPr>
        <p:grpSpPr>
          <a:xfrm>
            <a:off x="7371473" y="3245427"/>
            <a:ext cx="189489" cy="332132"/>
            <a:chOff x="8370831" y="3202002"/>
            <a:chExt cx="218129" cy="382376"/>
          </a:xfrm>
        </p:grpSpPr>
        <p:sp>
          <p:nvSpPr>
            <p:cNvPr id="3495" name="Google Shape;3495;p5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7" name="Google Shape;3497;p57"/>
          <p:cNvGrpSpPr/>
          <p:nvPr/>
        </p:nvGrpSpPr>
        <p:grpSpPr>
          <a:xfrm>
            <a:off x="8094863" y="3656559"/>
            <a:ext cx="309429" cy="267000"/>
            <a:chOff x="6742064" y="3750480"/>
            <a:chExt cx="399315" cy="344560"/>
          </a:xfrm>
        </p:grpSpPr>
        <p:sp>
          <p:nvSpPr>
            <p:cNvPr id="3498" name="Google Shape;3498;p5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0" name="Google Shape;3500;p57"/>
          <p:cNvGrpSpPr/>
          <p:nvPr/>
        </p:nvGrpSpPr>
        <p:grpSpPr>
          <a:xfrm>
            <a:off x="7633882" y="4007606"/>
            <a:ext cx="180437" cy="281608"/>
            <a:chOff x="7248525" y="3739696"/>
            <a:chExt cx="230531" cy="359790"/>
          </a:xfrm>
        </p:grpSpPr>
        <p:sp>
          <p:nvSpPr>
            <p:cNvPr id="3501" name="Google Shape;3501;p5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3" name="Google Shape;3503;p57"/>
          <p:cNvGrpSpPr/>
          <p:nvPr/>
        </p:nvGrpSpPr>
        <p:grpSpPr>
          <a:xfrm>
            <a:off x="7879801" y="3650830"/>
            <a:ext cx="162896" cy="278710"/>
            <a:chOff x="7601242" y="3729267"/>
            <a:chExt cx="222566" cy="380803"/>
          </a:xfrm>
        </p:grpSpPr>
        <p:sp>
          <p:nvSpPr>
            <p:cNvPr id="3504" name="Google Shape;3504;p5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6" name="Google Shape;3506;p57"/>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7" name="Google Shape;3507;p57"/>
          <p:cNvGrpSpPr/>
          <p:nvPr/>
        </p:nvGrpSpPr>
        <p:grpSpPr>
          <a:xfrm>
            <a:off x="7369446" y="3651971"/>
            <a:ext cx="193543" cy="275990"/>
            <a:chOff x="8304647" y="3738687"/>
            <a:chExt cx="225076" cy="320956"/>
          </a:xfrm>
        </p:grpSpPr>
        <p:sp>
          <p:nvSpPr>
            <p:cNvPr id="3508" name="Google Shape;3508;p5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1" name="Google Shape;3511;p57"/>
          <p:cNvGrpSpPr/>
          <p:nvPr/>
        </p:nvGrpSpPr>
        <p:grpSpPr>
          <a:xfrm>
            <a:off x="7641939" y="3651971"/>
            <a:ext cx="178492" cy="275990"/>
            <a:chOff x="8615101" y="3738687"/>
            <a:chExt cx="207573" cy="320956"/>
          </a:xfrm>
        </p:grpSpPr>
        <p:sp>
          <p:nvSpPr>
            <p:cNvPr id="3512" name="Google Shape;3512;p5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5" name="Google Shape;3515;p57"/>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6" name="Google Shape;3516;p57"/>
          <p:cNvGrpSpPr/>
          <p:nvPr/>
        </p:nvGrpSpPr>
        <p:grpSpPr>
          <a:xfrm>
            <a:off x="6036644" y="3773459"/>
            <a:ext cx="557670" cy="511283"/>
            <a:chOff x="6015419" y="3716859"/>
            <a:chExt cx="557671" cy="511283"/>
          </a:xfrm>
        </p:grpSpPr>
        <p:sp>
          <p:nvSpPr>
            <p:cNvPr id="3517" name="Google Shape;3517;p5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8" name="Google Shape;3518;p57"/>
            <p:cNvGrpSpPr/>
            <p:nvPr/>
          </p:nvGrpSpPr>
          <p:grpSpPr>
            <a:xfrm>
              <a:off x="6036094" y="3716980"/>
              <a:ext cx="529860" cy="510468"/>
              <a:chOff x="6036094" y="3716980"/>
              <a:chExt cx="529860" cy="510468"/>
            </a:xfrm>
          </p:grpSpPr>
          <p:sp>
            <p:nvSpPr>
              <p:cNvPr id="3519" name="Google Shape;3519;p5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29" name="Google Shape;3529;p57"/>
          <p:cNvGrpSpPr/>
          <p:nvPr/>
        </p:nvGrpSpPr>
        <p:grpSpPr>
          <a:xfrm>
            <a:off x="6665529" y="3130228"/>
            <a:ext cx="576302" cy="511871"/>
            <a:chOff x="6644304" y="3073628"/>
            <a:chExt cx="576302" cy="511871"/>
          </a:xfrm>
        </p:grpSpPr>
        <p:sp>
          <p:nvSpPr>
            <p:cNvPr id="3530" name="Google Shape;3530;p5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1" name="Google Shape;3531;p57"/>
            <p:cNvGrpSpPr/>
            <p:nvPr/>
          </p:nvGrpSpPr>
          <p:grpSpPr>
            <a:xfrm>
              <a:off x="6712169" y="3085440"/>
              <a:ext cx="481622" cy="494913"/>
              <a:chOff x="6712169" y="3085440"/>
              <a:chExt cx="481622" cy="494913"/>
            </a:xfrm>
          </p:grpSpPr>
          <p:sp>
            <p:nvSpPr>
              <p:cNvPr id="3532" name="Google Shape;3532;p5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7" name="Google Shape;3537;p5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0" name="Google Shape;3540;p57"/>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1" name="Google Shape;3541;p57"/>
          <p:cNvGrpSpPr/>
          <p:nvPr/>
        </p:nvGrpSpPr>
        <p:grpSpPr>
          <a:xfrm>
            <a:off x="6673379" y="3773223"/>
            <a:ext cx="560631" cy="511352"/>
            <a:chOff x="6652154" y="3716623"/>
            <a:chExt cx="560631" cy="511352"/>
          </a:xfrm>
        </p:grpSpPr>
        <p:sp>
          <p:nvSpPr>
            <p:cNvPr id="3542" name="Google Shape;3542;p5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3" name="Google Shape;3543;p57"/>
            <p:cNvGrpSpPr/>
            <p:nvPr/>
          </p:nvGrpSpPr>
          <p:grpSpPr>
            <a:xfrm>
              <a:off x="6669657" y="3716715"/>
              <a:ext cx="466779" cy="464290"/>
              <a:chOff x="6669657" y="3716715"/>
              <a:chExt cx="466779" cy="464290"/>
            </a:xfrm>
          </p:grpSpPr>
          <p:sp>
            <p:nvSpPr>
              <p:cNvPr id="3544" name="Google Shape;3544;p5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57" name="Google Shape;3557;p57"/>
          <p:cNvGrpSpPr/>
          <p:nvPr/>
        </p:nvGrpSpPr>
        <p:grpSpPr>
          <a:xfrm>
            <a:off x="7867470" y="4054631"/>
            <a:ext cx="187557" cy="187557"/>
            <a:chOff x="8565775" y="671075"/>
            <a:chExt cx="441000" cy="441000"/>
          </a:xfrm>
        </p:grpSpPr>
        <p:sp>
          <p:nvSpPr>
            <p:cNvPr id="3558" name="Google Shape;3558;p5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0" name="Google Shape;3560;p57"/>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2" name="Google Shape;3562;p57"/>
          <p:cNvGrpSpPr/>
          <p:nvPr/>
        </p:nvGrpSpPr>
        <p:grpSpPr>
          <a:xfrm>
            <a:off x="6021325" y="3132850"/>
            <a:ext cx="587871" cy="512373"/>
            <a:chOff x="6000100" y="3076250"/>
            <a:chExt cx="587871" cy="512373"/>
          </a:xfrm>
        </p:grpSpPr>
        <p:sp>
          <p:nvSpPr>
            <p:cNvPr id="3563" name="Google Shape;3563;p5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4" name="Google Shape;3564;p57"/>
            <p:cNvGrpSpPr/>
            <p:nvPr/>
          </p:nvGrpSpPr>
          <p:grpSpPr>
            <a:xfrm>
              <a:off x="6031360" y="3076713"/>
              <a:ext cx="539107" cy="480965"/>
              <a:chOff x="6031360" y="3076713"/>
              <a:chExt cx="539107" cy="480965"/>
            </a:xfrm>
          </p:grpSpPr>
          <p:sp>
            <p:nvSpPr>
              <p:cNvPr id="3565" name="Google Shape;3565;p5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2" name="Google Shape;3572;p57"/>
          <p:cNvGrpSpPr/>
          <p:nvPr/>
        </p:nvGrpSpPr>
        <p:grpSpPr>
          <a:xfrm>
            <a:off x="3597785" y="3065882"/>
            <a:ext cx="2241344" cy="1330656"/>
            <a:chOff x="3597785" y="3065882"/>
            <a:chExt cx="2241344" cy="1330656"/>
          </a:xfrm>
        </p:grpSpPr>
        <p:grpSp>
          <p:nvGrpSpPr>
            <p:cNvPr id="3573" name="Google Shape;3573;p57"/>
            <p:cNvGrpSpPr/>
            <p:nvPr/>
          </p:nvGrpSpPr>
          <p:grpSpPr>
            <a:xfrm>
              <a:off x="5296908" y="3937355"/>
              <a:ext cx="143198" cy="32380"/>
              <a:chOff x="5296908" y="3937355"/>
              <a:chExt cx="143198" cy="32380"/>
            </a:xfrm>
          </p:grpSpPr>
          <p:sp>
            <p:nvSpPr>
              <p:cNvPr id="3574" name="Google Shape;3574;p5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5" name="Google Shape;3575;p57"/>
              <p:cNvGrpSpPr/>
              <p:nvPr/>
            </p:nvGrpSpPr>
            <p:grpSpPr>
              <a:xfrm>
                <a:off x="5402331" y="3937355"/>
                <a:ext cx="37776" cy="32380"/>
                <a:chOff x="5402331" y="3937355"/>
                <a:chExt cx="37776" cy="32380"/>
              </a:xfrm>
            </p:grpSpPr>
            <p:sp>
              <p:nvSpPr>
                <p:cNvPr id="3576" name="Google Shape;3576;p5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8" name="Google Shape;3578;p57"/>
              <p:cNvGrpSpPr/>
              <p:nvPr/>
            </p:nvGrpSpPr>
            <p:grpSpPr>
              <a:xfrm>
                <a:off x="5296908" y="3937355"/>
                <a:ext cx="37783" cy="32380"/>
                <a:chOff x="5296908" y="3937355"/>
                <a:chExt cx="37783" cy="32380"/>
              </a:xfrm>
            </p:grpSpPr>
            <p:sp>
              <p:nvSpPr>
                <p:cNvPr id="3579" name="Google Shape;3579;p5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1" name="Google Shape;3581;p57"/>
            <p:cNvGrpSpPr/>
            <p:nvPr/>
          </p:nvGrpSpPr>
          <p:grpSpPr>
            <a:xfrm>
              <a:off x="4724163" y="3119631"/>
              <a:ext cx="120838" cy="84218"/>
              <a:chOff x="4724163" y="3119631"/>
              <a:chExt cx="120838" cy="84218"/>
            </a:xfrm>
          </p:grpSpPr>
          <p:grpSp>
            <p:nvGrpSpPr>
              <p:cNvPr id="3582" name="Google Shape;3582;p57"/>
              <p:cNvGrpSpPr/>
              <p:nvPr/>
            </p:nvGrpSpPr>
            <p:grpSpPr>
              <a:xfrm>
                <a:off x="4746712" y="3132773"/>
                <a:ext cx="86869" cy="56424"/>
                <a:chOff x="4746712" y="3132773"/>
                <a:chExt cx="86869" cy="56424"/>
              </a:xfrm>
            </p:grpSpPr>
            <p:sp>
              <p:nvSpPr>
                <p:cNvPr id="3583" name="Google Shape;3583;p5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57"/>
              <p:cNvGrpSpPr/>
              <p:nvPr/>
            </p:nvGrpSpPr>
            <p:grpSpPr>
              <a:xfrm>
                <a:off x="4773634" y="3143336"/>
                <a:ext cx="37776" cy="32451"/>
                <a:chOff x="4773634" y="3143336"/>
                <a:chExt cx="37776" cy="32451"/>
              </a:xfrm>
            </p:grpSpPr>
            <p:sp>
              <p:nvSpPr>
                <p:cNvPr id="3586" name="Google Shape;3586;p5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8" name="Google Shape;3588;p57"/>
              <p:cNvGrpSpPr/>
              <p:nvPr/>
            </p:nvGrpSpPr>
            <p:grpSpPr>
              <a:xfrm>
                <a:off x="4724163" y="3131248"/>
                <a:ext cx="37776" cy="32459"/>
                <a:chOff x="4724163" y="3131248"/>
                <a:chExt cx="37776" cy="32459"/>
              </a:xfrm>
            </p:grpSpPr>
            <p:sp>
              <p:nvSpPr>
                <p:cNvPr id="3589" name="Google Shape;3589;p5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1" name="Google Shape;3591;p57"/>
              <p:cNvGrpSpPr/>
              <p:nvPr/>
            </p:nvGrpSpPr>
            <p:grpSpPr>
              <a:xfrm>
                <a:off x="4755081" y="3176054"/>
                <a:ext cx="32357" cy="27795"/>
                <a:chOff x="4755081" y="3176054"/>
                <a:chExt cx="32357" cy="27795"/>
              </a:xfrm>
            </p:grpSpPr>
            <p:sp>
              <p:nvSpPr>
                <p:cNvPr id="3592" name="Google Shape;3592;p5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57"/>
              <p:cNvGrpSpPr/>
              <p:nvPr/>
            </p:nvGrpSpPr>
            <p:grpSpPr>
              <a:xfrm>
                <a:off x="4812550" y="3119631"/>
                <a:ext cx="32451" cy="27803"/>
                <a:chOff x="4812550" y="3119631"/>
                <a:chExt cx="32451" cy="27803"/>
              </a:xfrm>
            </p:grpSpPr>
            <p:sp>
              <p:nvSpPr>
                <p:cNvPr id="3595" name="Google Shape;3595;p5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97" name="Google Shape;3597;p57"/>
            <p:cNvGrpSpPr/>
            <p:nvPr/>
          </p:nvGrpSpPr>
          <p:grpSpPr>
            <a:xfrm>
              <a:off x="5382826" y="4027197"/>
              <a:ext cx="268967" cy="250422"/>
              <a:chOff x="5382826" y="4027197"/>
              <a:chExt cx="268967" cy="250422"/>
            </a:xfrm>
          </p:grpSpPr>
          <p:grpSp>
            <p:nvGrpSpPr>
              <p:cNvPr id="3598" name="Google Shape;3598;p57"/>
              <p:cNvGrpSpPr/>
              <p:nvPr/>
            </p:nvGrpSpPr>
            <p:grpSpPr>
              <a:xfrm>
                <a:off x="5405280" y="4042510"/>
                <a:ext cx="237570" cy="218647"/>
                <a:chOff x="5405280" y="4042510"/>
                <a:chExt cx="237570" cy="218647"/>
              </a:xfrm>
            </p:grpSpPr>
            <p:sp>
              <p:nvSpPr>
                <p:cNvPr id="3599" name="Google Shape;3599;p5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5" name="Google Shape;3605;p57"/>
              <p:cNvGrpSpPr/>
              <p:nvPr/>
            </p:nvGrpSpPr>
            <p:grpSpPr>
              <a:xfrm>
                <a:off x="5382826" y="4125549"/>
                <a:ext cx="37776" cy="32380"/>
                <a:chOff x="5382826" y="4125549"/>
                <a:chExt cx="37776" cy="32380"/>
              </a:xfrm>
            </p:grpSpPr>
            <p:sp>
              <p:nvSpPr>
                <p:cNvPr id="3606" name="Google Shape;3606;p5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8" name="Google Shape;3608;p57"/>
              <p:cNvGrpSpPr/>
              <p:nvPr/>
            </p:nvGrpSpPr>
            <p:grpSpPr>
              <a:xfrm>
                <a:off x="5475680" y="4195587"/>
                <a:ext cx="37783" cy="32364"/>
                <a:chOff x="5475680" y="4195587"/>
                <a:chExt cx="37783" cy="32364"/>
              </a:xfrm>
            </p:grpSpPr>
            <p:sp>
              <p:nvSpPr>
                <p:cNvPr id="3609" name="Google Shape;3609;p5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1" name="Google Shape;3611;p57"/>
              <p:cNvGrpSpPr/>
              <p:nvPr/>
            </p:nvGrpSpPr>
            <p:grpSpPr>
              <a:xfrm>
                <a:off x="5532575" y="4027197"/>
                <a:ext cx="33308" cy="32262"/>
                <a:chOff x="5532575" y="4027197"/>
                <a:chExt cx="33308" cy="32262"/>
              </a:xfrm>
            </p:grpSpPr>
            <p:sp>
              <p:nvSpPr>
                <p:cNvPr id="3612" name="Google Shape;3612;p5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4" name="Google Shape;3614;p57"/>
              <p:cNvGrpSpPr/>
              <p:nvPr/>
            </p:nvGrpSpPr>
            <p:grpSpPr>
              <a:xfrm>
                <a:off x="5590706" y="4245348"/>
                <a:ext cx="33497" cy="32270"/>
                <a:chOff x="5590706" y="4245348"/>
                <a:chExt cx="33497" cy="32270"/>
              </a:xfrm>
            </p:grpSpPr>
            <p:sp>
              <p:nvSpPr>
                <p:cNvPr id="3615" name="Google Shape;3615;p5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57"/>
              <p:cNvGrpSpPr/>
              <p:nvPr/>
            </p:nvGrpSpPr>
            <p:grpSpPr>
              <a:xfrm>
                <a:off x="5618681" y="4109677"/>
                <a:ext cx="33112" cy="32357"/>
                <a:chOff x="5618681" y="4109677"/>
                <a:chExt cx="33112" cy="32357"/>
              </a:xfrm>
            </p:grpSpPr>
            <p:sp>
              <p:nvSpPr>
                <p:cNvPr id="3618" name="Google Shape;3618;p5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0" name="Google Shape;3620;p57"/>
              <p:cNvGrpSpPr/>
              <p:nvPr/>
            </p:nvGrpSpPr>
            <p:grpSpPr>
              <a:xfrm>
                <a:off x="5479298" y="4128262"/>
                <a:ext cx="31405" cy="26906"/>
                <a:chOff x="5479298" y="4128262"/>
                <a:chExt cx="31405" cy="26906"/>
              </a:xfrm>
            </p:grpSpPr>
            <p:sp>
              <p:nvSpPr>
                <p:cNvPr id="3621" name="Google Shape;3621;p5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57"/>
              <p:cNvGrpSpPr/>
              <p:nvPr/>
            </p:nvGrpSpPr>
            <p:grpSpPr>
              <a:xfrm>
                <a:off x="5582903" y="4180116"/>
                <a:ext cx="31499" cy="26898"/>
                <a:chOff x="5582903" y="4180116"/>
                <a:chExt cx="31499" cy="26898"/>
              </a:xfrm>
            </p:grpSpPr>
            <p:sp>
              <p:nvSpPr>
                <p:cNvPr id="3624" name="Google Shape;3624;p5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6" name="Google Shape;3626;p57"/>
            <p:cNvGrpSpPr/>
            <p:nvPr/>
          </p:nvGrpSpPr>
          <p:grpSpPr>
            <a:xfrm>
              <a:off x="3977681" y="3230323"/>
              <a:ext cx="94584" cy="84085"/>
              <a:chOff x="3977681" y="3230323"/>
              <a:chExt cx="94584" cy="84085"/>
            </a:xfrm>
          </p:grpSpPr>
          <p:grpSp>
            <p:nvGrpSpPr>
              <p:cNvPr id="3627" name="Google Shape;3627;p57"/>
              <p:cNvGrpSpPr/>
              <p:nvPr/>
            </p:nvGrpSpPr>
            <p:grpSpPr>
              <a:xfrm>
                <a:off x="4000135" y="3243041"/>
                <a:ext cx="59570" cy="57186"/>
                <a:chOff x="4000135" y="3243041"/>
                <a:chExt cx="59570" cy="57186"/>
              </a:xfrm>
            </p:grpSpPr>
            <p:sp>
              <p:nvSpPr>
                <p:cNvPr id="3628" name="Google Shape;3628;p5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1" name="Google Shape;3631;p57"/>
              <p:cNvGrpSpPr/>
              <p:nvPr/>
            </p:nvGrpSpPr>
            <p:grpSpPr>
              <a:xfrm>
                <a:off x="3977681" y="3245872"/>
                <a:ext cx="37783" cy="32380"/>
                <a:chOff x="3977681" y="3245872"/>
                <a:chExt cx="37783" cy="32380"/>
              </a:xfrm>
            </p:grpSpPr>
            <p:sp>
              <p:nvSpPr>
                <p:cNvPr id="3632" name="Google Shape;3632;p5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57"/>
              <p:cNvGrpSpPr/>
              <p:nvPr/>
            </p:nvGrpSpPr>
            <p:grpSpPr>
              <a:xfrm>
                <a:off x="4040860" y="3262672"/>
                <a:ext cx="31405" cy="27001"/>
                <a:chOff x="4040860" y="3262672"/>
                <a:chExt cx="31405" cy="27001"/>
              </a:xfrm>
            </p:grpSpPr>
            <p:sp>
              <p:nvSpPr>
                <p:cNvPr id="3635" name="Google Shape;3635;p5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57"/>
              <p:cNvGrpSpPr/>
              <p:nvPr/>
            </p:nvGrpSpPr>
            <p:grpSpPr>
              <a:xfrm>
                <a:off x="4021072" y="3230323"/>
                <a:ext cx="31397" cy="26906"/>
                <a:chOff x="4021072" y="3230323"/>
                <a:chExt cx="31397" cy="26906"/>
              </a:xfrm>
            </p:grpSpPr>
            <p:sp>
              <p:nvSpPr>
                <p:cNvPr id="3638" name="Google Shape;3638;p5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57"/>
              <p:cNvGrpSpPr/>
              <p:nvPr/>
            </p:nvGrpSpPr>
            <p:grpSpPr>
              <a:xfrm>
                <a:off x="4001472" y="3287462"/>
                <a:ext cx="31499" cy="26945"/>
                <a:chOff x="4001472" y="3287462"/>
                <a:chExt cx="31499" cy="26945"/>
              </a:xfrm>
            </p:grpSpPr>
            <p:sp>
              <p:nvSpPr>
                <p:cNvPr id="3641" name="Google Shape;3641;p5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3" name="Google Shape;3643;p57"/>
            <p:cNvGrpSpPr/>
            <p:nvPr/>
          </p:nvGrpSpPr>
          <p:grpSpPr>
            <a:xfrm>
              <a:off x="4084715" y="3258865"/>
              <a:ext cx="184961" cy="137268"/>
              <a:chOff x="4084715" y="3258865"/>
              <a:chExt cx="184961" cy="137268"/>
            </a:xfrm>
          </p:grpSpPr>
          <p:grpSp>
            <p:nvGrpSpPr>
              <p:cNvPr id="3644" name="Google Shape;3644;p57"/>
              <p:cNvGrpSpPr/>
              <p:nvPr/>
            </p:nvGrpSpPr>
            <p:grpSpPr>
              <a:xfrm>
                <a:off x="4107453" y="3271583"/>
                <a:ext cx="153470" cy="110275"/>
                <a:chOff x="4107453" y="3271583"/>
                <a:chExt cx="153470" cy="110275"/>
              </a:xfrm>
            </p:grpSpPr>
            <p:sp>
              <p:nvSpPr>
                <p:cNvPr id="3645" name="Google Shape;3645;p5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9" name="Google Shape;3649;p57"/>
              <p:cNvGrpSpPr/>
              <p:nvPr/>
            </p:nvGrpSpPr>
            <p:grpSpPr>
              <a:xfrm>
                <a:off x="4136947" y="3258865"/>
                <a:ext cx="31499" cy="27001"/>
                <a:chOff x="4136947" y="3258865"/>
                <a:chExt cx="31499" cy="27001"/>
              </a:xfrm>
            </p:grpSpPr>
            <p:sp>
              <p:nvSpPr>
                <p:cNvPr id="3650" name="Google Shape;3650;p5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2" name="Google Shape;3652;p57"/>
              <p:cNvGrpSpPr/>
              <p:nvPr/>
            </p:nvGrpSpPr>
            <p:grpSpPr>
              <a:xfrm>
                <a:off x="4084715" y="3266478"/>
                <a:ext cx="31468" cy="26898"/>
                <a:chOff x="4084715" y="3266478"/>
                <a:chExt cx="31468" cy="26898"/>
              </a:xfrm>
            </p:grpSpPr>
            <p:sp>
              <p:nvSpPr>
                <p:cNvPr id="3653" name="Google Shape;3653;p5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 name="Google Shape;3655;p57"/>
              <p:cNvGrpSpPr/>
              <p:nvPr/>
            </p:nvGrpSpPr>
            <p:grpSpPr>
              <a:xfrm>
                <a:off x="4159213" y="3279849"/>
                <a:ext cx="31405" cy="26945"/>
                <a:chOff x="4159213" y="3279849"/>
                <a:chExt cx="31405" cy="26945"/>
              </a:xfrm>
            </p:grpSpPr>
            <p:sp>
              <p:nvSpPr>
                <p:cNvPr id="3656" name="Google Shape;3656;p5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8" name="Google Shape;3658;p57"/>
              <p:cNvGrpSpPr/>
              <p:nvPr/>
            </p:nvGrpSpPr>
            <p:grpSpPr>
              <a:xfrm>
                <a:off x="4201550" y="3266502"/>
                <a:ext cx="31405" cy="26883"/>
                <a:chOff x="4201550" y="3266502"/>
                <a:chExt cx="31405" cy="26883"/>
              </a:xfrm>
            </p:grpSpPr>
            <p:sp>
              <p:nvSpPr>
                <p:cNvPr id="3659" name="Google Shape;3659;p5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57"/>
              <p:cNvGrpSpPr/>
              <p:nvPr/>
            </p:nvGrpSpPr>
            <p:grpSpPr>
              <a:xfrm>
                <a:off x="4201550" y="3338278"/>
                <a:ext cx="31405" cy="26930"/>
                <a:chOff x="4201550" y="3338278"/>
                <a:chExt cx="31405" cy="26930"/>
              </a:xfrm>
            </p:grpSpPr>
            <p:sp>
              <p:nvSpPr>
                <p:cNvPr id="3662" name="Google Shape;3662;p5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4" name="Google Shape;3664;p57"/>
              <p:cNvGrpSpPr/>
              <p:nvPr/>
            </p:nvGrpSpPr>
            <p:grpSpPr>
              <a:xfrm>
                <a:off x="4238272" y="3369132"/>
                <a:ext cx="31405" cy="27001"/>
                <a:chOff x="4238272" y="3369132"/>
                <a:chExt cx="31405" cy="27001"/>
              </a:xfrm>
            </p:grpSpPr>
            <p:sp>
              <p:nvSpPr>
                <p:cNvPr id="3665" name="Google Shape;3665;p5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7" name="Google Shape;3667;p57"/>
            <p:cNvGrpSpPr/>
            <p:nvPr/>
          </p:nvGrpSpPr>
          <p:grpSpPr>
            <a:xfrm>
              <a:off x="4068639" y="3200169"/>
              <a:ext cx="77643" cy="37272"/>
              <a:chOff x="4068639" y="3200169"/>
              <a:chExt cx="77643" cy="37272"/>
            </a:xfrm>
          </p:grpSpPr>
          <p:sp>
            <p:nvSpPr>
              <p:cNvPr id="3668" name="Google Shape;3668;p5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9" name="Google Shape;3669;p57"/>
              <p:cNvGrpSpPr/>
              <p:nvPr/>
            </p:nvGrpSpPr>
            <p:grpSpPr>
              <a:xfrm>
                <a:off x="4114878" y="3200169"/>
                <a:ext cx="31405" cy="26993"/>
                <a:chOff x="4114878" y="3200169"/>
                <a:chExt cx="31405" cy="26993"/>
              </a:xfrm>
            </p:grpSpPr>
            <p:sp>
              <p:nvSpPr>
                <p:cNvPr id="3670" name="Google Shape;3670;p5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2" name="Google Shape;3672;p57"/>
              <p:cNvGrpSpPr/>
              <p:nvPr/>
            </p:nvGrpSpPr>
            <p:grpSpPr>
              <a:xfrm>
                <a:off x="4068639" y="3210535"/>
                <a:ext cx="31499" cy="26906"/>
                <a:chOff x="4068639" y="3210535"/>
                <a:chExt cx="31499" cy="26906"/>
              </a:xfrm>
            </p:grpSpPr>
            <p:sp>
              <p:nvSpPr>
                <p:cNvPr id="3673" name="Google Shape;3673;p5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5" name="Google Shape;3675;p57"/>
            <p:cNvGrpSpPr/>
            <p:nvPr/>
          </p:nvGrpSpPr>
          <p:grpSpPr>
            <a:xfrm>
              <a:off x="3869702" y="3066935"/>
              <a:ext cx="382664" cy="190294"/>
              <a:chOff x="3869702" y="3066935"/>
              <a:chExt cx="382664" cy="190294"/>
            </a:xfrm>
          </p:grpSpPr>
          <p:grpSp>
            <p:nvGrpSpPr>
              <p:cNvPr id="3676" name="Google Shape;3676;p57"/>
              <p:cNvGrpSpPr/>
              <p:nvPr/>
            </p:nvGrpSpPr>
            <p:grpSpPr>
              <a:xfrm>
                <a:off x="3888633" y="3082351"/>
                <a:ext cx="351172" cy="160698"/>
                <a:chOff x="3888633" y="3082351"/>
                <a:chExt cx="351172" cy="160698"/>
              </a:xfrm>
            </p:grpSpPr>
            <p:sp>
              <p:nvSpPr>
                <p:cNvPr id="3677" name="Google Shape;3677;p5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3" name="Google Shape;3683;p57"/>
              <p:cNvGrpSpPr/>
              <p:nvPr/>
            </p:nvGrpSpPr>
            <p:grpSpPr>
              <a:xfrm>
                <a:off x="4143703" y="3066935"/>
                <a:ext cx="37783" cy="32357"/>
                <a:chOff x="4143703" y="3066935"/>
                <a:chExt cx="37783" cy="32357"/>
              </a:xfrm>
            </p:grpSpPr>
            <p:sp>
              <p:nvSpPr>
                <p:cNvPr id="3684" name="Google Shape;3684;p5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57"/>
              <p:cNvGrpSpPr/>
              <p:nvPr/>
            </p:nvGrpSpPr>
            <p:grpSpPr>
              <a:xfrm>
                <a:off x="4044565" y="3103563"/>
                <a:ext cx="37783" cy="32451"/>
                <a:chOff x="4044565" y="3103563"/>
                <a:chExt cx="37783" cy="32451"/>
              </a:xfrm>
            </p:grpSpPr>
            <p:sp>
              <p:nvSpPr>
                <p:cNvPr id="3687" name="Google Shape;3687;p5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9" name="Google Shape;3689;p57"/>
              <p:cNvGrpSpPr/>
              <p:nvPr/>
            </p:nvGrpSpPr>
            <p:grpSpPr>
              <a:xfrm>
                <a:off x="4017454" y="3188237"/>
                <a:ext cx="37776" cy="32357"/>
                <a:chOff x="4017454" y="3188237"/>
                <a:chExt cx="37776" cy="32357"/>
              </a:xfrm>
            </p:grpSpPr>
            <p:sp>
              <p:nvSpPr>
                <p:cNvPr id="3690" name="Google Shape;3690;p5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2" name="Google Shape;3692;p57"/>
              <p:cNvGrpSpPr/>
              <p:nvPr/>
            </p:nvGrpSpPr>
            <p:grpSpPr>
              <a:xfrm>
                <a:off x="3921548" y="3157509"/>
                <a:ext cx="37783" cy="32357"/>
                <a:chOff x="3921548" y="3157509"/>
                <a:chExt cx="37783" cy="32357"/>
              </a:xfrm>
            </p:grpSpPr>
            <p:sp>
              <p:nvSpPr>
                <p:cNvPr id="3693" name="Google Shape;3693;p5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5" name="Google Shape;3695;p57"/>
              <p:cNvGrpSpPr/>
              <p:nvPr/>
            </p:nvGrpSpPr>
            <p:grpSpPr>
              <a:xfrm>
                <a:off x="3939056" y="3211620"/>
                <a:ext cx="37783" cy="32380"/>
                <a:chOff x="3939056" y="3211620"/>
                <a:chExt cx="37783" cy="32380"/>
              </a:xfrm>
            </p:grpSpPr>
            <p:sp>
              <p:nvSpPr>
                <p:cNvPr id="3696" name="Google Shape;3696;p5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8" name="Google Shape;3698;p57"/>
              <p:cNvGrpSpPr/>
              <p:nvPr/>
            </p:nvGrpSpPr>
            <p:grpSpPr>
              <a:xfrm>
                <a:off x="4176240" y="3136965"/>
                <a:ext cx="31405" cy="26930"/>
                <a:chOff x="4176240" y="3136965"/>
                <a:chExt cx="31405" cy="26930"/>
              </a:xfrm>
            </p:grpSpPr>
            <p:sp>
              <p:nvSpPr>
                <p:cNvPr id="3699" name="Google Shape;3699;p5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1" name="Google Shape;3701;p57"/>
              <p:cNvGrpSpPr/>
              <p:nvPr/>
            </p:nvGrpSpPr>
            <p:grpSpPr>
              <a:xfrm>
                <a:off x="4133148" y="3152593"/>
                <a:ext cx="31499" cy="27001"/>
                <a:chOff x="4133148" y="3152593"/>
                <a:chExt cx="31499" cy="27001"/>
              </a:xfrm>
            </p:grpSpPr>
            <p:sp>
              <p:nvSpPr>
                <p:cNvPr id="3702" name="Google Shape;3702;p5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4" name="Google Shape;3704;p57"/>
              <p:cNvGrpSpPr/>
              <p:nvPr/>
            </p:nvGrpSpPr>
            <p:grpSpPr>
              <a:xfrm>
                <a:off x="4220866" y="3073534"/>
                <a:ext cx="31499" cy="26898"/>
                <a:chOff x="4220866" y="3073534"/>
                <a:chExt cx="31499" cy="26898"/>
              </a:xfrm>
            </p:grpSpPr>
            <p:sp>
              <p:nvSpPr>
                <p:cNvPr id="3705" name="Google Shape;3705;p5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57"/>
              <p:cNvGrpSpPr/>
              <p:nvPr/>
            </p:nvGrpSpPr>
            <p:grpSpPr>
              <a:xfrm>
                <a:off x="3869702" y="3230323"/>
                <a:ext cx="31499" cy="26906"/>
                <a:chOff x="3869702" y="3230323"/>
                <a:chExt cx="31499" cy="26906"/>
              </a:xfrm>
            </p:grpSpPr>
            <p:sp>
              <p:nvSpPr>
                <p:cNvPr id="3708" name="Google Shape;3708;p5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10" name="Google Shape;3710;p57"/>
            <p:cNvGrpSpPr/>
            <p:nvPr/>
          </p:nvGrpSpPr>
          <p:grpSpPr>
            <a:xfrm>
              <a:off x="4271383" y="3065882"/>
              <a:ext cx="304556" cy="341663"/>
              <a:chOff x="4271383" y="3065882"/>
              <a:chExt cx="304556" cy="341663"/>
            </a:xfrm>
          </p:grpSpPr>
          <p:grpSp>
            <p:nvGrpSpPr>
              <p:cNvPr id="3711" name="Google Shape;3711;p57"/>
              <p:cNvGrpSpPr/>
              <p:nvPr/>
            </p:nvGrpSpPr>
            <p:grpSpPr>
              <a:xfrm>
                <a:off x="4293838" y="3078639"/>
                <a:ext cx="269353" cy="311973"/>
                <a:chOff x="4293838" y="3078639"/>
                <a:chExt cx="269353" cy="311973"/>
              </a:xfrm>
            </p:grpSpPr>
            <p:sp>
              <p:nvSpPr>
                <p:cNvPr id="3712" name="Google Shape;3712;p5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9" name="Google Shape;3729;p57"/>
              <p:cNvGrpSpPr/>
              <p:nvPr/>
            </p:nvGrpSpPr>
            <p:grpSpPr>
              <a:xfrm>
                <a:off x="4538164" y="3342061"/>
                <a:ext cx="37776" cy="32380"/>
                <a:chOff x="4538164" y="3342061"/>
                <a:chExt cx="37776" cy="32380"/>
              </a:xfrm>
            </p:grpSpPr>
            <p:sp>
              <p:nvSpPr>
                <p:cNvPr id="3730" name="Google Shape;3730;p5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2" name="Google Shape;3732;p57"/>
              <p:cNvGrpSpPr/>
              <p:nvPr/>
            </p:nvGrpSpPr>
            <p:grpSpPr>
              <a:xfrm>
                <a:off x="4271383" y="3194742"/>
                <a:ext cx="37783" cy="32420"/>
                <a:chOff x="4271383" y="3194742"/>
                <a:chExt cx="37783" cy="32420"/>
              </a:xfrm>
            </p:grpSpPr>
            <p:sp>
              <p:nvSpPr>
                <p:cNvPr id="3733" name="Google Shape;3733;p5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57"/>
              <p:cNvGrpSpPr/>
              <p:nvPr/>
            </p:nvGrpSpPr>
            <p:grpSpPr>
              <a:xfrm>
                <a:off x="4284416" y="3084058"/>
                <a:ext cx="37783" cy="32357"/>
                <a:chOff x="4284416" y="3084058"/>
                <a:chExt cx="37783" cy="32357"/>
              </a:xfrm>
            </p:grpSpPr>
            <p:sp>
              <p:nvSpPr>
                <p:cNvPr id="3736" name="Google Shape;3736;p5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8" name="Google Shape;3738;p57"/>
              <p:cNvGrpSpPr/>
              <p:nvPr/>
            </p:nvGrpSpPr>
            <p:grpSpPr>
              <a:xfrm>
                <a:off x="4478697" y="3297561"/>
                <a:ext cx="37776" cy="32451"/>
                <a:chOff x="4478697" y="3297561"/>
                <a:chExt cx="37776" cy="32451"/>
              </a:xfrm>
            </p:grpSpPr>
            <p:sp>
              <p:nvSpPr>
                <p:cNvPr id="3739" name="Google Shape;3739;p5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57"/>
              <p:cNvGrpSpPr/>
              <p:nvPr/>
            </p:nvGrpSpPr>
            <p:grpSpPr>
              <a:xfrm>
                <a:off x="4411813" y="3331711"/>
                <a:ext cx="37776" cy="32451"/>
                <a:chOff x="4411813" y="3331711"/>
                <a:chExt cx="37776" cy="32451"/>
              </a:xfrm>
            </p:grpSpPr>
            <p:sp>
              <p:nvSpPr>
                <p:cNvPr id="3742" name="Google Shape;3742;p5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 name="Google Shape;3744;p57"/>
              <p:cNvGrpSpPr/>
              <p:nvPr/>
            </p:nvGrpSpPr>
            <p:grpSpPr>
              <a:xfrm>
                <a:off x="4337984" y="3375188"/>
                <a:ext cx="37776" cy="32357"/>
                <a:chOff x="4337984" y="3375188"/>
                <a:chExt cx="37776" cy="32357"/>
              </a:xfrm>
            </p:grpSpPr>
            <p:sp>
              <p:nvSpPr>
                <p:cNvPr id="3745" name="Google Shape;3745;p5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7" name="Google Shape;3747;p57"/>
              <p:cNvGrpSpPr/>
              <p:nvPr/>
            </p:nvGrpSpPr>
            <p:grpSpPr>
              <a:xfrm>
                <a:off x="4494867" y="3090530"/>
                <a:ext cx="37878" cy="32451"/>
                <a:chOff x="4494867" y="3090530"/>
                <a:chExt cx="37878" cy="32451"/>
              </a:xfrm>
            </p:grpSpPr>
            <p:sp>
              <p:nvSpPr>
                <p:cNvPr id="3748" name="Google Shape;3748;p5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0" name="Google Shape;3750;p57"/>
              <p:cNvGrpSpPr/>
              <p:nvPr/>
            </p:nvGrpSpPr>
            <p:grpSpPr>
              <a:xfrm>
                <a:off x="4525124" y="3207774"/>
                <a:ext cx="37783" cy="32420"/>
                <a:chOff x="4525124" y="3207774"/>
                <a:chExt cx="37783" cy="32420"/>
              </a:xfrm>
            </p:grpSpPr>
            <p:sp>
              <p:nvSpPr>
                <p:cNvPr id="3751" name="Google Shape;3751;p5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3" name="Google Shape;3753;p57"/>
              <p:cNvGrpSpPr/>
              <p:nvPr/>
            </p:nvGrpSpPr>
            <p:grpSpPr>
              <a:xfrm>
                <a:off x="4440544" y="3176479"/>
                <a:ext cx="31499" cy="26898"/>
                <a:chOff x="4440544" y="3176479"/>
                <a:chExt cx="31499" cy="26898"/>
              </a:xfrm>
            </p:grpSpPr>
            <p:sp>
              <p:nvSpPr>
                <p:cNvPr id="3754" name="Google Shape;3754;p5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6" name="Google Shape;3756;p57"/>
              <p:cNvGrpSpPr/>
              <p:nvPr/>
            </p:nvGrpSpPr>
            <p:grpSpPr>
              <a:xfrm>
                <a:off x="4350545" y="3156400"/>
                <a:ext cx="31405" cy="27001"/>
                <a:chOff x="4350545" y="3156400"/>
                <a:chExt cx="31405" cy="27001"/>
              </a:xfrm>
            </p:grpSpPr>
            <p:sp>
              <p:nvSpPr>
                <p:cNvPr id="3757" name="Google Shape;3757;p5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57"/>
              <p:cNvGrpSpPr/>
              <p:nvPr/>
            </p:nvGrpSpPr>
            <p:grpSpPr>
              <a:xfrm>
                <a:off x="4376703" y="3255058"/>
                <a:ext cx="31405" cy="27001"/>
                <a:chOff x="4376703" y="3255058"/>
                <a:chExt cx="31405" cy="27001"/>
              </a:xfrm>
            </p:grpSpPr>
            <p:sp>
              <p:nvSpPr>
                <p:cNvPr id="3760" name="Google Shape;3760;p5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2" name="Google Shape;3762;p57"/>
              <p:cNvGrpSpPr/>
              <p:nvPr/>
            </p:nvGrpSpPr>
            <p:grpSpPr>
              <a:xfrm>
                <a:off x="4331322" y="3283656"/>
                <a:ext cx="31405" cy="26945"/>
                <a:chOff x="4331322" y="3283656"/>
                <a:chExt cx="31405" cy="26945"/>
              </a:xfrm>
            </p:grpSpPr>
            <p:sp>
              <p:nvSpPr>
                <p:cNvPr id="3763" name="Google Shape;3763;p5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57"/>
              <p:cNvGrpSpPr/>
              <p:nvPr/>
            </p:nvGrpSpPr>
            <p:grpSpPr>
              <a:xfrm>
                <a:off x="4380510" y="3065882"/>
                <a:ext cx="31405" cy="26938"/>
                <a:chOff x="4380510" y="3065882"/>
                <a:chExt cx="31405" cy="26938"/>
              </a:xfrm>
            </p:grpSpPr>
            <p:sp>
              <p:nvSpPr>
                <p:cNvPr id="3766" name="Google Shape;3766;p5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8" name="Google Shape;3768;p57"/>
            <p:cNvGrpSpPr/>
            <p:nvPr/>
          </p:nvGrpSpPr>
          <p:grpSpPr>
            <a:xfrm>
              <a:off x="4558998" y="3188237"/>
              <a:ext cx="1280131" cy="1052746"/>
              <a:chOff x="4558998" y="3188237"/>
              <a:chExt cx="1280131" cy="1052746"/>
            </a:xfrm>
          </p:grpSpPr>
          <p:sp>
            <p:nvSpPr>
              <p:cNvPr id="3769" name="Google Shape;3769;p5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0" name="Google Shape;3770;p57"/>
              <p:cNvGrpSpPr/>
              <p:nvPr/>
            </p:nvGrpSpPr>
            <p:grpSpPr>
              <a:xfrm>
                <a:off x="4579164" y="3203653"/>
                <a:ext cx="1244833" cy="1020397"/>
                <a:chOff x="4579164" y="3203653"/>
                <a:chExt cx="1244833" cy="1020397"/>
              </a:xfrm>
            </p:grpSpPr>
            <p:sp>
              <p:nvSpPr>
                <p:cNvPr id="3771" name="Google Shape;3771;p5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3" name="Google Shape;3773;p57"/>
                <p:cNvGrpSpPr/>
                <p:nvPr/>
              </p:nvGrpSpPr>
              <p:grpSpPr>
                <a:xfrm>
                  <a:off x="4579164" y="3203653"/>
                  <a:ext cx="1244833" cy="1020397"/>
                  <a:chOff x="4579164" y="3203653"/>
                  <a:chExt cx="1244833" cy="1020397"/>
                </a:xfrm>
              </p:grpSpPr>
              <p:sp>
                <p:nvSpPr>
                  <p:cNvPr id="3774" name="Google Shape;3774;p5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6" name="Google Shape;3776;p57"/>
                  <p:cNvGrpSpPr/>
                  <p:nvPr/>
                </p:nvGrpSpPr>
                <p:grpSpPr>
                  <a:xfrm>
                    <a:off x="4579164" y="3203653"/>
                    <a:ext cx="1244833" cy="1020397"/>
                    <a:chOff x="4579164" y="3203653"/>
                    <a:chExt cx="1244833" cy="1020397"/>
                  </a:xfrm>
                </p:grpSpPr>
                <p:sp>
                  <p:nvSpPr>
                    <p:cNvPr id="3777" name="Google Shape;3777;p5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5" name="Google Shape;3785;p57"/>
                    <p:cNvGrpSpPr/>
                    <p:nvPr/>
                  </p:nvGrpSpPr>
                  <p:grpSpPr>
                    <a:xfrm>
                      <a:off x="4579164" y="3203653"/>
                      <a:ext cx="1244833" cy="1020397"/>
                      <a:chOff x="4579164" y="3203653"/>
                      <a:chExt cx="1244833" cy="1020397"/>
                    </a:xfrm>
                  </p:grpSpPr>
                  <p:sp>
                    <p:nvSpPr>
                      <p:cNvPr id="3786" name="Google Shape;3786;p5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0" name="Google Shape;3800;p57"/>
                      <p:cNvGrpSpPr/>
                      <p:nvPr/>
                    </p:nvGrpSpPr>
                    <p:grpSpPr>
                      <a:xfrm>
                        <a:off x="4579164" y="3203653"/>
                        <a:ext cx="1244833" cy="1020397"/>
                        <a:chOff x="4579164" y="3203653"/>
                        <a:chExt cx="1244833" cy="1020397"/>
                      </a:xfrm>
                    </p:grpSpPr>
                    <p:sp>
                      <p:nvSpPr>
                        <p:cNvPr id="3801" name="Google Shape;3801;p5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5" name="Google Shape;3825;p57"/>
                        <p:cNvGrpSpPr/>
                        <p:nvPr/>
                      </p:nvGrpSpPr>
                      <p:grpSpPr>
                        <a:xfrm>
                          <a:off x="4579164" y="3203653"/>
                          <a:ext cx="1244833" cy="1020397"/>
                          <a:chOff x="4579164" y="3203653"/>
                          <a:chExt cx="1244833" cy="1020397"/>
                        </a:xfrm>
                      </p:grpSpPr>
                      <p:sp>
                        <p:nvSpPr>
                          <p:cNvPr id="3826" name="Google Shape;3826;p5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7" name="Google Shape;3827;p57"/>
                          <p:cNvGrpSpPr/>
                          <p:nvPr/>
                        </p:nvGrpSpPr>
                        <p:grpSpPr>
                          <a:xfrm>
                            <a:off x="4579164" y="3203653"/>
                            <a:ext cx="1244833" cy="1020397"/>
                            <a:chOff x="4579164" y="3203653"/>
                            <a:chExt cx="1244833" cy="1020397"/>
                          </a:xfrm>
                        </p:grpSpPr>
                        <p:sp>
                          <p:nvSpPr>
                            <p:cNvPr id="3828" name="Google Shape;3828;p5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5" name="Google Shape;3835;p57"/>
                            <p:cNvGrpSpPr/>
                            <p:nvPr/>
                          </p:nvGrpSpPr>
                          <p:grpSpPr>
                            <a:xfrm>
                              <a:off x="4579164" y="3203653"/>
                              <a:ext cx="1244833" cy="1020397"/>
                              <a:chOff x="4579164" y="3203653"/>
                              <a:chExt cx="1244833" cy="1020397"/>
                            </a:xfrm>
                          </p:grpSpPr>
                          <p:sp>
                            <p:nvSpPr>
                              <p:cNvPr id="3836" name="Google Shape;3836;p5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9" name="Google Shape;3849;p57"/>
                              <p:cNvGrpSpPr/>
                              <p:nvPr/>
                            </p:nvGrpSpPr>
                            <p:grpSpPr>
                              <a:xfrm>
                                <a:off x="4579164" y="3203653"/>
                                <a:ext cx="1244833" cy="1020397"/>
                                <a:chOff x="4579164" y="3203653"/>
                                <a:chExt cx="1244833" cy="1020397"/>
                              </a:xfrm>
                            </p:grpSpPr>
                            <p:sp>
                              <p:nvSpPr>
                                <p:cNvPr id="3850" name="Google Shape;3850;p5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7" name="Google Shape;3857;p57"/>
                                <p:cNvGrpSpPr/>
                                <p:nvPr/>
                              </p:nvGrpSpPr>
                              <p:grpSpPr>
                                <a:xfrm>
                                  <a:off x="4579164" y="3203653"/>
                                  <a:ext cx="1244833" cy="1020397"/>
                                  <a:chOff x="4579164" y="3203653"/>
                                  <a:chExt cx="1244833" cy="1020397"/>
                                </a:xfrm>
                              </p:grpSpPr>
                              <p:sp>
                                <p:nvSpPr>
                                  <p:cNvPr id="3858" name="Google Shape;3858;p5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3" name="Google Shape;3863;p57"/>
                                  <p:cNvGrpSpPr/>
                                  <p:nvPr/>
                                </p:nvGrpSpPr>
                                <p:grpSpPr>
                                  <a:xfrm>
                                    <a:off x="4579164" y="3203653"/>
                                    <a:ext cx="1244833" cy="1020397"/>
                                    <a:chOff x="4579164" y="3203653"/>
                                    <a:chExt cx="1244833" cy="1020397"/>
                                  </a:xfrm>
                                </p:grpSpPr>
                                <p:sp>
                                  <p:nvSpPr>
                                    <p:cNvPr id="3864" name="Google Shape;3864;p5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868" name="Google Shape;3868;p5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71" name="Google Shape;3871;p5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72" name="Google Shape;3872;p57"/>
              <p:cNvGrpSpPr/>
              <p:nvPr/>
            </p:nvGrpSpPr>
            <p:grpSpPr>
              <a:xfrm>
                <a:off x="4595437" y="3598775"/>
                <a:ext cx="37776" cy="32451"/>
                <a:chOff x="4595437" y="3598775"/>
                <a:chExt cx="37776" cy="32451"/>
              </a:xfrm>
            </p:grpSpPr>
            <p:sp>
              <p:nvSpPr>
                <p:cNvPr id="3873" name="Google Shape;3873;p5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57"/>
              <p:cNvGrpSpPr/>
              <p:nvPr/>
            </p:nvGrpSpPr>
            <p:grpSpPr>
              <a:xfrm>
                <a:off x="4641864" y="3524443"/>
                <a:ext cx="37776" cy="32380"/>
                <a:chOff x="4641864" y="3524443"/>
                <a:chExt cx="37776" cy="32380"/>
              </a:xfrm>
            </p:grpSpPr>
            <p:sp>
              <p:nvSpPr>
                <p:cNvPr id="3876" name="Google Shape;3876;p5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57"/>
              <p:cNvGrpSpPr/>
              <p:nvPr/>
            </p:nvGrpSpPr>
            <p:grpSpPr>
              <a:xfrm>
                <a:off x="4648431" y="3893901"/>
                <a:ext cx="37776" cy="32357"/>
                <a:chOff x="4648431" y="3893901"/>
                <a:chExt cx="37776" cy="32357"/>
              </a:xfrm>
            </p:grpSpPr>
            <p:sp>
              <p:nvSpPr>
                <p:cNvPr id="3879" name="Google Shape;3879;p5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57"/>
              <p:cNvGrpSpPr/>
              <p:nvPr/>
            </p:nvGrpSpPr>
            <p:grpSpPr>
              <a:xfrm>
                <a:off x="4567752" y="3722908"/>
                <a:ext cx="37870" cy="32380"/>
                <a:chOff x="4567752" y="3722908"/>
                <a:chExt cx="37870" cy="32380"/>
              </a:xfrm>
            </p:grpSpPr>
            <p:sp>
              <p:nvSpPr>
                <p:cNvPr id="3882" name="Google Shape;3882;p5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4" name="Google Shape;3884;p57"/>
              <p:cNvGrpSpPr/>
              <p:nvPr/>
            </p:nvGrpSpPr>
            <p:grpSpPr>
              <a:xfrm>
                <a:off x="4617506" y="3652052"/>
                <a:ext cx="37783" cy="32357"/>
                <a:chOff x="4617506" y="3652052"/>
                <a:chExt cx="37783" cy="32357"/>
              </a:xfrm>
            </p:grpSpPr>
            <p:sp>
              <p:nvSpPr>
                <p:cNvPr id="3885" name="Google Shape;3885;p5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57"/>
              <p:cNvGrpSpPr/>
              <p:nvPr/>
            </p:nvGrpSpPr>
            <p:grpSpPr>
              <a:xfrm>
                <a:off x="4739005" y="3554149"/>
                <a:ext cx="37870" cy="32357"/>
                <a:chOff x="4739005" y="3554149"/>
                <a:chExt cx="37870" cy="32357"/>
              </a:xfrm>
            </p:grpSpPr>
            <p:sp>
              <p:nvSpPr>
                <p:cNvPr id="3888" name="Google Shape;3888;p5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57"/>
              <p:cNvGrpSpPr/>
              <p:nvPr/>
            </p:nvGrpSpPr>
            <p:grpSpPr>
              <a:xfrm>
                <a:off x="4806557" y="3630258"/>
                <a:ext cx="37776" cy="32364"/>
                <a:chOff x="4806557" y="3630258"/>
                <a:chExt cx="37776" cy="32364"/>
              </a:xfrm>
            </p:grpSpPr>
            <p:sp>
              <p:nvSpPr>
                <p:cNvPr id="3891" name="Google Shape;3891;p5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57"/>
              <p:cNvGrpSpPr/>
              <p:nvPr/>
            </p:nvGrpSpPr>
            <p:grpSpPr>
              <a:xfrm>
                <a:off x="4737007" y="4004357"/>
                <a:ext cx="37870" cy="32357"/>
                <a:chOff x="4737007" y="4004357"/>
                <a:chExt cx="37870" cy="32357"/>
              </a:xfrm>
            </p:grpSpPr>
            <p:sp>
              <p:nvSpPr>
                <p:cNvPr id="3894" name="Google Shape;3894;p5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57"/>
              <p:cNvGrpSpPr/>
              <p:nvPr/>
            </p:nvGrpSpPr>
            <p:grpSpPr>
              <a:xfrm>
                <a:off x="4773634" y="4208627"/>
                <a:ext cx="37776" cy="32357"/>
                <a:chOff x="4773634" y="4208627"/>
                <a:chExt cx="37776" cy="32357"/>
              </a:xfrm>
            </p:grpSpPr>
            <p:sp>
              <p:nvSpPr>
                <p:cNvPr id="3897" name="Google Shape;3897;p5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9" name="Google Shape;3899;p57"/>
              <p:cNvGrpSpPr/>
              <p:nvPr/>
            </p:nvGrpSpPr>
            <p:grpSpPr>
              <a:xfrm>
                <a:off x="4888282" y="4074764"/>
                <a:ext cx="37776" cy="32451"/>
                <a:chOff x="4888282" y="4074764"/>
                <a:chExt cx="37776" cy="32451"/>
              </a:xfrm>
            </p:grpSpPr>
            <p:sp>
              <p:nvSpPr>
                <p:cNvPr id="3900" name="Google Shape;3900;p5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57"/>
              <p:cNvGrpSpPr/>
              <p:nvPr/>
            </p:nvGrpSpPr>
            <p:grpSpPr>
              <a:xfrm>
                <a:off x="4901315" y="3804271"/>
                <a:ext cx="37776" cy="32364"/>
                <a:chOff x="4901315" y="3804271"/>
                <a:chExt cx="37776" cy="32364"/>
              </a:xfrm>
            </p:grpSpPr>
            <p:sp>
              <p:nvSpPr>
                <p:cNvPr id="3903" name="Google Shape;3903;p5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57"/>
              <p:cNvGrpSpPr/>
              <p:nvPr/>
            </p:nvGrpSpPr>
            <p:grpSpPr>
              <a:xfrm>
                <a:off x="4866394" y="3715035"/>
                <a:ext cx="37846" cy="32357"/>
                <a:chOff x="4866394" y="3715035"/>
                <a:chExt cx="37846" cy="32357"/>
              </a:xfrm>
            </p:grpSpPr>
            <p:sp>
              <p:nvSpPr>
                <p:cNvPr id="3906" name="Google Shape;3906;p5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57"/>
              <p:cNvGrpSpPr/>
              <p:nvPr/>
            </p:nvGrpSpPr>
            <p:grpSpPr>
              <a:xfrm>
                <a:off x="4979233" y="3839798"/>
                <a:ext cx="37878" cy="32420"/>
                <a:chOff x="4979233" y="3839798"/>
                <a:chExt cx="37878" cy="32420"/>
              </a:xfrm>
            </p:grpSpPr>
            <p:sp>
              <p:nvSpPr>
                <p:cNvPr id="3909" name="Google Shape;3909;p5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1" name="Google Shape;3911;p57"/>
              <p:cNvGrpSpPr/>
              <p:nvPr/>
            </p:nvGrpSpPr>
            <p:grpSpPr>
              <a:xfrm>
                <a:off x="4790662" y="3679147"/>
                <a:ext cx="37783" cy="32380"/>
                <a:chOff x="4790662" y="3679147"/>
                <a:chExt cx="37783" cy="32380"/>
              </a:xfrm>
            </p:grpSpPr>
            <p:sp>
              <p:nvSpPr>
                <p:cNvPr id="3912" name="Google Shape;3912;p5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57"/>
              <p:cNvGrpSpPr/>
              <p:nvPr/>
            </p:nvGrpSpPr>
            <p:grpSpPr>
              <a:xfrm>
                <a:off x="4857263" y="3557861"/>
                <a:ext cx="37776" cy="32357"/>
                <a:chOff x="4857263" y="3557861"/>
                <a:chExt cx="37776" cy="32357"/>
              </a:xfrm>
            </p:grpSpPr>
            <p:sp>
              <p:nvSpPr>
                <p:cNvPr id="3915" name="Google Shape;3915;p5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7" name="Google Shape;3917;p57"/>
              <p:cNvGrpSpPr/>
              <p:nvPr/>
            </p:nvGrpSpPr>
            <p:grpSpPr>
              <a:xfrm>
                <a:off x="4883902" y="3648033"/>
                <a:ext cx="37783" cy="32380"/>
                <a:chOff x="4883902" y="3648033"/>
                <a:chExt cx="37783" cy="32380"/>
              </a:xfrm>
            </p:grpSpPr>
            <p:sp>
              <p:nvSpPr>
                <p:cNvPr id="3918" name="Google Shape;3918;p5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0" name="Google Shape;3920;p57"/>
              <p:cNvGrpSpPr/>
              <p:nvPr/>
            </p:nvGrpSpPr>
            <p:grpSpPr>
              <a:xfrm>
                <a:off x="4907780" y="3347220"/>
                <a:ext cx="37878" cy="32357"/>
                <a:chOff x="4907780" y="3347220"/>
                <a:chExt cx="37878" cy="32357"/>
              </a:xfrm>
            </p:grpSpPr>
            <p:sp>
              <p:nvSpPr>
                <p:cNvPr id="3921" name="Google Shape;3921;p5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57"/>
              <p:cNvGrpSpPr/>
              <p:nvPr/>
            </p:nvGrpSpPr>
            <p:grpSpPr>
              <a:xfrm>
                <a:off x="5065048" y="3738150"/>
                <a:ext cx="37783" cy="32364"/>
                <a:chOff x="5065048" y="3738150"/>
                <a:chExt cx="37783" cy="32364"/>
              </a:xfrm>
            </p:grpSpPr>
            <p:sp>
              <p:nvSpPr>
                <p:cNvPr id="3924" name="Google Shape;3924;p5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57"/>
              <p:cNvGrpSpPr/>
              <p:nvPr/>
            </p:nvGrpSpPr>
            <p:grpSpPr>
              <a:xfrm>
                <a:off x="5071616" y="3284615"/>
                <a:ext cx="37783" cy="32357"/>
                <a:chOff x="5071616" y="3284615"/>
                <a:chExt cx="37783" cy="32357"/>
              </a:xfrm>
            </p:grpSpPr>
            <p:sp>
              <p:nvSpPr>
                <p:cNvPr id="3927" name="Google Shape;3927;p5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57"/>
              <p:cNvGrpSpPr/>
              <p:nvPr/>
            </p:nvGrpSpPr>
            <p:grpSpPr>
              <a:xfrm>
                <a:off x="5389291" y="3759921"/>
                <a:ext cx="37783" cy="32380"/>
                <a:chOff x="5389291" y="3759921"/>
                <a:chExt cx="37783" cy="32380"/>
              </a:xfrm>
            </p:grpSpPr>
            <p:sp>
              <p:nvSpPr>
                <p:cNvPr id="3930" name="Google Shape;3930;p5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57"/>
              <p:cNvGrpSpPr/>
              <p:nvPr/>
            </p:nvGrpSpPr>
            <p:grpSpPr>
              <a:xfrm>
                <a:off x="5431534" y="3632932"/>
                <a:ext cx="37878" cy="32451"/>
                <a:chOff x="5431534" y="3632932"/>
                <a:chExt cx="37878" cy="32451"/>
              </a:xfrm>
            </p:grpSpPr>
            <p:sp>
              <p:nvSpPr>
                <p:cNvPr id="3933" name="Google Shape;3933;p5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5" name="Google Shape;3935;p57"/>
              <p:cNvGrpSpPr/>
              <p:nvPr/>
            </p:nvGrpSpPr>
            <p:grpSpPr>
              <a:xfrm>
                <a:off x="5540755" y="3544829"/>
                <a:ext cx="37783" cy="32357"/>
                <a:chOff x="5540755" y="3544829"/>
                <a:chExt cx="37783" cy="32357"/>
              </a:xfrm>
            </p:grpSpPr>
            <p:sp>
              <p:nvSpPr>
                <p:cNvPr id="3936" name="Google Shape;3936;p5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8" name="Google Shape;3938;p57"/>
              <p:cNvGrpSpPr/>
              <p:nvPr/>
            </p:nvGrpSpPr>
            <p:grpSpPr>
              <a:xfrm>
                <a:off x="5579293" y="3412107"/>
                <a:ext cx="37776" cy="32357"/>
                <a:chOff x="5579293" y="3412107"/>
                <a:chExt cx="37776" cy="32357"/>
              </a:xfrm>
            </p:grpSpPr>
            <p:sp>
              <p:nvSpPr>
                <p:cNvPr id="3939" name="Google Shape;3939;p5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57"/>
              <p:cNvGrpSpPr/>
              <p:nvPr/>
            </p:nvGrpSpPr>
            <p:grpSpPr>
              <a:xfrm>
                <a:off x="5801346" y="3284615"/>
                <a:ext cx="37783" cy="32357"/>
                <a:chOff x="5801346" y="3284615"/>
                <a:chExt cx="37783" cy="32357"/>
              </a:xfrm>
            </p:grpSpPr>
            <p:sp>
              <p:nvSpPr>
                <p:cNvPr id="3942" name="Google Shape;3942;p5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57"/>
              <p:cNvGrpSpPr/>
              <p:nvPr/>
            </p:nvGrpSpPr>
            <p:grpSpPr>
              <a:xfrm>
                <a:off x="5763578" y="3399067"/>
                <a:ext cx="37776" cy="32364"/>
                <a:chOff x="5763578" y="3399067"/>
                <a:chExt cx="37776" cy="32364"/>
              </a:xfrm>
            </p:grpSpPr>
            <p:sp>
              <p:nvSpPr>
                <p:cNvPr id="3945" name="Google Shape;3945;p5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57"/>
              <p:cNvGrpSpPr/>
              <p:nvPr/>
            </p:nvGrpSpPr>
            <p:grpSpPr>
              <a:xfrm>
                <a:off x="5395858" y="3230952"/>
                <a:ext cx="37776" cy="32364"/>
                <a:chOff x="5395858" y="3230952"/>
                <a:chExt cx="37776" cy="32364"/>
              </a:xfrm>
            </p:grpSpPr>
            <p:sp>
              <p:nvSpPr>
                <p:cNvPr id="3948" name="Google Shape;3948;p5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57"/>
              <p:cNvGrpSpPr/>
              <p:nvPr/>
            </p:nvGrpSpPr>
            <p:grpSpPr>
              <a:xfrm>
                <a:off x="5264088" y="3188237"/>
                <a:ext cx="37776" cy="32357"/>
                <a:chOff x="5264088" y="3188237"/>
                <a:chExt cx="37776" cy="32357"/>
              </a:xfrm>
            </p:grpSpPr>
            <p:sp>
              <p:nvSpPr>
                <p:cNvPr id="3951" name="Google Shape;3951;p5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 name="Google Shape;3953;p57"/>
              <p:cNvGrpSpPr/>
              <p:nvPr/>
            </p:nvGrpSpPr>
            <p:grpSpPr>
              <a:xfrm>
                <a:off x="5585758" y="3237425"/>
                <a:ext cx="37878" cy="32357"/>
                <a:chOff x="5585758" y="3237425"/>
                <a:chExt cx="37878" cy="32357"/>
              </a:xfrm>
            </p:grpSpPr>
            <p:sp>
              <p:nvSpPr>
                <p:cNvPr id="3954" name="Google Shape;3954;p5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6" name="Google Shape;3956;p57"/>
              <p:cNvGrpSpPr/>
              <p:nvPr/>
            </p:nvGrpSpPr>
            <p:grpSpPr>
              <a:xfrm>
                <a:off x="4874196" y="3291088"/>
                <a:ext cx="37878" cy="32451"/>
                <a:chOff x="4874196" y="3291088"/>
                <a:chExt cx="37878" cy="32451"/>
              </a:xfrm>
            </p:grpSpPr>
            <p:sp>
              <p:nvSpPr>
                <p:cNvPr id="3957" name="Google Shape;3957;p5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9" name="Google Shape;3959;p57"/>
              <p:cNvGrpSpPr/>
              <p:nvPr/>
            </p:nvGrpSpPr>
            <p:grpSpPr>
              <a:xfrm>
                <a:off x="5197770" y="3785466"/>
                <a:ext cx="37783" cy="32427"/>
                <a:chOff x="5197770" y="3785466"/>
                <a:chExt cx="37783" cy="32427"/>
              </a:xfrm>
            </p:grpSpPr>
            <p:sp>
              <p:nvSpPr>
                <p:cNvPr id="3960" name="Google Shape;3960;p5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2" name="Google Shape;3962;p57"/>
              <p:cNvGrpSpPr/>
              <p:nvPr/>
            </p:nvGrpSpPr>
            <p:grpSpPr>
              <a:xfrm>
                <a:off x="5177699" y="3492117"/>
                <a:ext cx="37776" cy="32357"/>
                <a:chOff x="5177699" y="3492117"/>
                <a:chExt cx="37776" cy="32357"/>
              </a:xfrm>
            </p:grpSpPr>
            <p:sp>
              <p:nvSpPr>
                <p:cNvPr id="3963" name="Google Shape;3963;p5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5" name="Google Shape;3965;p57"/>
              <p:cNvGrpSpPr/>
              <p:nvPr/>
            </p:nvGrpSpPr>
            <p:grpSpPr>
              <a:xfrm>
                <a:off x="5349431" y="3622346"/>
                <a:ext cx="37870" cy="32380"/>
                <a:chOff x="5349431" y="3622346"/>
                <a:chExt cx="37870" cy="32380"/>
              </a:xfrm>
            </p:grpSpPr>
            <p:sp>
              <p:nvSpPr>
                <p:cNvPr id="3966" name="Google Shape;3966;p5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8" name="Google Shape;3968;p57"/>
              <p:cNvGrpSpPr/>
              <p:nvPr/>
            </p:nvGrpSpPr>
            <p:grpSpPr>
              <a:xfrm>
                <a:off x="5068855" y="3563980"/>
                <a:ext cx="53954" cy="46223"/>
                <a:chOff x="5068855" y="3563980"/>
                <a:chExt cx="53954" cy="46223"/>
              </a:xfrm>
            </p:grpSpPr>
            <p:sp>
              <p:nvSpPr>
                <p:cNvPr id="3969" name="Google Shape;3969;p5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1" name="Google Shape;3971;p57"/>
              <p:cNvGrpSpPr/>
              <p:nvPr/>
            </p:nvGrpSpPr>
            <p:grpSpPr>
              <a:xfrm>
                <a:off x="5037654" y="3392507"/>
                <a:ext cx="37870" cy="32451"/>
                <a:chOff x="5037654" y="3392507"/>
                <a:chExt cx="37870" cy="32451"/>
              </a:xfrm>
            </p:grpSpPr>
            <p:sp>
              <p:nvSpPr>
                <p:cNvPr id="3972" name="Google Shape;3972;p5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4" name="Google Shape;3974;p57"/>
              <p:cNvGrpSpPr/>
              <p:nvPr/>
            </p:nvGrpSpPr>
            <p:grpSpPr>
              <a:xfrm>
                <a:off x="5456560" y="3368629"/>
                <a:ext cx="37870" cy="32451"/>
                <a:chOff x="5456560" y="3368629"/>
                <a:chExt cx="37870" cy="32451"/>
              </a:xfrm>
            </p:grpSpPr>
            <p:sp>
              <p:nvSpPr>
                <p:cNvPr id="3975" name="Google Shape;3975;p5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7" name="Google Shape;3977;p57"/>
              <p:cNvGrpSpPr/>
              <p:nvPr/>
            </p:nvGrpSpPr>
            <p:grpSpPr>
              <a:xfrm>
                <a:off x="4755749" y="3501516"/>
                <a:ext cx="46246" cy="39608"/>
                <a:chOff x="4755749" y="3501516"/>
                <a:chExt cx="46246" cy="39608"/>
              </a:xfrm>
            </p:grpSpPr>
            <p:sp>
              <p:nvSpPr>
                <p:cNvPr id="3978" name="Google Shape;3978;p5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0" name="Google Shape;3980;p57"/>
              <p:cNvGrpSpPr/>
              <p:nvPr/>
            </p:nvGrpSpPr>
            <p:grpSpPr>
              <a:xfrm>
                <a:off x="4681346" y="3485582"/>
                <a:ext cx="37783" cy="32427"/>
                <a:chOff x="4681346" y="3485582"/>
                <a:chExt cx="37783" cy="32427"/>
              </a:xfrm>
            </p:grpSpPr>
            <p:sp>
              <p:nvSpPr>
                <p:cNvPr id="3981" name="Google Shape;3981;p5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3" name="Google Shape;3983;p57"/>
              <p:cNvGrpSpPr/>
              <p:nvPr/>
            </p:nvGrpSpPr>
            <p:grpSpPr>
              <a:xfrm>
                <a:off x="4767067" y="3291088"/>
                <a:ext cx="37878" cy="32451"/>
                <a:chOff x="4767067" y="3291088"/>
                <a:chExt cx="37878" cy="32451"/>
              </a:xfrm>
            </p:grpSpPr>
            <p:sp>
              <p:nvSpPr>
                <p:cNvPr id="3984" name="Google Shape;3984;p5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6" name="Google Shape;3986;p57"/>
              <p:cNvGrpSpPr/>
              <p:nvPr/>
            </p:nvGrpSpPr>
            <p:grpSpPr>
              <a:xfrm>
                <a:off x="4687819" y="3405539"/>
                <a:ext cx="37776" cy="32451"/>
                <a:chOff x="4687819" y="3405539"/>
                <a:chExt cx="37776" cy="32451"/>
              </a:xfrm>
            </p:grpSpPr>
            <p:sp>
              <p:nvSpPr>
                <p:cNvPr id="3987" name="Google Shape;3987;p5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9" name="Google Shape;3989;p57"/>
              <p:cNvGrpSpPr/>
              <p:nvPr/>
            </p:nvGrpSpPr>
            <p:grpSpPr>
              <a:xfrm>
                <a:off x="4923101" y="3444809"/>
                <a:ext cx="52813" cy="45318"/>
                <a:chOff x="4923101" y="3444809"/>
                <a:chExt cx="52813" cy="45318"/>
              </a:xfrm>
            </p:grpSpPr>
            <p:sp>
              <p:nvSpPr>
                <p:cNvPr id="3990" name="Google Shape;3990;p5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57"/>
              <p:cNvGrpSpPr/>
              <p:nvPr/>
            </p:nvGrpSpPr>
            <p:grpSpPr>
              <a:xfrm>
                <a:off x="4846040" y="3654750"/>
                <a:ext cx="31405" cy="26993"/>
                <a:chOff x="4846040" y="3654750"/>
                <a:chExt cx="31405" cy="26993"/>
              </a:xfrm>
            </p:grpSpPr>
            <p:sp>
              <p:nvSpPr>
                <p:cNvPr id="3993" name="Google Shape;3993;p5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57"/>
              <p:cNvGrpSpPr/>
              <p:nvPr/>
            </p:nvGrpSpPr>
            <p:grpSpPr>
              <a:xfrm>
                <a:off x="4925673" y="3691700"/>
                <a:ext cx="40253" cy="34472"/>
                <a:chOff x="4925673" y="3691700"/>
                <a:chExt cx="40253" cy="34472"/>
              </a:xfrm>
            </p:grpSpPr>
            <p:sp>
              <p:nvSpPr>
                <p:cNvPr id="3996" name="Google Shape;3996;p5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57"/>
              <p:cNvGrpSpPr/>
              <p:nvPr/>
            </p:nvGrpSpPr>
            <p:grpSpPr>
              <a:xfrm>
                <a:off x="4894653" y="3740848"/>
                <a:ext cx="31405" cy="26906"/>
                <a:chOff x="4894653" y="3740848"/>
                <a:chExt cx="31405" cy="26906"/>
              </a:xfrm>
            </p:grpSpPr>
            <p:sp>
              <p:nvSpPr>
                <p:cNvPr id="3999" name="Google Shape;3999;p5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57"/>
              <p:cNvGrpSpPr/>
              <p:nvPr/>
            </p:nvGrpSpPr>
            <p:grpSpPr>
              <a:xfrm>
                <a:off x="4962300" y="3696348"/>
                <a:ext cx="38255" cy="32773"/>
                <a:chOff x="4962300" y="3696348"/>
                <a:chExt cx="38255" cy="32773"/>
              </a:xfrm>
            </p:grpSpPr>
            <p:sp>
              <p:nvSpPr>
                <p:cNvPr id="4002" name="Google Shape;4002;p5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57"/>
              <p:cNvGrpSpPr/>
              <p:nvPr/>
            </p:nvGrpSpPr>
            <p:grpSpPr>
              <a:xfrm>
                <a:off x="4980185" y="3743349"/>
                <a:ext cx="31499" cy="26969"/>
                <a:chOff x="4980185" y="3743349"/>
                <a:chExt cx="31499" cy="26969"/>
              </a:xfrm>
            </p:grpSpPr>
            <p:sp>
              <p:nvSpPr>
                <p:cNvPr id="4005" name="Google Shape;4005;p5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7" name="Google Shape;4007;p57"/>
              <p:cNvGrpSpPr/>
              <p:nvPr/>
            </p:nvGrpSpPr>
            <p:grpSpPr>
              <a:xfrm>
                <a:off x="5013768" y="3734312"/>
                <a:ext cx="31499" cy="26969"/>
                <a:chOff x="5013768" y="3734312"/>
                <a:chExt cx="31499" cy="26969"/>
              </a:xfrm>
            </p:grpSpPr>
            <p:sp>
              <p:nvSpPr>
                <p:cNvPr id="4008" name="Google Shape;4008;p5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57"/>
              <p:cNvGrpSpPr/>
              <p:nvPr/>
            </p:nvGrpSpPr>
            <p:grpSpPr>
              <a:xfrm>
                <a:off x="5036703" y="3764545"/>
                <a:ext cx="31499" cy="26898"/>
                <a:chOff x="5036703" y="3764545"/>
                <a:chExt cx="31499" cy="26898"/>
              </a:xfrm>
            </p:grpSpPr>
            <p:sp>
              <p:nvSpPr>
                <p:cNvPr id="4011" name="Google Shape;4011;p5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57"/>
              <p:cNvGrpSpPr/>
              <p:nvPr/>
            </p:nvGrpSpPr>
            <p:grpSpPr>
              <a:xfrm>
                <a:off x="4953546" y="3768352"/>
                <a:ext cx="31405" cy="26898"/>
                <a:chOff x="4953546" y="3768352"/>
                <a:chExt cx="31405" cy="26898"/>
              </a:xfrm>
            </p:grpSpPr>
            <p:sp>
              <p:nvSpPr>
                <p:cNvPr id="4014" name="Google Shape;4014;p5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57"/>
              <p:cNvGrpSpPr/>
              <p:nvPr/>
            </p:nvGrpSpPr>
            <p:grpSpPr>
              <a:xfrm>
                <a:off x="4964770" y="3814016"/>
                <a:ext cx="31499" cy="26993"/>
                <a:chOff x="4964770" y="3814016"/>
                <a:chExt cx="31499" cy="26993"/>
              </a:xfrm>
            </p:grpSpPr>
            <p:sp>
              <p:nvSpPr>
                <p:cNvPr id="4017" name="Google Shape;4017;p5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9" name="Google Shape;4019;p57"/>
              <p:cNvGrpSpPr/>
              <p:nvPr/>
            </p:nvGrpSpPr>
            <p:grpSpPr>
              <a:xfrm>
                <a:off x="4923290" y="3800504"/>
                <a:ext cx="31468" cy="26898"/>
                <a:chOff x="4923290" y="3800504"/>
                <a:chExt cx="31468" cy="26898"/>
              </a:xfrm>
            </p:grpSpPr>
            <p:sp>
              <p:nvSpPr>
                <p:cNvPr id="4020" name="Google Shape;4020;p5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57"/>
              <p:cNvGrpSpPr/>
              <p:nvPr/>
            </p:nvGrpSpPr>
            <p:grpSpPr>
              <a:xfrm>
                <a:off x="5108534" y="3650943"/>
                <a:ext cx="31405" cy="26993"/>
                <a:chOff x="5108534" y="3650943"/>
                <a:chExt cx="31405" cy="26993"/>
              </a:xfrm>
            </p:grpSpPr>
            <p:sp>
              <p:nvSpPr>
                <p:cNvPr id="4023" name="Google Shape;4023;p5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57"/>
              <p:cNvGrpSpPr/>
              <p:nvPr/>
            </p:nvGrpSpPr>
            <p:grpSpPr>
              <a:xfrm>
                <a:off x="5119380" y="3760739"/>
                <a:ext cx="31499" cy="26993"/>
                <a:chOff x="5119380" y="3760739"/>
                <a:chExt cx="31499" cy="26993"/>
              </a:xfrm>
            </p:grpSpPr>
            <p:sp>
              <p:nvSpPr>
                <p:cNvPr id="4026" name="Google Shape;4026;p5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57"/>
              <p:cNvGrpSpPr/>
              <p:nvPr/>
            </p:nvGrpSpPr>
            <p:grpSpPr>
              <a:xfrm>
                <a:off x="5119380" y="3788235"/>
                <a:ext cx="31499" cy="26993"/>
                <a:chOff x="5119380" y="3788235"/>
                <a:chExt cx="31499" cy="26993"/>
              </a:xfrm>
            </p:grpSpPr>
            <p:sp>
              <p:nvSpPr>
                <p:cNvPr id="4029" name="Google Shape;4029;p5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1" name="Google Shape;4031;p57"/>
              <p:cNvGrpSpPr/>
              <p:nvPr/>
            </p:nvGrpSpPr>
            <p:grpSpPr>
              <a:xfrm>
                <a:off x="5158005" y="3875284"/>
                <a:ext cx="31405" cy="27001"/>
                <a:chOff x="5158005" y="3875284"/>
                <a:chExt cx="31405" cy="27001"/>
              </a:xfrm>
            </p:grpSpPr>
            <p:sp>
              <p:nvSpPr>
                <p:cNvPr id="4032" name="Google Shape;4032;p5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57"/>
              <p:cNvGrpSpPr/>
              <p:nvPr/>
            </p:nvGrpSpPr>
            <p:grpSpPr>
              <a:xfrm>
                <a:off x="5233163" y="3764545"/>
                <a:ext cx="31499" cy="26898"/>
                <a:chOff x="5233163" y="3764545"/>
                <a:chExt cx="31499" cy="26898"/>
              </a:xfrm>
            </p:grpSpPr>
            <p:sp>
              <p:nvSpPr>
                <p:cNvPr id="4035" name="Google Shape;4035;p5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7" name="Google Shape;4037;p57"/>
              <p:cNvGrpSpPr/>
              <p:nvPr/>
            </p:nvGrpSpPr>
            <p:grpSpPr>
              <a:xfrm>
                <a:off x="5276168" y="3805545"/>
                <a:ext cx="31499" cy="26906"/>
                <a:chOff x="5276168" y="3805545"/>
                <a:chExt cx="31499" cy="26906"/>
              </a:xfrm>
            </p:grpSpPr>
            <p:sp>
              <p:nvSpPr>
                <p:cNvPr id="4038" name="Google Shape;4038;p5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 name="Google Shape;4040;p57"/>
              <p:cNvGrpSpPr/>
              <p:nvPr/>
            </p:nvGrpSpPr>
            <p:grpSpPr>
              <a:xfrm>
                <a:off x="5294053" y="3851933"/>
                <a:ext cx="31405" cy="26945"/>
                <a:chOff x="5294053" y="3851933"/>
                <a:chExt cx="31405" cy="26945"/>
              </a:xfrm>
            </p:grpSpPr>
            <p:sp>
              <p:nvSpPr>
                <p:cNvPr id="4041" name="Google Shape;4041;p5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57"/>
              <p:cNvGrpSpPr/>
              <p:nvPr/>
            </p:nvGrpSpPr>
            <p:grpSpPr>
              <a:xfrm>
                <a:off x="5341723" y="3851902"/>
                <a:ext cx="31405" cy="26977"/>
                <a:chOff x="5341723" y="3851902"/>
                <a:chExt cx="31405" cy="26977"/>
              </a:xfrm>
            </p:grpSpPr>
            <p:sp>
              <p:nvSpPr>
                <p:cNvPr id="4044" name="Google Shape;4044;p5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6" name="Google Shape;4046;p57"/>
              <p:cNvGrpSpPr/>
              <p:nvPr/>
            </p:nvGrpSpPr>
            <p:grpSpPr>
              <a:xfrm>
                <a:off x="5054871" y="3507855"/>
                <a:ext cx="31405" cy="26993"/>
                <a:chOff x="5054871" y="3507855"/>
                <a:chExt cx="31405" cy="26993"/>
              </a:xfrm>
            </p:grpSpPr>
            <p:sp>
              <p:nvSpPr>
                <p:cNvPr id="4047" name="Google Shape;4047;p5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9" name="Google Shape;4049;p57"/>
              <p:cNvGrpSpPr/>
              <p:nvPr/>
            </p:nvGrpSpPr>
            <p:grpSpPr>
              <a:xfrm>
                <a:off x="4876579" y="3675325"/>
                <a:ext cx="31405" cy="26969"/>
                <a:chOff x="4876579" y="3675325"/>
                <a:chExt cx="31405" cy="26969"/>
              </a:xfrm>
            </p:grpSpPr>
            <p:sp>
              <p:nvSpPr>
                <p:cNvPr id="4050" name="Google Shape;4050;p5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 name="Google Shape;4052;p57"/>
              <p:cNvGrpSpPr/>
              <p:nvPr/>
            </p:nvGrpSpPr>
            <p:grpSpPr>
              <a:xfrm>
                <a:off x="4842233" y="3688333"/>
                <a:ext cx="31405" cy="26993"/>
                <a:chOff x="4842233" y="3688333"/>
                <a:chExt cx="31405" cy="26993"/>
              </a:xfrm>
            </p:grpSpPr>
            <p:sp>
              <p:nvSpPr>
                <p:cNvPr id="4053" name="Google Shape;4053;p5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57"/>
              <p:cNvGrpSpPr/>
              <p:nvPr/>
            </p:nvGrpSpPr>
            <p:grpSpPr>
              <a:xfrm>
                <a:off x="5187876" y="3608032"/>
                <a:ext cx="31405" cy="27001"/>
                <a:chOff x="5187876" y="3608032"/>
                <a:chExt cx="31405" cy="27001"/>
              </a:xfrm>
            </p:grpSpPr>
            <p:sp>
              <p:nvSpPr>
                <p:cNvPr id="4056" name="Google Shape;4056;p5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8" name="Google Shape;4058;p5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0" name="Google Shape;4060;p57"/>
              <p:cNvGrpSpPr/>
              <p:nvPr/>
            </p:nvGrpSpPr>
            <p:grpSpPr>
              <a:xfrm>
                <a:off x="5269224" y="3304167"/>
                <a:ext cx="40253" cy="34402"/>
                <a:chOff x="5269224" y="3304167"/>
                <a:chExt cx="40253" cy="34402"/>
              </a:xfrm>
            </p:grpSpPr>
            <p:sp>
              <p:nvSpPr>
                <p:cNvPr id="4061" name="Google Shape;4061;p5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3" name="Google Shape;4063;p57"/>
              <p:cNvGrpSpPr/>
              <p:nvPr/>
            </p:nvGrpSpPr>
            <p:grpSpPr>
              <a:xfrm>
                <a:off x="5327354" y="3476615"/>
                <a:ext cx="49864" cy="42723"/>
                <a:chOff x="5327354" y="3476615"/>
                <a:chExt cx="49864" cy="42723"/>
              </a:xfrm>
            </p:grpSpPr>
            <p:sp>
              <p:nvSpPr>
                <p:cNvPr id="4064" name="Google Shape;4064;p5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6" name="Google Shape;4066;p5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8" name="Google Shape;4068;p57"/>
              <p:cNvGrpSpPr/>
              <p:nvPr/>
            </p:nvGrpSpPr>
            <p:grpSpPr>
              <a:xfrm>
                <a:off x="5341723" y="3775957"/>
                <a:ext cx="31405" cy="26898"/>
                <a:chOff x="5341723" y="3775957"/>
                <a:chExt cx="31405" cy="26898"/>
              </a:xfrm>
            </p:grpSpPr>
            <p:sp>
              <p:nvSpPr>
                <p:cNvPr id="4069" name="Google Shape;4069;p5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57"/>
              <p:cNvGrpSpPr/>
              <p:nvPr/>
            </p:nvGrpSpPr>
            <p:grpSpPr>
              <a:xfrm>
                <a:off x="5439053" y="3699274"/>
                <a:ext cx="31405" cy="26898"/>
                <a:chOff x="5439053" y="3699274"/>
                <a:chExt cx="31405" cy="26898"/>
              </a:xfrm>
            </p:grpSpPr>
            <p:sp>
              <p:nvSpPr>
                <p:cNvPr id="4072" name="Google Shape;4072;p5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57"/>
              <p:cNvGrpSpPr/>
              <p:nvPr/>
            </p:nvGrpSpPr>
            <p:grpSpPr>
              <a:xfrm>
                <a:off x="5412414" y="3622307"/>
                <a:ext cx="31499" cy="26993"/>
                <a:chOff x="5412414" y="3622307"/>
                <a:chExt cx="31499" cy="26993"/>
              </a:xfrm>
            </p:grpSpPr>
            <p:sp>
              <p:nvSpPr>
                <p:cNvPr id="4075" name="Google Shape;4075;p5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57"/>
              <p:cNvGrpSpPr/>
              <p:nvPr/>
            </p:nvGrpSpPr>
            <p:grpSpPr>
              <a:xfrm>
                <a:off x="5476254" y="3473949"/>
                <a:ext cx="26835" cy="26930"/>
                <a:chOff x="5476254" y="3473949"/>
                <a:chExt cx="26835" cy="26930"/>
              </a:xfrm>
            </p:grpSpPr>
            <p:sp>
              <p:nvSpPr>
                <p:cNvPr id="4078" name="Google Shape;4078;p5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57"/>
              <p:cNvGrpSpPr/>
              <p:nvPr/>
            </p:nvGrpSpPr>
            <p:grpSpPr>
              <a:xfrm>
                <a:off x="5564547" y="3481594"/>
                <a:ext cx="31397" cy="26898"/>
                <a:chOff x="5564547" y="3481594"/>
                <a:chExt cx="31397" cy="26898"/>
              </a:xfrm>
            </p:grpSpPr>
            <p:sp>
              <p:nvSpPr>
                <p:cNvPr id="4081" name="Google Shape;4081;p5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57"/>
              <p:cNvGrpSpPr/>
              <p:nvPr/>
            </p:nvGrpSpPr>
            <p:grpSpPr>
              <a:xfrm>
                <a:off x="5534101" y="3470174"/>
                <a:ext cx="31397" cy="26906"/>
                <a:chOff x="5534101" y="3470174"/>
                <a:chExt cx="31397" cy="26906"/>
              </a:xfrm>
            </p:grpSpPr>
            <p:sp>
              <p:nvSpPr>
                <p:cNvPr id="4084" name="Google Shape;4084;p5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57"/>
              <p:cNvGrpSpPr/>
              <p:nvPr/>
            </p:nvGrpSpPr>
            <p:grpSpPr>
              <a:xfrm>
                <a:off x="5610879" y="3314486"/>
                <a:ext cx="31499" cy="26938"/>
                <a:chOff x="5610879" y="3314486"/>
                <a:chExt cx="31499" cy="26938"/>
              </a:xfrm>
            </p:grpSpPr>
            <p:sp>
              <p:nvSpPr>
                <p:cNvPr id="4087" name="Google Shape;4087;p5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57"/>
              <p:cNvGrpSpPr/>
              <p:nvPr/>
            </p:nvGrpSpPr>
            <p:grpSpPr>
              <a:xfrm>
                <a:off x="4834525" y="3501382"/>
                <a:ext cx="31499" cy="26898"/>
                <a:chOff x="4834525" y="3501382"/>
                <a:chExt cx="31499" cy="26898"/>
              </a:xfrm>
            </p:grpSpPr>
            <p:sp>
              <p:nvSpPr>
                <p:cNvPr id="4090" name="Google Shape;4090;p5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2" name="Google Shape;4092;p57"/>
              <p:cNvGrpSpPr/>
              <p:nvPr/>
            </p:nvGrpSpPr>
            <p:grpSpPr>
              <a:xfrm>
                <a:off x="4898460" y="3580158"/>
                <a:ext cx="31405" cy="26898"/>
                <a:chOff x="4898460" y="3580158"/>
                <a:chExt cx="31405" cy="26898"/>
              </a:xfrm>
            </p:grpSpPr>
            <p:sp>
              <p:nvSpPr>
                <p:cNvPr id="4093" name="Google Shape;4093;p5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5" name="Google Shape;4095;p57"/>
              <p:cNvGrpSpPr/>
              <p:nvPr/>
            </p:nvGrpSpPr>
            <p:grpSpPr>
              <a:xfrm>
                <a:off x="4882667" y="3608032"/>
                <a:ext cx="31499" cy="27001"/>
                <a:chOff x="4882667" y="3608032"/>
                <a:chExt cx="31499" cy="27001"/>
              </a:xfrm>
            </p:grpSpPr>
            <p:sp>
              <p:nvSpPr>
                <p:cNvPr id="4096" name="Google Shape;4096;p5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57"/>
              <p:cNvGrpSpPr/>
              <p:nvPr/>
            </p:nvGrpSpPr>
            <p:grpSpPr>
              <a:xfrm>
                <a:off x="4843373" y="3631407"/>
                <a:ext cx="16273" cy="16186"/>
                <a:chOff x="4843373" y="3631407"/>
                <a:chExt cx="16273" cy="16186"/>
              </a:xfrm>
            </p:grpSpPr>
            <p:sp>
              <p:nvSpPr>
                <p:cNvPr id="4099" name="Google Shape;4099;p5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1" name="Google Shape;4101;p57"/>
              <p:cNvGrpSpPr/>
              <p:nvPr/>
            </p:nvGrpSpPr>
            <p:grpSpPr>
              <a:xfrm>
                <a:off x="4727773" y="3591578"/>
                <a:ext cx="31499" cy="26898"/>
                <a:chOff x="4727773" y="3591578"/>
                <a:chExt cx="31499" cy="26898"/>
              </a:xfrm>
            </p:grpSpPr>
            <p:sp>
              <p:nvSpPr>
                <p:cNvPr id="4102" name="Google Shape;4102;p5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4" name="Google Shape;4104;p5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6" name="Google Shape;4106;p57"/>
              <p:cNvGrpSpPr/>
              <p:nvPr/>
            </p:nvGrpSpPr>
            <p:grpSpPr>
              <a:xfrm>
                <a:off x="4609421" y="3577398"/>
                <a:ext cx="31499" cy="27001"/>
                <a:chOff x="4609421" y="3577398"/>
                <a:chExt cx="31499" cy="27001"/>
              </a:xfrm>
            </p:grpSpPr>
            <p:sp>
              <p:nvSpPr>
                <p:cNvPr id="4107" name="Google Shape;4107;p5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57"/>
              <p:cNvGrpSpPr/>
              <p:nvPr/>
            </p:nvGrpSpPr>
            <p:grpSpPr>
              <a:xfrm>
                <a:off x="4649289" y="3577398"/>
                <a:ext cx="31499" cy="27001"/>
                <a:chOff x="4649289" y="3577398"/>
                <a:chExt cx="31499" cy="27001"/>
              </a:xfrm>
            </p:grpSpPr>
            <p:sp>
              <p:nvSpPr>
                <p:cNvPr id="4110" name="Google Shape;4110;p5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57"/>
              <p:cNvGrpSpPr/>
              <p:nvPr/>
            </p:nvGrpSpPr>
            <p:grpSpPr>
              <a:xfrm>
                <a:off x="4605614" y="3639523"/>
                <a:ext cx="31499" cy="26906"/>
                <a:chOff x="4605614" y="3639523"/>
                <a:chExt cx="31499" cy="26906"/>
              </a:xfrm>
            </p:grpSpPr>
            <p:sp>
              <p:nvSpPr>
                <p:cNvPr id="4113" name="Google Shape;4113;p5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5" name="Google Shape;4115;p57"/>
              <p:cNvGrpSpPr/>
              <p:nvPr/>
            </p:nvGrpSpPr>
            <p:grpSpPr>
              <a:xfrm>
                <a:off x="4785149" y="3618846"/>
                <a:ext cx="26930" cy="26843"/>
                <a:chOff x="4785149" y="3618846"/>
                <a:chExt cx="26930" cy="26843"/>
              </a:xfrm>
            </p:grpSpPr>
            <p:sp>
              <p:nvSpPr>
                <p:cNvPr id="4116" name="Google Shape;4116;p5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8" name="Google Shape;4118;p57"/>
              <p:cNvGrpSpPr/>
              <p:nvPr/>
            </p:nvGrpSpPr>
            <p:grpSpPr>
              <a:xfrm>
                <a:off x="4810167" y="3601567"/>
                <a:ext cx="31405" cy="26898"/>
                <a:chOff x="4810167" y="3601567"/>
                <a:chExt cx="31405" cy="26898"/>
              </a:xfrm>
            </p:grpSpPr>
            <p:sp>
              <p:nvSpPr>
                <p:cNvPr id="4119" name="Google Shape;4119;p5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 name="Google Shape;4121;p57"/>
              <p:cNvGrpSpPr/>
              <p:nvPr/>
            </p:nvGrpSpPr>
            <p:grpSpPr>
              <a:xfrm>
                <a:off x="4831002" y="3373230"/>
                <a:ext cx="31405" cy="26898"/>
                <a:chOff x="4831002" y="3373230"/>
                <a:chExt cx="31405" cy="26898"/>
              </a:xfrm>
            </p:grpSpPr>
            <p:sp>
              <p:nvSpPr>
                <p:cNvPr id="4122" name="Google Shape;4122;p5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 name="Google Shape;4124;p57"/>
              <p:cNvGrpSpPr/>
              <p:nvPr/>
            </p:nvGrpSpPr>
            <p:grpSpPr>
              <a:xfrm>
                <a:off x="4719311" y="3355054"/>
                <a:ext cx="31499" cy="27001"/>
                <a:chOff x="4719311" y="3355054"/>
                <a:chExt cx="31499" cy="27001"/>
              </a:xfrm>
            </p:grpSpPr>
            <p:sp>
              <p:nvSpPr>
                <p:cNvPr id="4125" name="Google Shape;4125;p5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7" name="Google Shape;4127;p57"/>
              <p:cNvGrpSpPr/>
              <p:nvPr/>
            </p:nvGrpSpPr>
            <p:grpSpPr>
              <a:xfrm>
                <a:off x="4798755" y="3450260"/>
                <a:ext cx="26930" cy="26930"/>
                <a:chOff x="4798755" y="3450260"/>
                <a:chExt cx="26930" cy="26930"/>
              </a:xfrm>
            </p:grpSpPr>
            <p:sp>
              <p:nvSpPr>
                <p:cNvPr id="4128" name="Google Shape;4128;p5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0" name="Google Shape;4130;p57"/>
              <p:cNvGrpSpPr/>
              <p:nvPr/>
            </p:nvGrpSpPr>
            <p:grpSpPr>
              <a:xfrm>
                <a:off x="4645576" y="3467555"/>
                <a:ext cx="31405" cy="26953"/>
                <a:chOff x="4645576" y="3467555"/>
                <a:chExt cx="31405" cy="26953"/>
              </a:xfrm>
            </p:grpSpPr>
            <p:sp>
              <p:nvSpPr>
                <p:cNvPr id="4131" name="Google Shape;4131;p5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57"/>
              <p:cNvGrpSpPr/>
              <p:nvPr/>
            </p:nvGrpSpPr>
            <p:grpSpPr>
              <a:xfrm>
                <a:off x="4687631" y="3583965"/>
                <a:ext cx="31499" cy="26898"/>
                <a:chOff x="4687631" y="3583965"/>
                <a:chExt cx="31499" cy="26898"/>
              </a:xfrm>
            </p:grpSpPr>
            <p:sp>
              <p:nvSpPr>
                <p:cNvPr id="4134" name="Google Shape;4134;p5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57"/>
              <p:cNvGrpSpPr/>
              <p:nvPr/>
            </p:nvGrpSpPr>
            <p:grpSpPr>
              <a:xfrm>
                <a:off x="4719311" y="3471314"/>
                <a:ext cx="31499" cy="27001"/>
                <a:chOff x="4719311" y="3471314"/>
                <a:chExt cx="31499" cy="27001"/>
              </a:xfrm>
            </p:grpSpPr>
            <p:sp>
              <p:nvSpPr>
                <p:cNvPr id="4137" name="Google Shape;4137;p5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9" name="Google Shape;4139;p57"/>
              <p:cNvGrpSpPr/>
              <p:nvPr/>
            </p:nvGrpSpPr>
            <p:grpSpPr>
              <a:xfrm>
                <a:off x="4719311" y="3434404"/>
                <a:ext cx="31499" cy="26898"/>
                <a:chOff x="4719311" y="3434404"/>
                <a:chExt cx="31499" cy="26898"/>
              </a:xfrm>
            </p:grpSpPr>
            <p:sp>
              <p:nvSpPr>
                <p:cNvPr id="4140" name="Google Shape;4140;p5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2" name="Google Shape;4142;p57"/>
              <p:cNvGrpSpPr/>
              <p:nvPr/>
            </p:nvGrpSpPr>
            <p:grpSpPr>
              <a:xfrm>
                <a:off x="4768876" y="3401772"/>
                <a:ext cx="31499" cy="26898"/>
                <a:chOff x="4768876" y="3401772"/>
                <a:chExt cx="31499" cy="26898"/>
              </a:xfrm>
            </p:grpSpPr>
            <p:sp>
              <p:nvSpPr>
                <p:cNvPr id="4143" name="Google Shape;4143;p5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5" name="Google Shape;4145;p57"/>
              <p:cNvGrpSpPr/>
              <p:nvPr/>
            </p:nvGrpSpPr>
            <p:grpSpPr>
              <a:xfrm>
                <a:off x="4762214" y="3471377"/>
                <a:ext cx="26938" cy="26938"/>
                <a:chOff x="4762214" y="3471377"/>
                <a:chExt cx="26938" cy="26938"/>
              </a:xfrm>
            </p:grpSpPr>
            <p:sp>
              <p:nvSpPr>
                <p:cNvPr id="4146" name="Google Shape;4146;p5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57"/>
              <p:cNvGrpSpPr/>
              <p:nvPr/>
            </p:nvGrpSpPr>
            <p:grpSpPr>
              <a:xfrm>
                <a:off x="4790473" y="3344782"/>
                <a:ext cx="31405" cy="26898"/>
                <a:chOff x="4790473" y="3344782"/>
                <a:chExt cx="31405" cy="26898"/>
              </a:xfrm>
            </p:grpSpPr>
            <p:sp>
              <p:nvSpPr>
                <p:cNvPr id="4149" name="Google Shape;4149;p5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1" name="Google Shape;4151;p57"/>
              <p:cNvGrpSpPr/>
              <p:nvPr/>
            </p:nvGrpSpPr>
            <p:grpSpPr>
              <a:xfrm>
                <a:off x="4823774" y="3950733"/>
                <a:ext cx="37398" cy="32034"/>
                <a:chOff x="4823774" y="3950733"/>
                <a:chExt cx="37398" cy="32034"/>
              </a:xfrm>
            </p:grpSpPr>
            <p:sp>
              <p:nvSpPr>
                <p:cNvPr id="4152" name="Google Shape;4152;p5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57"/>
              <p:cNvGrpSpPr/>
              <p:nvPr/>
            </p:nvGrpSpPr>
            <p:grpSpPr>
              <a:xfrm>
                <a:off x="4823396" y="4110566"/>
                <a:ext cx="31405" cy="26906"/>
                <a:chOff x="4823396" y="4110566"/>
                <a:chExt cx="31405" cy="26906"/>
              </a:xfrm>
            </p:grpSpPr>
            <p:sp>
              <p:nvSpPr>
                <p:cNvPr id="4155" name="Google Shape;4155;p5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57"/>
              <p:cNvGrpSpPr/>
              <p:nvPr/>
            </p:nvGrpSpPr>
            <p:grpSpPr>
              <a:xfrm>
                <a:off x="4838332" y="3821150"/>
                <a:ext cx="31499" cy="26898"/>
                <a:chOff x="4838332" y="3821150"/>
                <a:chExt cx="31499" cy="26898"/>
              </a:xfrm>
            </p:grpSpPr>
            <p:sp>
              <p:nvSpPr>
                <p:cNvPr id="4158" name="Google Shape;4158;p5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57"/>
              <p:cNvGrpSpPr/>
              <p:nvPr/>
            </p:nvGrpSpPr>
            <p:grpSpPr>
              <a:xfrm>
                <a:off x="4661275" y="3815007"/>
                <a:ext cx="36824" cy="31523"/>
                <a:chOff x="4661275" y="3815007"/>
                <a:chExt cx="36824" cy="31523"/>
              </a:xfrm>
            </p:grpSpPr>
            <p:sp>
              <p:nvSpPr>
                <p:cNvPr id="4161" name="Google Shape;4161;p5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57"/>
              <p:cNvGrpSpPr/>
              <p:nvPr/>
            </p:nvGrpSpPr>
            <p:grpSpPr>
              <a:xfrm>
                <a:off x="4558998" y="3851037"/>
                <a:ext cx="33591" cy="28699"/>
                <a:chOff x="4558998" y="3851037"/>
                <a:chExt cx="33591" cy="28699"/>
              </a:xfrm>
            </p:grpSpPr>
            <p:sp>
              <p:nvSpPr>
                <p:cNvPr id="4164" name="Google Shape;4164;p5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57"/>
              <p:cNvGrpSpPr/>
              <p:nvPr/>
            </p:nvGrpSpPr>
            <p:grpSpPr>
              <a:xfrm>
                <a:off x="4696762" y="3638587"/>
                <a:ext cx="33591" cy="28794"/>
                <a:chOff x="4696762" y="3638587"/>
                <a:chExt cx="33591" cy="28794"/>
              </a:xfrm>
            </p:grpSpPr>
            <p:sp>
              <p:nvSpPr>
                <p:cNvPr id="4167" name="Google Shape;4167;p5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57"/>
              <p:cNvGrpSpPr/>
              <p:nvPr/>
            </p:nvGrpSpPr>
            <p:grpSpPr>
              <a:xfrm>
                <a:off x="4929479" y="3939140"/>
                <a:ext cx="33497" cy="28692"/>
                <a:chOff x="4929479" y="3939140"/>
                <a:chExt cx="33497" cy="28692"/>
              </a:xfrm>
            </p:grpSpPr>
            <p:sp>
              <p:nvSpPr>
                <p:cNvPr id="4170" name="Google Shape;4170;p5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57"/>
              <p:cNvGrpSpPr/>
              <p:nvPr/>
            </p:nvGrpSpPr>
            <p:grpSpPr>
              <a:xfrm>
                <a:off x="4907119" y="3986039"/>
                <a:ext cx="33497" cy="28699"/>
                <a:chOff x="4907119" y="3986039"/>
                <a:chExt cx="33497" cy="28699"/>
              </a:xfrm>
            </p:grpSpPr>
            <p:sp>
              <p:nvSpPr>
                <p:cNvPr id="4173" name="Google Shape;4173;p5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57"/>
              <p:cNvGrpSpPr/>
              <p:nvPr/>
            </p:nvGrpSpPr>
            <p:grpSpPr>
              <a:xfrm>
                <a:off x="4911783" y="4048102"/>
                <a:ext cx="33591" cy="28762"/>
                <a:chOff x="4911783" y="4048102"/>
                <a:chExt cx="33591" cy="28762"/>
              </a:xfrm>
            </p:grpSpPr>
            <p:sp>
              <p:nvSpPr>
                <p:cNvPr id="4176" name="Google Shape;4176;p5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8" name="Google Shape;4178;p5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0" name="Google Shape;4180;p57"/>
              <p:cNvGrpSpPr/>
              <p:nvPr/>
            </p:nvGrpSpPr>
            <p:grpSpPr>
              <a:xfrm>
                <a:off x="4762623" y="3837847"/>
                <a:ext cx="42416" cy="36273"/>
                <a:chOff x="4762623" y="3837847"/>
                <a:chExt cx="42416" cy="36273"/>
              </a:xfrm>
            </p:grpSpPr>
            <p:sp>
              <p:nvSpPr>
                <p:cNvPr id="4181" name="Google Shape;4181;p5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3" name="Google Shape;4183;p57"/>
              <p:cNvGrpSpPr/>
              <p:nvPr/>
            </p:nvGrpSpPr>
            <p:grpSpPr>
              <a:xfrm>
                <a:off x="4746044" y="4104966"/>
                <a:ext cx="33497" cy="28699"/>
                <a:chOff x="4746044" y="4104966"/>
                <a:chExt cx="33497" cy="28699"/>
              </a:xfrm>
            </p:grpSpPr>
            <p:sp>
              <p:nvSpPr>
                <p:cNvPr id="4184" name="Google Shape;4184;p5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6" name="Google Shape;4186;p57"/>
              <p:cNvGrpSpPr/>
              <p:nvPr/>
            </p:nvGrpSpPr>
            <p:grpSpPr>
              <a:xfrm>
                <a:off x="4859646" y="4162554"/>
                <a:ext cx="33591" cy="28762"/>
                <a:chOff x="4859646" y="4162554"/>
                <a:chExt cx="33591" cy="28762"/>
              </a:xfrm>
            </p:grpSpPr>
            <p:sp>
              <p:nvSpPr>
                <p:cNvPr id="4187" name="Google Shape;4187;p5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89" name="Google Shape;4189;p57"/>
            <p:cNvGrpSpPr/>
            <p:nvPr/>
          </p:nvGrpSpPr>
          <p:grpSpPr>
            <a:xfrm>
              <a:off x="3597785" y="3274438"/>
              <a:ext cx="855610" cy="1122100"/>
              <a:chOff x="3597785" y="3274438"/>
              <a:chExt cx="855610" cy="1122100"/>
            </a:xfrm>
          </p:grpSpPr>
          <p:grpSp>
            <p:nvGrpSpPr>
              <p:cNvPr id="4190" name="Google Shape;4190;p57"/>
              <p:cNvGrpSpPr/>
              <p:nvPr/>
            </p:nvGrpSpPr>
            <p:grpSpPr>
              <a:xfrm>
                <a:off x="3617857" y="3284717"/>
                <a:ext cx="826785" cy="1099165"/>
                <a:chOff x="3617857" y="3284717"/>
                <a:chExt cx="826785" cy="1099165"/>
              </a:xfrm>
            </p:grpSpPr>
            <p:sp>
              <p:nvSpPr>
                <p:cNvPr id="4191" name="Google Shape;4191;p5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57"/>
              <p:cNvGrpSpPr/>
              <p:nvPr/>
            </p:nvGrpSpPr>
            <p:grpSpPr>
              <a:xfrm>
                <a:off x="4180904" y="4251758"/>
                <a:ext cx="37783" cy="32420"/>
                <a:chOff x="4180904" y="4251758"/>
                <a:chExt cx="37783" cy="32420"/>
              </a:xfrm>
            </p:grpSpPr>
            <p:sp>
              <p:nvSpPr>
                <p:cNvPr id="4248" name="Google Shape;4248;p5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57"/>
              <p:cNvGrpSpPr/>
              <p:nvPr/>
            </p:nvGrpSpPr>
            <p:grpSpPr>
              <a:xfrm>
                <a:off x="4201644" y="4081324"/>
                <a:ext cx="37783" cy="32364"/>
                <a:chOff x="4201644" y="4081324"/>
                <a:chExt cx="37783" cy="32364"/>
              </a:xfrm>
            </p:grpSpPr>
            <p:sp>
              <p:nvSpPr>
                <p:cNvPr id="4251" name="Google Shape;4251;p5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57"/>
              <p:cNvGrpSpPr/>
              <p:nvPr/>
            </p:nvGrpSpPr>
            <p:grpSpPr>
              <a:xfrm>
                <a:off x="4284416" y="3887428"/>
                <a:ext cx="37783" cy="32451"/>
                <a:chOff x="4284416" y="3887428"/>
                <a:chExt cx="37783" cy="32451"/>
              </a:xfrm>
            </p:grpSpPr>
            <p:sp>
              <p:nvSpPr>
                <p:cNvPr id="4254" name="Google Shape;4254;p5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57"/>
              <p:cNvGrpSpPr/>
              <p:nvPr/>
            </p:nvGrpSpPr>
            <p:grpSpPr>
              <a:xfrm>
                <a:off x="4223721" y="3860404"/>
                <a:ext cx="37870" cy="32364"/>
                <a:chOff x="4223721" y="3860404"/>
                <a:chExt cx="37870" cy="32364"/>
              </a:xfrm>
            </p:grpSpPr>
            <p:sp>
              <p:nvSpPr>
                <p:cNvPr id="4257" name="Google Shape;4257;p5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57"/>
              <p:cNvGrpSpPr/>
              <p:nvPr/>
            </p:nvGrpSpPr>
            <p:grpSpPr>
              <a:xfrm>
                <a:off x="4104889" y="3699242"/>
                <a:ext cx="37776" cy="32357"/>
                <a:chOff x="4104889" y="3699242"/>
                <a:chExt cx="37776" cy="32357"/>
              </a:xfrm>
            </p:grpSpPr>
            <p:sp>
              <p:nvSpPr>
                <p:cNvPr id="4260" name="Google Shape;4260;p5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57"/>
              <p:cNvGrpSpPr/>
              <p:nvPr/>
            </p:nvGrpSpPr>
            <p:grpSpPr>
              <a:xfrm>
                <a:off x="4143608" y="3475121"/>
                <a:ext cx="37878" cy="32420"/>
                <a:chOff x="4143608" y="3475121"/>
                <a:chExt cx="37878" cy="32420"/>
              </a:xfrm>
            </p:grpSpPr>
            <p:sp>
              <p:nvSpPr>
                <p:cNvPr id="4263" name="Google Shape;4263;p5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57"/>
              <p:cNvGrpSpPr/>
              <p:nvPr/>
            </p:nvGrpSpPr>
            <p:grpSpPr>
              <a:xfrm>
                <a:off x="4217248" y="3570893"/>
                <a:ext cx="37776" cy="32364"/>
                <a:chOff x="4217248" y="3570893"/>
                <a:chExt cx="37776" cy="32364"/>
              </a:xfrm>
            </p:grpSpPr>
            <p:sp>
              <p:nvSpPr>
                <p:cNvPr id="4266" name="Google Shape;4266;p5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57"/>
              <p:cNvGrpSpPr/>
              <p:nvPr/>
            </p:nvGrpSpPr>
            <p:grpSpPr>
              <a:xfrm>
                <a:off x="4255307" y="3431612"/>
                <a:ext cx="37776" cy="32451"/>
                <a:chOff x="4255307" y="3431612"/>
                <a:chExt cx="37776" cy="32451"/>
              </a:xfrm>
            </p:grpSpPr>
            <p:sp>
              <p:nvSpPr>
                <p:cNvPr id="4269" name="Google Shape;4269;p5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57"/>
              <p:cNvGrpSpPr/>
              <p:nvPr/>
            </p:nvGrpSpPr>
            <p:grpSpPr>
              <a:xfrm>
                <a:off x="3853052" y="3577398"/>
                <a:ext cx="37776" cy="32420"/>
                <a:chOff x="3853052" y="3577398"/>
                <a:chExt cx="37776" cy="32420"/>
              </a:xfrm>
            </p:grpSpPr>
            <p:sp>
              <p:nvSpPr>
                <p:cNvPr id="4272" name="Google Shape;4272;p5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57"/>
              <p:cNvGrpSpPr/>
              <p:nvPr/>
            </p:nvGrpSpPr>
            <p:grpSpPr>
              <a:xfrm>
                <a:off x="4039908" y="3412107"/>
                <a:ext cx="37776" cy="32357"/>
                <a:chOff x="4039908" y="3412107"/>
                <a:chExt cx="37776" cy="32357"/>
              </a:xfrm>
            </p:grpSpPr>
            <p:sp>
              <p:nvSpPr>
                <p:cNvPr id="4275" name="Google Shape;4275;p5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57"/>
              <p:cNvGrpSpPr/>
              <p:nvPr/>
            </p:nvGrpSpPr>
            <p:grpSpPr>
              <a:xfrm>
                <a:off x="4017360" y="3342061"/>
                <a:ext cx="37870" cy="32380"/>
                <a:chOff x="4017360" y="3342061"/>
                <a:chExt cx="37870" cy="32380"/>
              </a:xfrm>
            </p:grpSpPr>
            <p:sp>
              <p:nvSpPr>
                <p:cNvPr id="4278" name="Google Shape;4278;p5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0" name="Google Shape;4280;p5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2" name="Google Shape;4282;p57"/>
              <p:cNvGrpSpPr/>
              <p:nvPr/>
            </p:nvGrpSpPr>
            <p:grpSpPr>
              <a:xfrm>
                <a:off x="3750870" y="3418650"/>
                <a:ext cx="37776" cy="32380"/>
                <a:chOff x="3750870" y="3418650"/>
                <a:chExt cx="37776" cy="32380"/>
              </a:xfrm>
            </p:grpSpPr>
            <p:sp>
              <p:nvSpPr>
                <p:cNvPr id="4283" name="Google Shape;4283;p5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57"/>
              <p:cNvGrpSpPr/>
              <p:nvPr/>
            </p:nvGrpSpPr>
            <p:grpSpPr>
              <a:xfrm>
                <a:off x="3632509" y="3274438"/>
                <a:ext cx="37783" cy="32357"/>
                <a:chOff x="3632509" y="3274438"/>
                <a:chExt cx="37783" cy="32357"/>
              </a:xfrm>
            </p:grpSpPr>
            <p:sp>
              <p:nvSpPr>
                <p:cNvPr id="4286" name="Google Shape;4286;p5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57"/>
              <p:cNvGrpSpPr/>
              <p:nvPr/>
            </p:nvGrpSpPr>
            <p:grpSpPr>
              <a:xfrm>
                <a:off x="3906424" y="3297561"/>
                <a:ext cx="37776" cy="32451"/>
                <a:chOff x="3906424" y="3297561"/>
                <a:chExt cx="37776" cy="32451"/>
              </a:xfrm>
            </p:grpSpPr>
            <p:sp>
              <p:nvSpPr>
                <p:cNvPr id="4289" name="Google Shape;4289;p5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57"/>
              <p:cNvGrpSpPr/>
              <p:nvPr/>
            </p:nvGrpSpPr>
            <p:grpSpPr>
              <a:xfrm>
                <a:off x="3866084" y="3412107"/>
                <a:ext cx="37776" cy="32357"/>
                <a:chOff x="3866084" y="3412107"/>
                <a:chExt cx="37776" cy="32357"/>
              </a:xfrm>
            </p:grpSpPr>
            <p:sp>
              <p:nvSpPr>
                <p:cNvPr id="4292" name="Google Shape;4292;p5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57"/>
              <p:cNvGrpSpPr/>
              <p:nvPr/>
            </p:nvGrpSpPr>
            <p:grpSpPr>
              <a:xfrm>
                <a:off x="4023919" y="3766409"/>
                <a:ext cx="37783" cy="32357"/>
                <a:chOff x="4023919" y="3766409"/>
                <a:chExt cx="37783" cy="32357"/>
              </a:xfrm>
            </p:grpSpPr>
            <p:sp>
              <p:nvSpPr>
                <p:cNvPr id="4295" name="Google Shape;4295;p5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57"/>
              <p:cNvGrpSpPr/>
              <p:nvPr/>
            </p:nvGrpSpPr>
            <p:grpSpPr>
              <a:xfrm>
                <a:off x="3973882" y="3779449"/>
                <a:ext cx="37776" cy="32357"/>
                <a:chOff x="3973882" y="3779449"/>
                <a:chExt cx="37776" cy="32357"/>
              </a:xfrm>
            </p:grpSpPr>
            <p:sp>
              <p:nvSpPr>
                <p:cNvPr id="4298" name="Google Shape;4298;p5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0" name="Google Shape;4300;p57"/>
              <p:cNvGrpSpPr/>
              <p:nvPr/>
            </p:nvGrpSpPr>
            <p:grpSpPr>
              <a:xfrm>
                <a:off x="4073398" y="3838028"/>
                <a:ext cx="37776" cy="32380"/>
                <a:chOff x="4073398" y="3838028"/>
                <a:chExt cx="37776" cy="32380"/>
              </a:xfrm>
            </p:grpSpPr>
            <p:sp>
              <p:nvSpPr>
                <p:cNvPr id="4301" name="Google Shape;4301;p5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57"/>
              <p:cNvGrpSpPr/>
              <p:nvPr/>
            </p:nvGrpSpPr>
            <p:grpSpPr>
              <a:xfrm>
                <a:off x="4342672" y="4144496"/>
                <a:ext cx="37752" cy="32364"/>
                <a:chOff x="4342672" y="4144496"/>
                <a:chExt cx="37752" cy="32364"/>
              </a:xfrm>
            </p:grpSpPr>
            <p:sp>
              <p:nvSpPr>
                <p:cNvPr id="4304" name="Google Shape;4304;p5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6" name="Google Shape;4306;p57"/>
              <p:cNvGrpSpPr/>
              <p:nvPr/>
            </p:nvGrpSpPr>
            <p:grpSpPr>
              <a:xfrm>
                <a:off x="4406386" y="4056872"/>
                <a:ext cx="37783" cy="32364"/>
                <a:chOff x="4406386" y="4056872"/>
                <a:chExt cx="37783" cy="32364"/>
              </a:xfrm>
            </p:grpSpPr>
            <p:sp>
              <p:nvSpPr>
                <p:cNvPr id="4307" name="Google Shape;4307;p5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57"/>
              <p:cNvGrpSpPr/>
              <p:nvPr/>
            </p:nvGrpSpPr>
            <p:grpSpPr>
              <a:xfrm>
                <a:off x="4284416" y="4245254"/>
                <a:ext cx="37783" cy="32357"/>
                <a:chOff x="4284416" y="4245254"/>
                <a:chExt cx="37783" cy="32357"/>
              </a:xfrm>
            </p:grpSpPr>
            <p:sp>
              <p:nvSpPr>
                <p:cNvPr id="4310" name="Google Shape;4310;p5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57"/>
              <p:cNvGrpSpPr/>
              <p:nvPr/>
            </p:nvGrpSpPr>
            <p:grpSpPr>
              <a:xfrm>
                <a:off x="4219057" y="4331258"/>
                <a:ext cx="37776" cy="32364"/>
                <a:chOff x="4219057" y="4331258"/>
                <a:chExt cx="37776" cy="32364"/>
              </a:xfrm>
            </p:grpSpPr>
            <p:sp>
              <p:nvSpPr>
                <p:cNvPr id="4313" name="Google Shape;4313;p5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57"/>
              <p:cNvGrpSpPr/>
              <p:nvPr/>
            </p:nvGrpSpPr>
            <p:grpSpPr>
              <a:xfrm>
                <a:off x="4204122" y="4141688"/>
                <a:ext cx="33497" cy="28699"/>
                <a:chOff x="4204122" y="4141688"/>
                <a:chExt cx="33497" cy="28699"/>
              </a:xfrm>
            </p:grpSpPr>
            <p:sp>
              <p:nvSpPr>
                <p:cNvPr id="4316" name="Google Shape;4316;p5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57"/>
              <p:cNvGrpSpPr/>
              <p:nvPr/>
            </p:nvGrpSpPr>
            <p:grpSpPr>
              <a:xfrm>
                <a:off x="4301546" y="4003869"/>
                <a:ext cx="38916" cy="33324"/>
                <a:chOff x="4301546" y="4003869"/>
                <a:chExt cx="38916" cy="33324"/>
              </a:xfrm>
            </p:grpSpPr>
            <p:sp>
              <p:nvSpPr>
                <p:cNvPr id="4319" name="Google Shape;4319;p5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1" name="Google Shape;4321;p57"/>
              <p:cNvGrpSpPr/>
              <p:nvPr/>
            </p:nvGrpSpPr>
            <p:grpSpPr>
              <a:xfrm>
                <a:off x="4210681" y="3924669"/>
                <a:ext cx="36549" cy="31366"/>
                <a:chOff x="4210681" y="3924669"/>
                <a:chExt cx="36549" cy="31366"/>
              </a:xfrm>
            </p:grpSpPr>
            <p:sp>
              <p:nvSpPr>
                <p:cNvPr id="4322" name="Google Shape;4322;p5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57"/>
              <p:cNvGrpSpPr/>
              <p:nvPr/>
            </p:nvGrpSpPr>
            <p:grpSpPr>
              <a:xfrm>
                <a:off x="3987771" y="3628874"/>
                <a:ext cx="31499" cy="26993"/>
                <a:chOff x="3987771" y="3628874"/>
                <a:chExt cx="31499" cy="26993"/>
              </a:xfrm>
            </p:grpSpPr>
            <p:sp>
              <p:nvSpPr>
                <p:cNvPr id="4325" name="Google Shape;4325;p5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7" name="Google Shape;4327;p57"/>
              <p:cNvGrpSpPr/>
              <p:nvPr/>
            </p:nvGrpSpPr>
            <p:grpSpPr>
              <a:xfrm>
                <a:off x="4087382" y="3775674"/>
                <a:ext cx="31405" cy="26898"/>
                <a:chOff x="4087382" y="3775674"/>
                <a:chExt cx="31405" cy="26898"/>
              </a:xfrm>
            </p:grpSpPr>
            <p:sp>
              <p:nvSpPr>
                <p:cNvPr id="4328" name="Google Shape;4328;p5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0" name="Google Shape;4330;p57"/>
              <p:cNvGrpSpPr/>
              <p:nvPr/>
            </p:nvGrpSpPr>
            <p:grpSpPr>
              <a:xfrm>
                <a:off x="4118873" y="3856637"/>
                <a:ext cx="31405" cy="26906"/>
                <a:chOff x="4118873" y="3856637"/>
                <a:chExt cx="31405" cy="26906"/>
              </a:xfrm>
            </p:grpSpPr>
            <p:sp>
              <p:nvSpPr>
                <p:cNvPr id="4331" name="Google Shape;4331;p5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3" name="Google Shape;4333;p57"/>
              <p:cNvGrpSpPr/>
              <p:nvPr/>
            </p:nvGrpSpPr>
            <p:grpSpPr>
              <a:xfrm>
                <a:off x="4168541" y="3639523"/>
                <a:ext cx="31499" cy="26906"/>
                <a:chOff x="4168541" y="3639523"/>
                <a:chExt cx="31499" cy="26906"/>
              </a:xfrm>
            </p:grpSpPr>
            <p:sp>
              <p:nvSpPr>
                <p:cNvPr id="4334" name="Google Shape;4334;p5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6" name="Google Shape;4336;p57"/>
              <p:cNvGrpSpPr/>
              <p:nvPr/>
            </p:nvGrpSpPr>
            <p:grpSpPr>
              <a:xfrm>
                <a:off x="3965789" y="3393545"/>
                <a:ext cx="31405" cy="26945"/>
                <a:chOff x="3965789" y="3393545"/>
                <a:chExt cx="31405" cy="26945"/>
              </a:xfrm>
            </p:grpSpPr>
            <p:sp>
              <p:nvSpPr>
                <p:cNvPr id="4337" name="Google Shape;4337;p5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57"/>
              <p:cNvGrpSpPr/>
              <p:nvPr/>
            </p:nvGrpSpPr>
            <p:grpSpPr>
              <a:xfrm>
                <a:off x="3925166" y="3491008"/>
                <a:ext cx="31405" cy="27001"/>
                <a:chOff x="3925166" y="3491008"/>
                <a:chExt cx="31405" cy="27001"/>
              </a:xfrm>
            </p:grpSpPr>
            <p:sp>
              <p:nvSpPr>
                <p:cNvPr id="4340" name="Google Shape;4340;p5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57"/>
              <p:cNvGrpSpPr/>
              <p:nvPr/>
            </p:nvGrpSpPr>
            <p:grpSpPr>
              <a:xfrm>
                <a:off x="3682845" y="3340976"/>
                <a:ext cx="31397" cy="26898"/>
                <a:chOff x="3682845" y="3340976"/>
                <a:chExt cx="31397" cy="26898"/>
              </a:xfrm>
            </p:grpSpPr>
            <p:sp>
              <p:nvSpPr>
                <p:cNvPr id="4343" name="Google Shape;4343;p5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57"/>
              <p:cNvGrpSpPr/>
              <p:nvPr/>
            </p:nvGrpSpPr>
            <p:grpSpPr>
              <a:xfrm>
                <a:off x="3795393" y="3353725"/>
                <a:ext cx="31499" cy="26993"/>
                <a:chOff x="3795393" y="3353725"/>
                <a:chExt cx="31499" cy="26993"/>
              </a:xfrm>
            </p:grpSpPr>
            <p:sp>
              <p:nvSpPr>
                <p:cNvPr id="4346" name="Google Shape;4346;p5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8" name="Google Shape;4348;p57"/>
              <p:cNvGrpSpPr/>
              <p:nvPr/>
            </p:nvGrpSpPr>
            <p:grpSpPr>
              <a:xfrm>
                <a:off x="4176909" y="4363221"/>
                <a:ext cx="38924" cy="33316"/>
                <a:chOff x="4176909" y="4363221"/>
                <a:chExt cx="38924" cy="33316"/>
              </a:xfrm>
            </p:grpSpPr>
            <p:sp>
              <p:nvSpPr>
                <p:cNvPr id="4349" name="Google Shape;4349;p5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1" name="Google Shape;4351;p57"/>
              <p:cNvGrpSpPr/>
              <p:nvPr/>
            </p:nvGrpSpPr>
            <p:grpSpPr>
              <a:xfrm>
                <a:off x="4226191" y="4007660"/>
                <a:ext cx="33560" cy="28770"/>
                <a:chOff x="4226191" y="4007660"/>
                <a:chExt cx="33560" cy="28770"/>
              </a:xfrm>
            </p:grpSpPr>
            <p:sp>
              <p:nvSpPr>
                <p:cNvPr id="4352" name="Google Shape;4352;p5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57"/>
              <p:cNvGrpSpPr/>
              <p:nvPr/>
            </p:nvGrpSpPr>
            <p:grpSpPr>
              <a:xfrm>
                <a:off x="3597785" y="3377045"/>
                <a:ext cx="33591" cy="28699"/>
                <a:chOff x="3597785" y="3377045"/>
                <a:chExt cx="33591" cy="28699"/>
              </a:xfrm>
            </p:grpSpPr>
            <p:sp>
              <p:nvSpPr>
                <p:cNvPr id="4355" name="Google Shape;4355;p5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7" name="Google Shape;4357;p57"/>
              <p:cNvGrpSpPr/>
              <p:nvPr/>
            </p:nvGrpSpPr>
            <p:grpSpPr>
              <a:xfrm>
                <a:off x="3887870" y="3669796"/>
                <a:ext cx="33591" cy="28692"/>
                <a:chOff x="3887870" y="3669796"/>
                <a:chExt cx="33591" cy="28692"/>
              </a:xfrm>
            </p:grpSpPr>
            <p:sp>
              <p:nvSpPr>
                <p:cNvPr id="4358" name="Google Shape;4358;p5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57"/>
              <p:cNvGrpSpPr/>
              <p:nvPr/>
            </p:nvGrpSpPr>
            <p:grpSpPr>
              <a:xfrm>
                <a:off x="3818320" y="3481625"/>
                <a:ext cx="33497" cy="28770"/>
                <a:chOff x="3818320" y="3481625"/>
                <a:chExt cx="33497" cy="28770"/>
              </a:xfrm>
            </p:grpSpPr>
            <p:sp>
              <p:nvSpPr>
                <p:cNvPr id="4361" name="Google Shape;4361;p5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57"/>
              <p:cNvGrpSpPr/>
              <p:nvPr/>
            </p:nvGrpSpPr>
            <p:grpSpPr>
              <a:xfrm>
                <a:off x="4278139" y="4120948"/>
                <a:ext cx="37492" cy="32129"/>
                <a:chOff x="4278139" y="4120948"/>
                <a:chExt cx="37492" cy="32129"/>
              </a:xfrm>
            </p:grpSpPr>
            <p:sp>
              <p:nvSpPr>
                <p:cNvPr id="4364" name="Google Shape;4364;p5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57"/>
              <p:cNvGrpSpPr/>
              <p:nvPr/>
            </p:nvGrpSpPr>
            <p:grpSpPr>
              <a:xfrm>
                <a:off x="4419898" y="3977388"/>
                <a:ext cx="33497" cy="28692"/>
                <a:chOff x="4419898" y="3977388"/>
                <a:chExt cx="33497" cy="28692"/>
              </a:xfrm>
            </p:grpSpPr>
            <p:sp>
              <p:nvSpPr>
                <p:cNvPr id="4367" name="Google Shape;4367;p5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57"/>
              <p:cNvGrpSpPr/>
              <p:nvPr/>
            </p:nvGrpSpPr>
            <p:grpSpPr>
              <a:xfrm>
                <a:off x="4158930" y="4034684"/>
                <a:ext cx="33497" cy="28762"/>
                <a:chOff x="4158930" y="4034684"/>
                <a:chExt cx="33497" cy="28762"/>
              </a:xfrm>
            </p:grpSpPr>
            <p:sp>
              <p:nvSpPr>
                <p:cNvPr id="4370" name="Google Shape;4370;p5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57"/>
              <p:cNvGrpSpPr/>
              <p:nvPr/>
            </p:nvGrpSpPr>
            <p:grpSpPr>
              <a:xfrm>
                <a:off x="4134949" y="3957049"/>
                <a:ext cx="33497" cy="28770"/>
                <a:chOff x="4134949" y="3957049"/>
                <a:chExt cx="33497" cy="28770"/>
              </a:xfrm>
            </p:grpSpPr>
            <p:sp>
              <p:nvSpPr>
                <p:cNvPr id="4373" name="Google Shape;4373;p5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5" name="Google Shape;4375;p57"/>
              <p:cNvGrpSpPr/>
              <p:nvPr/>
            </p:nvGrpSpPr>
            <p:grpSpPr>
              <a:xfrm>
                <a:off x="4193653" y="4184403"/>
                <a:ext cx="43580" cy="37264"/>
                <a:chOff x="4193653" y="4184403"/>
                <a:chExt cx="43580" cy="37264"/>
              </a:xfrm>
            </p:grpSpPr>
            <p:sp>
              <p:nvSpPr>
                <p:cNvPr id="4376" name="Google Shape;4376;p5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8" name="Google Shape;4378;p57"/>
              <p:cNvGrpSpPr/>
              <p:nvPr/>
            </p:nvGrpSpPr>
            <p:grpSpPr>
              <a:xfrm>
                <a:off x="4343600" y="3943844"/>
                <a:ext cx="43580" cy="37312"/>
                <a:chOff x="4343600" y="3943844"/>
                <a:chExt cx="43580" cy="37312"/>
              </a:xfrm>
            </p:grpSpPr>
            <p:sp>
              <p:nvSpPr>
                <p:cNvPr id="4379" name="Google Shape;4379;p5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57"/>
              <p:cNvGrpSpPr/>
              <p:nvPr/>
            </p:nvGrpSpPr>
            <p:grpSpPr>
              <a:xfrm>
                <a:off x="4172339" y="3381693"/>
                <a:ext cx="31499" cy="27001"/>
                <a:chOff x="4172339" y="3381693"/>
                <a:chExt cx="31499" cy="27001"/>
              </a:xfrm>
            </p:grpSpPr>
            <p:sp>
              <p:nvSpPr>
                <p:cNvPr id="4382" name="Google Shape;4382;p5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7" name="Shape 4387"/>
        <p:cNvGrpSpPr/>
        <p:nvPr/>
      </p:nvGrpSpPr>
      <p:grpSpPr>
        <a:xfrm>
          <a:off x="0" y="0"/>
          <a:ext cx="0" cy="0"/>
          <a:chOff x="0" y="0"/>
          <a:chExt cx="0" cy="0"/>
        </a:xfrm>
      </p:grpSpPr>
      <p:grpSp>
        <p:nvGrpSpPr>
          <p:cNvPr id="4388" name="Google Shape;4388;p58"/>
          <p:cNvGrpSpPr/>
          <p:nvPr/>
        </p:nvGrpSpPr>
        <p:grpSpPr>
          <a:xfrm>
            <a:off x="729274" y="1175734"/>
            <a:ext cx="2507799" cy="206239"/>
            <a:chOff x="106648" y="895722"/>
            <a:chExt cx="4481413" cy="374300"/>
          </a:xfrm>
        </p:grpSpPr>
        <p:grpSp>
          <p:nvGrpSpPr>
            <p:cNvPr id="4389" name="Google Shape;4389;p58"/>
            <p:cNvGrpSpPr/>
            <p:nvPr/>
          </p:nvGrpSpPr>
          <p:grpSpPr>
            <a:xfrm>
              <a:off x="2233276" y="895722"/>
              <a:ext cx="1082667" cy="223591"/>
              <a:chOff x="4808316" y="2800065"/>
              <a:chExt cx="1999386" cy="412910"/>
            </a:xfrm>
          </p:grpSpPr>
          <p:sp>
            <p:nvSpPr>
              <p:cNvPr id="4390" name="Google Shape;4390;p5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1" name="Google Shape;4391;p58"/>
              <p:cNvGrpSpPr/>
              <p:nvPr/>
            </p:nvGrpSpPr>
            <p:grpSpPr>
              <a:xfrm>
                <a:off x="4808316" y="2800065"/>
                <a:ext cx="92400" cy="411825"/>
                <a:chOff x="845575" y="2563700"/>
                <a:chExt cx="92400" cy="411825"/>
              </a:xfrm>
            </p:grpSpPr>
            <p:cxnSp>
              <p:nvCxnSpPr>
                <p:cNvPr id="4392" name="Google Shape;4392;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93" name="Google Shape;4393;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4" name="Google Shape;4394;p58"/>
            <p:cNvGrpSpPr/>
            <p:nvPr/>
          </p:nvGrpSpPr>
          <p:grpSpPr>
            <a:xfrm>
              <a:off x="106648" y="895722"/>
              <a:ext cx="1088401" cy="223591"/>
              <a:chOff x="881025" y="2800065"/>
              <a:chExt cx="2009975" cy="412910"/>
            </a:xfrm>
          </p:grpSpPr>
          <p:sp>
            <p:nvSpPr>
              <p:cNvPr id="4395" name="Google Shape;4395;p5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6" name="Google Shape;4396;p58"/>
              <p:cNvGrpSpPr/>
              <p:nvPr/>
            </p:nvGrpSpPr>
            <p:grpSpPr>
              <a:xfrm>
                <a:off x="881025" y="2800065"/>
                <a:ext cx="92400" cy="411825"/>
                <a:chOff x="845575" y="2563700"/>
                <a:chExt cx="92400" cy="411825"/>
              </a:xfrm>
            </p:grpSpPr>
            <p:cxnSp>
              <p:nvCxnSpPr>
                <p:cNvPr id="4397" name="Google Shape;4397;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98" name="Google Shape;4398;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9" name="Google Shape;4399;p58"/>
            <p:cNvGrpSpPr/>
            <p:nvPr/>
          </p:nvGrpSpPr>
          <p:grpSpPr>
            <a:xfrm>
              <a:off x="1172346" y="1047018"/>
              <a:ext cx="1083151" cy="223003"/>
              <a:chOff x="2849073" y="3079467"/>
              <a:chExt cx="2000279" cy="411825"/>
            </a:xfrm>
          </p:grpSpPr>
          <p:sp>
            <p:nvSpPr>
              <p:cNvPr id="4400" name="Google Shape;4400;p5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1" name="Google Shape;4401;p58"/>
              <p:cNvGrpSpPr/>
              <p:nvPr/>
            </p:nvGrpSpPr>
            <p:grpSpPr>
              <a:xfrm rot="10800000">
                <a:off x="2849073" y="3079467"/>
                <a:ext cx="92400" cy="411825"/>
                <a:chOff x="2070100" y="2563700"/>
                <a:chExt cx="92400" cy="411825"/>
              </a:xfrm>
            </p:grpSpPr>
            <p:cxnSp>
              <p:nvCxnSpPr>
                <p:cNvPr id="4402" name="Google Shape;4402;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403" name="Google Shape;4403;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4" name="Google Shape;4404;p58"/>
            <p:cNvGrpSpPr/>
            <p:nvPr/>
          </p:nvGrpSpPr>
          <p:grpSpPr>
            <a:xfrm>
              <a:off x="3290132" y="1047018"/>
              <a:ext cx="1297929" cy="223003"/>
              <a:chOff x="6760035" y="3079467"/>
              <a:chExt cx="2396914" cy="411825"/>
            </a:xfrm>
          </p:grpSpPr>
          <p:sp>
            <p:nvSpPr>
              <p:cNvPr id="4405" name="Google Shape;4405;p5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6" name="Google Shape;4406;p58"/>
              <p:cNvGrpSpPr/>
              <p:nvPr/>
            </p:nvGrpSpPr>
            <p:grpSpPr>
              <a:xfrm rot="10800000">
                <a:off x="6760035" y="3079467"/>
                <a:ext cx="92400" cy="411825"/>
                <a:chOff x="2070100" y="2563700"/>
                <a:chExt cx="92400" cy="411825"/>
              </a:xfrm>
            </p:grpSpPr>
            <p:cxnSp>
              <p:nvCxnSpPr>
                <p:cNvPr id="4407" name="Google Shape;4407;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408" name="Google Shape;4408;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09" name="Google Shape;4409;p58"/>
          <p:cNvGrpSpPr/>
          <p:nvPr/>
        </p:nvGrpSpPr>
        <p:grpSpPr>
          <a:xfrm>
            <a:off x="2147036" y="3575105"/>
            <a:ext cx="1086701" cy="799429"/>
            <a:chOff x="2183288" y="3555572"/>
            <a:chExt cx="1136241" cy="835873"/>
          </a:xfrm>
        </p:grpSpPr>
        <p:sp>
          <p:nvSpPr>
            <p:cNvPr id="4410" name="Google Shape;4410;p5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1" name="Google Shape;4411;p58"/>
            <p:cNvGrpSpPr/>
            <p:nvPr/>
          </p:nvGrpSpPr>
          <p:grpSpPr>
            <a:xfrm>
              <a:off x="2205895" y="3637269"/>
              <a:ext cx="1089848" cy="724993"/>
              <a:chOff x="2205895" y="3637269"/>
              <a:chExt cx="1089848" cy="724993"/>
            </a:xfrm>
          </p:grpSpPr>
          <p:sp>
            <p:nvSpPr>
              <p:cNvPr id="4412" name="Google Shape;4412;p5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8" name="Google Shape;4418;p5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19" name="Google Shape;4419;p5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420" name="Google Shape;4420;p58"/>
            <p:cNvGrpSpPr/>
            <p:nvPr/>
          </p:nvGrpSpPr>
          <p:grpSpPr>
            <a:xfrm>
              <a:off x="3173850" y="3779426"/>
              <a:ext cx="145679" cy="70048"/>
              <a:chOff x="3173850" y="3779426"/>
              <a:chExt cx="145679" cy="70048"/>
            </a:xfrm>
          </p:grpSpPr>
          <p:cxnSp>
            <p:nvCxnSpPr>
              <p:cNvPr id="4421" name="Google Shape;4421;p5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422" name="Google Shape;4422;p5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58"/>
            <p:cNvGrpSpPr/>
            <p:nvPr/>
          </p:nvGrpSpPr>
          <p:grpSpPr>
            <a:xfrm>
              <a:off x="2183288" y="4139483"/>
              <a:ext cx="145133" cy="70048"/>
              <a:chOff x="2183288" y="4139483"/>
              <a:chExt cx="145133" cy="70048"/>
            </a:xfrm>
          </p:grpSpPr>
          <p:cxnSp>
            <p:nvCxnSpPr>
              <p:cNvPr id="4424" name="Google Shape;4424;p5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425" name="Google Shape;4425;p5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6" name="Google Shape;4426;p5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27" name="Google Shape;4427;p5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428" name="Google Shape;4428;p58"/>
            <p:cNvGrpSpPr/>
            <p:nvPr/>
          </p:nvGrpSpPr>
          <p:grpSpPr>
            <a:xfrm>
              <a:off x="2943836" y="4268886"/>
              <a:ext cx="60717" cy="122559"/>
              <a:chOff x="2943836" y="4268886"/>
              <a:chExt cx="60717" cy="122559"/>
            </a:xfrm>
          </p:grpSpPr>
          <p:sp>
            <p:nvSpPr>
              <p:cNvPr id="4429" name="Google Shape;4429;p5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30" name="Google Shape;4430;p5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431" name="Google Shape;4431;p58"/>
          <p:cNvGrpSpPr/>
          <p:nvPr/>
        </p:nvGrpSpPr>
        <p:grpSpPr>
          <a:xfrm>
            <a:off x="3409981" y="1496104"/>
            <a:ext cx="1675870" cy="758251"/>
            <a:chOff x="3530532" y="1496185"/>
            <a:chExt cx="1562000" cy="706730"/>
          </a:xfrm>
        </p:grpSpPr>
        <p:cxnSp>
          <p:nvCxnSpPr>
            <p:cNvPr id="4432" name="Google Shape;4432;p5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433" name="Google Shape;4433;p58"/>
            <p:cNvGrpSpPr/>
            <p:nvPr/>
          </p:nvGrpSpPr>
          <p:grpSpPr>
            <a:xfrm>
              <a:off x="3530532" y="1496185"/>
              <a:ext cx="323430" cy="463587"/>
              <a:chOff x="3530532" y="1496185"/>
              <a:chExt cx="323430" cy="463587"/>
            </a:xfrm>
          </p:grpSpPr>
          <p:grpSp>
            <p:nvGrpSpPr>
              <p:cNvPr id="4434" name="Google Shape;4434;p58"/>
              <p:cNvGrpSpPr/>
              <p:nvPr/>
            </p:nvGrpSpPr>
            <p:grpSpPr>
              <a:xfrm>
                <a:off x="3567462" y="1496185"/>
                <a:ext cx="286500" cy="361376"/>
                <a:chOff x="3567462" y="1496185"/>
                <a:chExt cx="286500" cy="361376"/>
              </a:xfrm>
            </p:grpSpPr>
            <p:cxnSp>
              <p:nvCxnSpPr>
                <p:cNvPr id="4435" name="Google Shape;4435;p5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436" name="Google Shape;4436;p5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7" name="Google Shape;4437;p5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58"/>
            <p:cNvGrpSpPr/>
            <p:nvPr/>
          </p:nvGrpSpPr>
          <p:grpSpPr>
            <a:xfrm>
              <a:off x="3891569" y="1779209"/>
              <a:ext cx="323945" cy="423706"/>
              <a:chOff x="3891569" y="1779209"/>
              <a:chExt cx="323945" cy="423706"/>
            </a:xfrm>
          </p:grpSpPr>
          <p:grpSp>
            <p:nvGrpSpPr>
              <p:cNvPr id="4439" name="Google Shape;4439;p58"/>
              <p:cNvGrpSpPr/>
              <p:nvPr/>
            </p:nvGrpSpPr>
            <p:grpSpPr>
              <a:xfrm>
                <a:off x="3929014" y="1881638"/>
                <a:ext cx="286500" cy="321278"/>
                <a:chOff x="3929014" y="1881638"/>
                <a:chExt cx="286500" cy="321278"/>
              </a:xfrm>
            </p:grpSpPr>
            <p:cxnSp>
              <p:nvCxnSpPr>
                <p:cNvPr id="4440" name="Google Shape;4440;p5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441" name="Google Shape;4441;p5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2" name="Google Shape;4442;p5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 name="Google Shape;4443;p58"/>
            <p:cNvGrpSpPr/>
            <p:nvPr/>
          </p:nvGrpSpPr>
          <p:grpSpPr>
            <a:xfrm>
              <a:off x="4252606" y="1496185"/>
              <a:ext cx="324721" cy="463587"/>
              <a:chOff x="4252606" y="1496185"/>
              <a:chExt cx="324721" cy="463587"/>
            </a:xfrm>
          </p:grpSpPr>
          <p:grpSp>
            <p:nvGrpSpPr>
              <p:cNvPr id="4444" name="Google Shape;4444;p58"/>
              <p:cNvGrpSpPr/>
              <p:nvPr/>
            </p:nvGrpSpPr>
            <p:grpSpPr>
              <a:xfrm>
                <a:off x="4290828" y="1496185"/>
                <a:ext cx="286500" cy="361376"/>
                <a:chOff x="4290828" y="1496185"/>
                <a:chExt cx="286500" cy="361376"/>
              </a:xfrm>
            </p:grpSpPr>
            <p:cxnSp>
              <p:nvCxnSpPr>
                <p:cNvPr id="4445" name="Google Shape;4445;p5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446" name="Google Shape;4446;p5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7" name="Google Shape;4447;p5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58"/>
            <p:cNvGrpSpPr/>
            <p:nvPr/>
          </p:nvGrpSpPr>
          <p:grpSpPr>
            <a:xfrm>
              <a:off x="4613643" y="1763716"/>
              <a:ext cx="325308" cy="439200"/>
              <a:chOff x="4613643" y="1763716"/>
              <a:chExt cx="325308" cy="439200"/>
            </a:xfrm>
          </p:grpSpPr>
          <p:grpSp>
            <p:nvGrpSpPr>
              <p:cNvPr id="4449" name="Google Shape;4449;p58"/>
              <p:cNvGrpSpPr/>
              <p:nvPr/>
            </p:nvGrpSpPr>
            <p:grpSpPr>
              <a:xfrm>
                <a:off x="4652451" y="1879538"/>
                <a:ext cx="286500" cy="323378"/>
                <a:chOff x="4652451" y="1879538"/>
                <a:chExt cx="286500" cy="323378"/>
              </a:xfrm>
            </p:grpSpPr>
            <p:cxnSp>
              <p:nvCxnSpPr>
                <p:cNvPr id="4450" name="Google Shape;4450;p5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451" name="Google Shape;4451;p5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2" name="Google Shape;4452;p5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3" name="Google Shape;4453;p58"/>
          <p:cNvGrpSpPr/>
          <p:nvPr/>
        </p:nvGrpSpPr>
        <p:grpSpPr>
          <a:xfrm>
            <a:off x="3421841" y="2349730"/>
            <a:ext cx="1652173" cy="391517"/>
            <a:chOff x="3512551" y="2358270"/>
            <a:chExt cx="1597383" cy="378533"/>
          </a:xfrm>
        </p:grpSpPr>
        <p:cxnSp>
          <p:nvCxnSpPr>
            <p:cNvPr id="4454" name="Google Shape;4454;p58"/>
            <p:cNvCxnSpPr>
              <a:stCxn id="4455" idx="6"/>
              <a:endCxn id="445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457" name="Google Shape;4457;p58"/>
            <p:cNvGrpSpPr/>
            <p:nvPr/>
          </p:nvGrpSpPr>
          <p:grpSpPr>
            <a:xfrm>
              <a:off x="3512551" y="2358270"/>
              <a:ext cx="225647" cy="307714"/>
              <a:chOff x="2182679" y="2004714"/>
              <a:chExt cx="792300" cy="1080458"/>
            </a:xfrm>
          </p:grpSpPr>
          <p:cxnSp>
            <p:nvCxnSpPr>
              <p:cNvPr id="4458" name="Google Shape;4458;p58"/>
              <p:cNvCxnSpPr>
                <a:stCxn id="445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455" name="Google Shape;4455;p5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58"/>
            <p:cNvGrpSpPr/>
            <p:nvPr/>
          </p:nvGrpSpPr>
          <p:grpSpPr>
            <a:xfrm>
              <a:off x="3969644" y="2440153"/>
              <a:ext cx="225853" cy="296651"/>
              <a:chOff x="3775710" y="1729289"/>
              <a:chExt cx="136500" cy="179289"/>
            </a:xfrm>
          </p:grpSpPr>
          <p:cxnSp>
            <p:nvCxnSpPr>
              <p:cNvPr id="4461" name="Google Shape;4461;p5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462" name="Google Shape;4462;p5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58"/>
            <p:cNvGrpSpPr/>
            <p:nvPr/>
          </p:nvGrpSpPr>
          <p:grpSpPr>
            <a:xfrm>
              <a:off x="4427051" y="2358270"/>
              <a:ext cx="225647" cy="307714"/>
              <a:chOff x="5393704" y="2004714"/>
              <a:chExt cx="792300" cy="1080458"/>
            </a:xfrm>
          </p:grpSpPr>
          <p:cxnSp>
            <p:nvCxnSpPr>
              <p:cNvPr id="4465" name="Google Shape;4465;p58"/>
              <p:cNvCxnSpPr>
                <a:stCxn id="446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467" name="Google Shape;4467;p5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58"/>
            <p:cNvGrpSpPr/>
            <p:nvPr/>
          </p:nvGrpSpPr>
          <p:grpSpPr>
            <a:xfrm>
              <a:off x="4884287" y="2440252"/>
              <a:ext cx="225647" cy="296532"/>
              <a:chOff x="6999166" y="2292572"/>
              <a:chExt cx="792300" cy="1041192"/>
            </a:xfrm>
          </p:grpSpPr>
          <p:cxnSp>
            <p:nvCxnSpPr>
              <p:cNvPr id="4469" name="Google Shape;4469;p5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456" name="Google Shape;4456;p5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1" name="Google Shape;4471;p58"/>
          <p:cNvGrpSpPr/>
          <p:nvPr/>
        </p:nvGrpSpPr>
        <p:grpSpPr>
          <a:xfrm>
            <a:off x="6842649" y="1185930"/>
            <a:ext cx="1581844" cy="732818"/>
            <a:chOff x="634175" y="2986275"/>
            <a:chExt cx="3147949" cy="1458344"/>
          </a:xfrm>
        </p:grpSpPr>
        <p:cxnSp>
          <p:nvCxnSpPr>
            <p:cNvPr id="4472" name="Google Shape;4472;p58"/>
            <p:cNvCxnSpPr>
              <a:stCxn id="4473" idx="4"/>
              <a:endCxn id="447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475" name="Google Shape;4475;p58"/>
            <p:cNvCxnSpPr>
              <a:stCxn id="4474" idx="0"/>
              <a:endCxn id="447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477" name="Google Shape;4477;p58"/>
            <p:cNvCxnSpPr>
              <a:stCxn id="4476" idx="4"/>
              <a:endCxn id="447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479" name="Google Shape;4479;p58"/>
            <p:cNvCxnSpPr>
              <a:stCxn id="4478" idx="0"/>
              <a:endCxn id="448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480" name="Google Shape;4480;p5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76" name="Google Shape;4476;p5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73" name="Google Shape;4473;p5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78" name="Google Shape;4478;p5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474" name="Google Shape;4474;p5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481" name="Google Shape;4481;p58"/>
          <p:cNvGrpSpPr/>
          <p:nvPr/>
        </p:nvGrpSpPr>
        <p:grpSpPr>
          <a:xfrm>
            <a:off x="3410364" y="2880240"/>
            <a:ext cx="1675128" cy="313674"/>
            <a:chOff x="998425" y="1182125"/>
            <a:chExt cx="1065400" cy="199500"/>
          </a:xfrm>
        </p:grpSpPr>
        <p:sp>
          <p:nvSpPr>
            <p:cNvPr id="4482" name="Google Shape;4482;p5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58"/>
          <p:cNvGrpSpPr/>
          <p:nvPr/>
        </p:nvGrpSpPr>
        <p:grpSpPr>
          <a:xfrm>
            <a:off x="3410363" y="3836206"/>
            <a:ext cx="1675129" cy="525345"/>
            <a:chOff x="5194708" y="3484366"/>
            <a:chExt cx="3148148" cy="987304"/>
          </a:xfrm>
        </p:grpSpPr>
        <p:grpSp>
          <p:nvGrpSpPr>
            <p:cNvPr id="4488" name="Google Shape;4488;p58"/>
            <p:cNvGrpSpPr/>
            <p:nvPr/>
          </p:nvGrpSpPr>
          <p:grpSpPr>
            <a:xfrm>
              <a:off x="7531521" y="3484366"/>
              <a:ext cx="811335" cy="987304"/>
              <a:chOff x="3379425" y="1617275"/>
              <a:chExt cx="1090650" cy="1327200"/>
            </a:xfrm>
          </p:grpSpPr>
          <p:sp>
            <p:nvSpPr>
              <p:cNvPr id="4489" name="Google Shape;4489;p5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58"/>
            <p:cNvGrpSpPr/>
            <p:nvPr/>
          </p:nvGrpSpPr>
          <p:grpSpPr>
            <a:xfrm>
              <a:off x="6752546" y="3484366"/>
              <a:ext cx="811428" cy="987304"/>
              <a:chOff x="2332275" y="1617275"/>
              <a:chExt cx="1090775" cy="1327200"/>
            </a:xfrm>
          </p:grpSpPr>
          <p:sp>
            <p:nvSpPr>
              <p:cNvPr id="4493" name="Google Shape;4493;p5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 name="Google Shape;4496;p58"/>
            <p:cNvGrpSpPr/>
            <p:nvPr/>
          </p:nvGrpSpPr>
          <p:grpSpPr>
            <a:xfrm>
              <a:off x="5973664" y="3484366"/>
              <a:ext cx="811335" cy="987304"/>
              <a:chOff x="1285250" y="1617275"/>
              <a:chExt cx="1090650" cy="1327200"/>
            </a:xfrm>
          </p:grpSpPr>
          <p:sp>
            <p:nvSpPr>
              <p:cNvPr id="4497" name="Google Shape;4497;p5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0" name="Google Shape;4500;p58"/>
            <p:cNvGrpSpPr/>
            <p:nvPr/>
          </p:nvGrpSpPr>
          <p:grpSpPr>
            <a:xfrm>
              <a:off x="5194708" y="3484366"/>
              <a:ext cx="811409" cy="987304"/>
              <a:chOff x="238125" y="1617275"/>
              <a:chExt cx="1090750" cy="1327200"/>
            </a:xfrm>
          </p:grpSpPr>
          <p:sp>
            <p:nvSpPr>
              <p:cNvPr id="4501" name="Google Shape;4501;p5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4" name="Google Shape;4504;p58"/>
          <p:cNvGrpSpPr/>
          <p:nvPr/>
        </p:nvGrpSpPr>
        <p:grpSpPr>
          <a:xfrm>
            <a:off x="6844048" y="2482095"/>
            <a:ext cx="1579046" cy="522230"/>
            <a:chOff x="6853641" y="2534077"/>
            <a:chExt cx="1515545" cy="501229"/>
          </a:xfrm>
        </p:grpSpPr>
        <p:grpSp>
          <p:nvGrpSpPr>
            <p:cNvPr id="4505" name="Google Shape;4505;p58"/>
            <p:cNvGrpSpPr/>
            <p:nvPr/>
          </p:nvGrpSpPr>
          <p:grpSpPr>
            <a:xfrm>
              <a:off x="6853641" y="2618923"/>
              <a:ext cx="1515545" cy="324556"/>
              <a:chOff x="6853641" y="2618923"/>
              <a:chExt cx="1515545" cy="324556"/>
            </a:xfrm>
          </p:grpSpPr>
          <p:sp>
            <p:nvSpPr>
              <p:cNvPr id="4506" name="Google Shape;4506;p5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1" name="Google Shape;4511;p5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58"/>
          <p:cNvGrpSpPr/>
          <p:nvPr/>
        </p:nvGrpSpPr>
        <p:grpSpPr>
          <a:xfrm>
            <a:off x="3438940" y="3357136"/>
            <a:ext cx="1617976" cy="346616"/>
            <a:chOff x="1808063" y="4294338"/>
            <a:chExt cx="3370782" cy="721817"/>
          </a:xfrm>
        </p:grpSpPr>
        <p:sp>
          <p:nvSpPr>
            <p:cNvPr id="4517" name="Google Shape;4517;p5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 name="Google Shape;4527;p58"/>
          <p:cNvGrpSpPr/>
          <p:nvPr/>
        </p:nvGrpSpPr>
        <p:grpSpPr>
          <a:xfrm>
            <a:off x="5264936" y="4023886"/>
            <a:ext cx="1417067" cy="350605"/>
            <a:chOff x="4234950" y="2101012"/>
            <a:chExt cx="4219974" cy="1044090"/>
          </a:xfrm>
        </p:grpSpPr>
        <p:sp>
          <p:nvSpPr>
            <p:cNvPr id="4528" name="Google Shape;4528;p5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4" name="Google Shape;4544;p58"/>
          <p:cNvGrpSpPr/>
          <p:nvPr/>
        </p:nvGrpSpPr>
        <p:grpSpPr>
          <a:xfrm>
            <a:off x="6840408" y="2014643"/>
            <a:ext cx="1586327" cy="371557"/>
            <a:chOff x="1247650" y="2075423"/>
            <a:chExt cx="6648477" cy="1557238"/>
          </a:xfrm>
        </p:grpSpPr>
        <p:sp>
          <p:nvSpPr>
            <p:cNvPr id="4545" name="Google Shape;4545;p5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1" name="Google Shape;4551;p58"/>
          <p:cNvGrpSpPr/>
          <p:nvPr/>
        </p:nvGrpSpPr>
        <p:grpSpPr>
          <a:xfrm>
            <a:off x="5271678" y="1167833"/>
            <a:ext cx="1415601" cy="1648533"/>
            <a:chOff x="1839112" y="2209163"/>
            <a:chExt cx="1918159" cy="2233784"/>
          </a:xfrm>
        </p:grpSpPr>
        <p:sp>
          <p:nvSpPr>
            <p:cNvPr id="4552" name="Google Shape;4552;p5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5" name="Google Shape;4555;p58"/>
            <p:cNvCxnSpPr>
              <a:stCxn id="4552" idx="6"/>
              <a:endCxn id="455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556" name="Google Shape;4556;p58"/>
            <p:cNvCxnSpPr>
              <a:stCxn id="4553" idx="4"/>
              <a:endCxn id="455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558" name="Google Shape;4558;p58"/>
            <p:cNvCxnSpPr>
              <a:stCxn id="4557" idx="6"/>
              <a:endCxn id="455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559" name="Google Shape;4559;p58"/>
            <p:cNvCxnSpPr>
              <a:stCxn id="4554" idx="4"/>
              <a:endCxn id="456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557" name="Google Shape;4557;p5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2" name="Google Shape;4562;p58"/>
            <p:cNvCxnSpPr>
              <a:endCxn id="456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563" name="Google Shape;4563;p58"/>
          <p:cNvGrpSpPr/>
          <p:nvPr/>
        </p:nvGrpSpPr>
        <p:grpSpPr>
          <a:xfrm>
            <a:off x="3428944" y="1185917"/>
            <a:ext cx="1637968" cy="154942"/>
            <a:chOff x="238125" y="2506075"/>
            <a:chExt cx="7115411" cy="673075"/>
          </a:xfrm>
        </p:grpSpPr>
        <p:sp>
          <p:nvSpPr>
            <p:cNvPr id="4564" name="Google Shape;4564;p5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58"/>
          <p:cNvGrpSpPr/>
          <p:nvPr/>
        </p:nvGrpSpPr>
        <p:grpSpPr>
          <a:xfrm>
            <a:off x="1969680" y="1500635"/>
            <a:ext cx="1262932" cy="785408"/>
            <a:chOff x="548861" y="389676"/>
            <a:chExt cx="3843371" cy="2390163"/>
          </a:xfrm>
        </p:grpSpPr>
        <p:cxnSp>
          <p:nvCxnSpPr>
            <p:cNvPr id="4570" name="Google Shape;4570;p5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71" name="Google Shape;4571;p5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72" name="Google Shape;4572;p5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573" name="Google Shape;4573;p5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574" name="Google Shape;4574;p5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575" name="Google Shape;4575;p5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76" name="Google Shape;4576;p5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577" name="Google Shape;4577;p5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58"/>
          <p:cNvGrpSpPr/>
          <p:nvPr/>
        </p:nvGrpSpPr>
        <p:grpSpPr>
          <a:xfrm>
            <a:off x="757812" y="2607512"/>
            <a:ext cx="1412054" cy="633562"/>
            <a:chOff x="1187400" y="2529299"/>
            <a:chExt cx="6769193" cy="2241903"/>
          </a:xfrm>
        </p:grpSpPr>
        <p:sp>
          <p:nvSpPr>
            <p:cNvPr id="4584" name="Google Shape;4584;p5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585" name="Google Shape;4585;p5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86" name="Google Shape;4586;p5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87" name="Google Shape;4587;p5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88" name="Google Shape;4588;p5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89" name="Google Shape;4589;p5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590" name="Google Shape;4590;p5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591" name="Google Shape;4591;p58"/>
            <p:cNvCxnSpPr>
              <a:stCxn id="4584" idx="2"/>
              <a:endCxn id="458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92" name="Google Shape;4592;p58"/>
            <p:cNvCxnSpPr>
              <a:stCxn id="4586" idx="0"/>
              <a:endCxn id="458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93" name="Google Shape;4593;p58"/>
            <p:cNvCxnSpPr>
              <a:stCxn id="4586" idx="2"/>
              <a:endCxn id="458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94" name="Google Shape;4594;p58"/>
            <p:cNvCxnSpPr>
              <a:stCxn id="4587" idx="0"/>
              <a:endCxn id="458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95" name="Google Shape;4595;p58"/>
            <p:cNvCxnSpPr>
              <a:stCxn id="4585" idx="2"/>
              <a:endCxn id="459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596" name="Google Shape;4596;p58"/>
            <p:cNvCxnSpPr>
              <a:stCxn id="4589" idx="0"/>
              <a:endCxn id="458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597" name="Google Shape;4597;p58"/>
          <p:cNvGrpSpPr/>
          <p:nvPr/>
        </p:nvGrpSpPr>
        <p:grpSpPr>
          <a:xfrm>
            <a:off x="6844058" y="3100221"/>
            <a:ext cx="1579035" cy="540873"/>
            <a:chOff x="6895650" y="3126697"/>
            <a:chExt cx="1436662" cy="492105"/>
          </a:xfrm>
        </p:grpSpPr>
        <p:sp>
          <p:nvSpPr>
            <p:cNvPr id="4598" name="Google Shape;4598;p5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3" name="Google Shape;4603;p58"/>
            <p:cNvGrpSpPr/>
            <p:nvPr/>
          </p:nvGrpSpPr>
          <p:grpSpPr>
            <a:xfrm>
              <a:off x="6995957" y="3335810"/>
              <a:ext cx="1230393" cy="71754"/>
              <a:chOff x="6995957" y="3287964"/>
              <a:chExt cx="1230393" cy="71754"/>
            </a:xfrm>
          </p:grpSpPr>
          <p:sp>
            <p:nvSpPr>
              <p:cNvPr id="4604" name="Google Shape;4604;p5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9" name="Google Shape;4609;p58"/>
          <p:cNvGrpSpPr/>
          <p:nvPr/>
        </p:nvGrpSpPr>
        <p:grpSpPr>
          <a:xfrm>
            <a:off x="6842640" y="3736984"/>
            <a:ext cx="1581862" cy="650625"/>
            <a:chOff x="6777990" y="3710194"/>
            <a:chExt cx="1646915" cy="677382"/>
          </a:xfrm>
        </p:grpSpPr>
        <p:grpSp>
          <p:nvGrpSpPr>
            <p:cNvPr id="4610" name="Google Shape;4610;p58"/>
            <p:cNvGrpSpPr/>
            <p:nvPr/>
          </p:nvGrpSpPr>
          <p:grpSpPr>
            <a:xfrm>
              <a:off x="6777990" y="3874492"/>
              <a:ext cx="411129" cy="513083"/>
              <a:chOff x="6777990" y="3874492"/>
              <a:chExt cx="411129" cy="513083"/>
            </a:xfrm>
          </p:grpSpPr>
          <p:cxnSp>
            <p:nvCxnSpPr>
              <p:cNvPr id="4611" name="Google Shape;4611;p5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612" name="Google Shape;4612;p5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58"/>
            <p:cNvGrpSpPr/>
            <p:nvPr/>
          </p:nvGrpSpPr>
          <p:grpSpPr>
            <a:xfrm>
              <a:off x="7188425" y="3710194"/>
              <a:ext cx="411123" cy="520535"/>
              <a:chOff x="7188425" y="3710194"/>
              <a:chExt cx="411123" cy="520535"/>
            </a:xfrm>
          </p:grpSpPr>
          <p:cxnSp>
            <p:nvCxnSpPr>
              <p:cNvPr id="4614" name="Google Shape;4614;p5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615" name="Google Shape;4615;p5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 name="Google Shape;4616;p58"/>
            <p:cNvGrpSpPr/>
            <p:nvPr/>
          </p:nvGrpSpPr>
          <p:grpSpPr>
            <a:xfrm>
              <a:off x="7603341" y="3874492"/>
              <a:ext cx="411474" cy="513083"/>
              <a:chOff x="7603341" y="3874492"/>
              <a:chExt cx="411474" cy="513083"/>
            </a:xfrm>
          </p:grpSpPr>
          <p:cxnSp>
            <p:nvCxnSpPr>
              <p:cNvPr id="4617" name="Google Shape;4617;p5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618" name="Google Shape;4618;p5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9" name="Google Shape;4619;p58"/>
            <p:cNvGrpSpPr/>
            <p:nvPr/>
          </p:nvGrpSpPr>
          <p:grpSpPr>
            <a:xfrm>
              <a:off x="8013776" y="3722847"/>
              <a:ext cx="411129" cy="507881"/>
              <a:chOff x="8013776" y="3722847"/>
              <a:chExt cx="411129" cy="507881"/>
            </a:xfrm>
          </p:grpSpPr>
          <p:cxnSp>
            <p:nvCxnSpPr>
              <p:cNvPr id="4620" name="Google Shape;4620;p5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621" name="Google Shape;4621;p5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2" name="Google Shape;4622;p58"/>
          <p:cNvGrpSpPr/>
          <p:nvPr/>
        </p:nvGrpSpPr>
        <p:grpSpPr>
          <a:xfrm>
            <a:off x="5262155" y="2909824"/>
            <a:ext cx="1421889" cy="1020603"/>
            <a:chOff x="5190863" y="2824811"/>
            <a:chExt cx="1544860" cy="1108869"/>
          </a:xfrm>
        </p:grpSpPr>
        <p:grpSp>
          <p:nvGrpSpPr>
            <p:cNvPr id="4623" name="Google Shape;4623;p58"/>
            <p:cNvGrpSpPr/>
            <p:nvPr/>
          </p:nvGrpSpPr>
          <p:grpSpPr>
            <a:xfrm>
              <a:off x="5938695" y="3176919"/>
              <a:ext cx="685761" cy="404739"/>
              <a:chOff x="5938695" y="3176919"/>
              <a:chExt cx="685761" cy="404739"/>
            </a:xfrm>
          </p:grpSpPr>
          <p:grpSp>
            <p:nvGrpSpPr>
              <p:cNvPr id="4624" name="Google Shape;4624;p58"/>
              <p:cNvGrpSpPr/>
              <p:nvPr/>
            </p:nvGrpSpPr>
            <p:grpSpPr>
              <a:xfrm>
                <a:off x="5938695" y="3176919"/>
                <a:ext cx="685761" cy="404739"/>
                <a:chOff x="5938695" y="3176919"/>
                <a:chExt cx="685761" cy="404739"/>
              </a:xfrm>
            </p:grpSpPr>
            <p:sp>
              <p:nvSpPr>
                <p:cNvPr id="4625" name="Google Shape;4625;p5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7" name="Google Shape;4627;p5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8" name="Google Shape;4628;p58"/>
            <p:cNvGrpSpPr/>
            <p:nvPr/>
          </p:nvGrpSpPr>
          <p:grpSpPr>
            <a:xfrm>
              <a:off x="5305233" y="3176835"/>
              <a:ext cx="685971" cy="404655"/>
              <a:chOff x="5305233" y="3176835"/>
              <a:chExt cx="685971" cy="404655"/>
            </a:xfrm>
          </p:grpSpPr>
          <p:grpSp>
            <p:nvGrpSpPr>
              <p:cNvPr id="4629" name="Google Shape;4629;p58"/>
              <p:cNvGrpSpPr/>
              <p:nvPr/>
            </p:nvGrpSpPr>
            <p:grpSpPr>
              <a:xfrm>
                <a:off x="5305233" y="3176835"/>
                <a:ext cx="685971" cy="404655"/>
                <a:chOff x="5305233" y="3176835"/>
                <a:chExt cx="685971" cy="404655"/>
              </a:xfrm>
            </p:grpSpPr>
            <p:sp>
              <p:nvSpPr>
                <p:cNvPr id="4630" name="Google Shape;4630;p5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2" name="Google Shape;4632;p5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3" name="Google Shape;4633;p5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4" name="Google Shape;4634;p58"/>
            <p:cNvGrpSpPr/>
            <p:nvPr/>
          </p:nvGrpSpPr>
          <p:grpSpPr>
            <a:xfrm>
              <a:off x="5657361" y="2824811"/>
              <a:ext cx="1078361" cy="404655"/>
              <a:chOff x="5657361" y="2824811"/>
              <a:chExt cx="1078361" cy="404655"/>
            </a:xfrm>
          </p:grpSpPr>
          <p:grpSp>
            <p:nvGrpSpPr>
              <p:cNvPr id="4635" name="Google Shape;4635;p58"/>
              <p:cNvGrpSpPr/>
              <p:nvPr/>
            </p:nvGrpSpPr>
            <p:grpSpPr>
              <a:xfrm>
                <a:off x="5657361" y="2824811"/>
                <a:ext cx="1078361" cy="404655"/>
                <a:chOff x="5657361" y="2824811"/>
                <a:chExt cx="1078361" cy="404655"/>
              </a:xfrm>
            </p:grpSpPr>
            <p:grpSp>
              <p:nvGrpSpPr>
                <p:cNvPr id="4636" name="Google Shape;4636;p58"/>
                <p:cNvGrpSpPr/>
                <p:nvPr/>
              </p:nvGrpSpPr>
              <p:grpSpPr>
                <a:xfrm>
                  <a:off x="5938485" y="2824811"/>
                  <a:ext cx="797237" cy="404655"/>
                  <a:chOff x="5938485" y="2824811"/>
                  <a:chExt cx="797237" cy="404655"/>
                </a:xfrm>
              </p:grpSpPr>
              <p:sp>
                <p:nvSpPr>
                  <p:cNvPr id="4637" name="Google Shape;4637;p5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9" name="Google Shape;4639;p5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0" name="Google Shape;4640;p5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1" name="Google Shape;4641;p58"/>
            <p:cNvGrpSpPr/>
            <p:nvPr/>
          </p:nvGrpSpPr>
          <p:grpSpPr>
            <a:xfrm>
              <a:off x="5190863" y="3528942"/>
              <a:ext cx="1078026" cy="404739"/>
              <a:chOff x="5190863" y="3528942"/>
              <a:chExt cx="1078026" cy="404739"/>
            </a:xfrm>
          </p:grpSpPr>
          <p:sp>
            <p:nvSpPr>
              <p:cNvPr id="4642" name="Google Shape;4642;p5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3" name="Google Shape;4643;p58"/>
              <p:cNvGrpSpPr/>
              <p:nvPr/>
            </p:nvGrpSpPr>
            <p:grpSpPr>
              <a:xfrm>
                <a:off x="5190863" y="3528942"/>
                <a:ext cx="1078026" cy="404739"/>
                <a:chOff x="5190863" y="3528942"/>
                <a:chExt cx="1078026" cy="404739"/>
              </a:xfrm>
            </p:grpSpPr>
            <p:sp>
              <p:nvSpPr>
                <p:cNvPr id="4644" name="Google Shape;4644;p5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46" name="Google Shape;4646;p58"/>
          <p:cNvGrpSpPr/>
          <p:nvPr/>
        </p:nvGrpSpPr>
        <p:grpSpPr>
          <a:xfrm>
            <a:off x="728162" y="1474292"/>
            <a:ext cx="1086719" cy="879487"/>
            <a:chOff x="803162" y="1474292"/>
            <a:chExt cx="1086719" cy="879487"/>
          </a:xfrm>
        </p:grpSpPr>
        <p:grpSp>
          <p:nvGrpSpPr>
            <p:cNvPr id="4647" name="Google Shape;4647;p58"/>
            <p:cNvGrpSpPr/>
            <p:nvPr/>
          </p:nvGrpSpPr>
          <p:grpSpPr>
            <a:xfrm>
              <a:off x="803162" y="1625948"/>
              <a:ext cx="445856" cy="576579"/>
              <a:chOff x="803162" y="1625948"/>
              <a:chExt cx="445856" cy="576579"/>
            </a:xfrm>
          </p:grpSpPr>
          <p:sp>
            <p:nvSpPr>
              <p:cNvPr id="4648" name="Google Shape;4648;p5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9" name="Google Shape;4649;p58"/>
              <p:cNvGrpSpPr/>
              <p:nvPr/>
            </p:nvGrpSpPr>
            <p:grpSpPr>
              <a:xfrm>
                <a:off x="1056023" y="1625948"/>
                <a:ext cx="192995" cy="576579"/>
                <a:chOff x="1056023" y="1625948"/>
                <a:chExt cx="192995" cy="576579"/>
              </a:xfrm>
            </p:grpSpPr>
            <p:sp>
              <p:nvSpPr>
                <p:cNvPr id="4650" name="Google Shape;4650;p5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5" name="Google Shape;4655;p58"/>
            <p:cNvGrpSpPr/>
            <p:nvPr/>
          </p:nvGrpSpPr>
          <p:grpSpPr>
            <a:xfrm>
              <a:off x="1371406" y="1474292"/>
              <a:ext cx="518475" cy="879487"/>
              <a:chOff x="1398231" y="1474292"/>
              <a:chExt cx="518475" cy="879487"/>
            </a:xfrm>
          </p:grpSpPr>
          <p:grpSp>
            <p:nvGrpSpPr>
              <p:cNvPr id="4656" name="Google Shape;4656;p58"/>
              <p:cNvGrpSpPr/>
              <p:nvPr/>
            </p:nvGrpSpPr>
            <p:grpSpPr>
              <a:xfrm>
                <a:off x="1398231" y="1474292"/>
                <a:ext cx="518475" cy="341643"/>
                <a:chOff x="1398231" y="1474292"/>
                <a:chExt cx="518475" cy="341643"/>
              </a:xfrm>
            </p:grpSpPr>
            <p:sp>
              <p:nvSpPr>
                <p:cNvPr id="4657" name="Google Shape;4657;p5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8" name="Google Shape;4658;p58"/>
                <p:cNvGrpSpPr/>
                <p:nvPr/>
              </p:nvGrpSpPr>
              <p:grpSpPr>
                <a:xfrm>
                  <a:off x="1616453" y="1474292"/>
                  <a:ext cx="300253" cy="341643"/>
                  <a:chOff x="1616453" y="1475379"/>
                  <a:chExt cx="300253" cy="341643"/>
                </a:xfrm>
              </p:grpSpPr>
              <p:sp>
                <p:nvSpPr>
                  <p:cNvPr id="4659" name="Google Shape;4659;p5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6" name="Google Shape;4666;p58"/>
                  <p:cNvGrpSpPr/>
                  <p:nvPr/>
                </p:nvGrpSpPr>
                <p:grpSpPr>
                  <a:xfrm>
                    <a:off x="1839639" y="1475379"/>
                    <a:ext cx="77067" cy="341643"/>
                    <a:chOff x="1839639" y="1475379"/>
                    <a:chExt cx="77067" cy="341643"/>
                  </a:xfrm>
                </p:grpSpPr>
                <p:sp>
                  <p:nvSpPr>
                    <p:cNvPr id="4667" name="Google Shape;4667;p5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69" name="Google Shape;4669;p58"/>
              <p:cNvGrpSpPr/>
              <p:nvPr/>
            </p:nvGrpSpPr>
            <p:grpSpPr>
              <a:xfrm>
                <a:off x="1398451" y="2012951"/>
                <a:ext cx="518255" cy="340828"/>
                <a:chOff x="1398451" y="2012951"/>
                <a:chExt cx="518255" cy="340828"/>
              </a:xfrm>
            </p:grpSpPr>
            <p:sp>
              <p:nvSpPr>
                <p:cNvPr id="4670" name="Google Shape;4670;p5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1" name="Google Shape;4671;p58"/>
                <p:cNvGrpSpPr/>
                <p:nvPr/>
              </p:nvGrpSpPr>
              <p:grpSpPr>
                <a:xfrm>
                  <a:off x="1616453" y="2012951"/>
                  <a:ext cx="300253" cy="340828"/>
                  <a:chOff x="1616453" y="2013538"/>
                  <a:chExt cx="300253" cy="340828"/>
                </a:xfrm>
              </p:grpSpPr>
              <p:sp>
                <p:nvSpPr>
                  <p:cNvPr id="4672" name="Google Shape;4672;p5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9" name="Google Shape;4679;p58"/>
                  <p:cNvGrpSpPr/>
                  <p:nvPr/>
                </p:nvGrpSpPr>
                <p:grpSpPr>
                  <a:xfrm>
                    <a:off x="1839639" y="2013538"/>
                    <a:ext cx="77067" cy="340828"/>
                    <a:chOff x="1839639" y="2013538"/>
                    <a:chExt cx="77067" cy="340828"/>
                  </a:xfrm>
                </p:grpSpPr>
                <p:sp>
                  <p:nvSpPr>
                    <p:cNvPr id="4680" name="Google Shape;4680;p5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682" name="Google Shape;4682;p58"/>
          <p:cNvGrpSpPr/>
          <p:nvPr/>
        </p:nvGrpSpPr>
        <p:grpSpPr>
          <a:xfrm>
            <a:off x="724986" y="3605478"/>
            <a:ext cx="1368681" cy="682918"/>
            <a:chOff x="724986" y="3605478"/>
            <a:chExt cx="1368681" cy="682918"/>
          </a:xfrm>
        </p:grpSpPr>
        <p:grpSp>
          <p:nvGrpSpPr>
            <p:cNvPr id="4683" name="Google Shape;4683;p58"/>
            <p:cNvGrpSpPr/>
            <p:nvPr/>
          </p:nvGrpSpPr>
          <p:grpSpPr>
            <a:xfrm>
              <a:off x="1289102" y="3823629"/>
              <a:ext cx="240442" cy="250435"/>
              <a:chOff x="-165066" y="3843615"/>
              <a:chExt cx="221259" cy="230455"/>
            </a:xfrm>
          </p:grpSpPr>
          <p:sp>
            <p:nvSpPr>
              <p:cNvPr id="4684" name="Google Shape;4684;p5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58"/>
            <p:cNvGrpSpPr/>
            <p:nvPr/>
          </p:nvGrpSpPr>
          <p:grpSpPr>
            <a:xfrm>
              <a:off x="724986" y="3605478"/>
              <a:ext cx="1368681" cy="682918"/>
              <a:chOff x="724986" y="3605478"/>
              <a:chExt cx="1368681" cy="682918"/>
            </a:xfrm>
          </p:grpSpPr>
          <p:grpSp>
            <p:nvGrpSpPr>
              <p:cNvPr id="4705" name="Google Shape;4705;p58"/>
              <p:cNvGrpSpPr/>
              <p:nvPr/>
            </p:nvGrpSpPr>
            <p:grpSpPr>
              <a:xfrm>
                <a:off x="1498221" y="4047614"/>
                <a:ext cx="529172" cy="240783"/>
                <a:chOff x="1498221" y="4047614"/>
                <a:chExt cx="529172" cy="240783"/>
              </a:xfrm>
            </p:grpSpPr>
            <p:grpSp>
              <p:nvGrpSpPr>
                <p:cNvPr id="4706" name="Google Shape;4706;p58"/>
                <p:cNvGrpSpPr/>
                <p:nvPr/>
              </p:nvGrpSpPr>
              <p:grpSpPr>
                <a:xfrm>
                  <a:off x="1826655" y="4224370"/>
                  <a:ext cx="200738" cy="25631"/>
                  <a:chOff x="1826655" y="4224370"/>
                  <a:chExt cx="200738" cy="25631"/>
                </a:xfrm>
              </p:grpSpPr>
              <p:sp>
                <p:nvSpPr>
                  <p:cNvPr id="4707" name="Google Shape;4707;p5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58"/>
                <p:cNvGrpSpPr/>
                <p:nvPr/>
              </p:nvGrpSpPr>
              <p:grpSpPr>
                <a:xfrm>
                  <a:off x="1498221" y="4047614"/>
                  <a:ext cx="328444" cy="240783"/>
                  <a:chOff x="1498221" y="4047614"/>
                  <a:chExt cx="328444" cy="240783"/>
                </a:xfrm>
              </p:grpSpPr>
              <p:sp>
                <p:nvSpPr>
                  <p:cNvPr id="4710" name="Google Shape;4710;p5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1" name="Google Shape;4711;p58"/>
                  <p:cNvGrpSpPr/>
                  <p:nvPr/>
                </p:nvGrpSpPr>
                <p:grpSpPr>
                  <a:xfrm>
                    <a:off x="1498221" y="4047614"/>
                    <a:ext cx="150566" cy="190416"/>
                    <a:chOff x="1498221" y="4047614"/>
                    <a:chExt cx="150566" cy="190416"/>
                  </a:xfrm>
                </p:grpSpPr>
                <p:sp>
                  <p:nvSpPr>
                    <p:cNvPr id="4712" name="Google Shape;4712;p5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14" name="Google Shape;4714;p58"/>
              <p:cNvGrpSpPr/>
              <p:nvPr/>
            </p:nvGrpSpPr>
            <p:grpSpPr>
              <a:xfrm>
                <a:off x="1560718" y="3800594"/>
                <a:ext cx="532948" cy="302090"/>
                <a:chOff x="1560718" y="3800594"/>
                <a:chExt cx="532948" cy="302090"/>
              </a:xfrm>
            </p:grpSpPr>
            <p:grpSp>
              <p:nvGrpSpPr>
                <p:cNvPr id="4715" name="Google Shape;4715;p58"/>
                <p:cNvGrpSpPr/>
                <p:nvPr/>
              </p:nvGrpSpPr>
              <p:grpSpPr>
                <a:xfrm>
                  <a:off x="1912179" y="3827344"/>
                  <a:ext cx="181487" cy="25631"/>
                  <a:chOff x="1912179" y="3827344"/>
                  <a:chExt cx="181487" cy="25631"/>
                </a:xfrm>
              </p:grpSpPr>
              <p:sp>
                <p:nvSpPr>
                  <p:cNvPr id="4716" name="Google Shape;4716;p5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58"/>
                <p:cNvGrpSpPr/>
                <p:nvPr/>
              </p:nvGrpSpPr>
              <p:grpSpPr>
                <a:xfrm>
                  <a:off x="1912179" y="4044505"/>
                  <a:ext cx="181487" cy="25622"/>
                  <a:chOff x="1912179" y="4044506"/>
                  <a:chExt cx="181487" cy="25622"/>
                </a:xfrm>
              </p:grpSpPr>
              <p:sp>
                <p:nvSpPr>
                  <p:cNvPr id="4719" name="Google Shape;4719;p5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58"/>
                <p:cNvGrpSpPr/>
                <p:nvPr/>
              </p:nvGrpSpPr>
              <p:grpSpPr>
                <a:xfrm>
                  <a:off x="1560718" y="3800594"/>
                  <a:ext cx="351472" cy="302090"/>
                  <a:chOff x="1560718" y="3800594"/>
                  <a:chExt cx="351472" cy="302090"/>
                </a:xfrm>
              </p:grpSpPr>
              <p:grpSp>
                <p:nvGrpSpPr>
                  <p:cNvPr id="4722" name="Google Shape;4722;p58"/>
                  <p:cNvGrpSpPr/>
                  <p:nvPr/>
                </p:nvGrpSpPr>
                <p:grpSpPr>
                  <a:xfrm>
                    <a:off x="1560718" y="3842857"/>
                    <a:ext cx="173586" cy="217131"/>
                    <a:chOff x="1560718" y="3842857"/>
                    <a:chExt cx="173586" cy="217131"/>
                  </a:xfrm>
                </p:grpSpPr>
                <p:sp>
                  <p:nvSpPr>
                    <p:cNvPr id="4723" name="Google Shape;4723;p5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6" name="Google Shape;4726;p5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28" name="Google Shape;4728;p5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9" name="Google Shape;4729;p58"/>
              <p:cNvGrpSpPr/>
              <p:nvPr/>
            </p:nvGrpSpPr>
            <p:grpSpPr>
              <a:xfrm>
                <a:off x="785350" y="3605478"/>
                <a:ext cx="535311" cy="249245"/>
                <a:chOff x="785350" y="3605478"/>
                <a:chExt cx="535311" cy="249245"/>
              </a:xfrm>
            </p:grpSpPr>
            <p:grpSp>
              <p:nvGrpSpPr>
                <p:cNvPr id="4730" name="Google Shape;4730;p58"/>
                <p:cNvGrpSpPr/>
                <p:nvPr/>
              </p:nvGrpSpPr>
              <p:grpSpPr>
                <a:xfrm>
                  <a:off x="785350" y="3605478"/>
                  <a:ext cx="376191" cy="102736"/>
                  <a:chOff x="785350" y="3605478"/>
                  <a:chExt cx="376191" cy="102736"/>
                </a:xfrm>
              </p:grpSpPr>
              <p:sp>
                <p:nvSpPr>
                  <p:cNvPr id="4731" name="Google Shape;4731;p5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58"/>
                <p:cNvGrpSpPr/>
                <p:nvPr/>
              </p:nvGrpSpPr>
              <p:grpSpPr>
                <a:xfrm>
                  <a:off x="1161530" y="3655851"/>
                  <a:ext cx="159131" cy="198872"/>
                  <a:chOff x="1161530" y="3655851"/>
                  <a:chExt cx="159131" cy="198872"/>
                </a:xfrm>
              </p:grpSpPr>
              <p:sp>
                <p:nvSpPr>
                  <p:cNvPr id="4735" name="Google Shape;4735;p5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7" name="Google Shape;4737;p58"/>
              <p:cNvGrpSpPr/>
              <p:nvPr/>
            </p:nvGrpSpPr>
            <p:grpSpPr>
              <a:xfrm>
                <a:off x="785350" y="4047614"/>
                <a:ext cx="535311" cy="240783"/>
                <a:chOff x="785350" y="4047614"/>
                <a:chExt cx="535311" cy="240783"/>
              </a:xfrm>
            </p:grpSpPr>
            <p:grpSp>
              <p:nvGrpSpPr>
                <p:cNvPr id="4738" name="Google Shape;4738;p58"/>
                <p:cNvGrpSpPr/>
                <p:nvPr/>
              </p:nvGrpSpPr>
              <p:grpSpPr>
                <a:xfrm>
                  <a:off x="1161636" y="4047614"/>
                  <a:ext cx="159025" cy="190415"/>
                  <a:chOff x="1161636" y="4047614"/>
                  <a:chExt cx="159025" cy="190415"/>
                </a:xfrm>
              </p:grpSpPr>
              <p:sp>
                <p:nvSpPr>
                  <p:cNvPr id="4739" name="Google Shape;4739;p5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8"/>
                <p:cNvGrpSpPr/>
                <p:nvPr/>
              </p:nvGrpSpPr>
              <p:grpSpPr>
                <a:xfrm>
                  <a:off x="785350" y="4185661"/>
                  <a:ext cx="376191" cy="102736"/>
                  <a:chOff x="785350" y="4185661"/>
                  <a:chExt cx="376191" cy="102736"/>
                </a:xfrm>
              </p:grpSpPr>
              <p:sp>
                <p:nvSpPr>
                  <p:cNvPr id="4742" name="Google Shape;4742;p5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5" name="Google Shape;4745;p58"/>
              <p:cNvGrpSpPr/>
              <p:nvPr/>
            </p:nvGrpSpPr>
            <p:grpSpPr>
              <a:xfrm>
                <a:off x="1501054" y="3605478"/>
                <a:ext cx="526340" cy="249240"/>
                <a:chOff x="1501054" y="3605478"/>
                <a:chExt cx="526340" cy="249240"/>
              </a:xfrm>
            </p:grpSpPr>
            <p:grpSp>
              <p:nvGrpSpPr>
                <p:cNvPr id="4746" name="Google Shape;4746;p58"/>
                <p:cNvGrpSpPr/>
                <p:nvPr/>
              </p:nvGrpSpPr>
              <p:grpSpPr>
                <a:xfrm>
                  <a:off x="1834208" y="3643867"/>
                  <a:ext cx="193185" cy="25622"/>
                  <a:chOff x="1834208" y="3643867"/>
                  <a:chExt cx="193185" cy="25622"/>
                </a:xfrm>
              </p:grpSpPr>
              <p:sp>
                <p:nvSpPr>
                  <p:cNvPr id="4747" name="Google Shape;4747;p5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58"/>
                <p:cNvGrpSpPr/>
                <p:nvPr/>
              </p:nvGrpSpPr>
              <p:grpSpPr>
                <a:xfrm>
                  <a:off x="1501054" y="3605478"/>
                  <a:ext cx="333165" cy="249240"/>
                  <a:chOff x="1501054" y="3605478"/>
                  <a:chExt cx="333165" cy="249240"/>
                </a:xfrm>
              </p:grpSpPr>
              <p:sp>
                <p:nvSpPr>
                  <p:cNvPr id="4750" name="Google Shape;4750;p5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1" name="Google Shape;4751;p58"/>
                  <p:cNvGrpSpPr/>
                  <p:nvPr/>
                </p:nvGrpSpPr>
                <p:grpSpPr>
                  <a:xfrm>
                    <a:off x="1501054" y="3655851"/>
                    <a:ext cx="155286" cy="198867"/>
                    <a:chOff x="1501054" y="3655851"/>
                    <a:chExt cx="155286" cy="198867"/>
                  </a:xfrm>
                </p:grpSpPr>
                <p:sp>
                  <p:nvSpPr>
                    <p:cNvPr id="4752" name="Google Shape;4752;p5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54" name="Google Shape;4754;p58"/>
              <p:cNvGrpSpPr/>
              <p:nvPr/>
            </p:nvGrpSpPr>
            <p:grpSpPr>
              <a:xfrm>
                <a:off x="724986" y="3800594"/>
                <a:ext cx="532950" cy="302090"/>
                <a:chOff x="724986" y="3800594"/>
                <a:chExt cx="532950" cy="302090"/>
              </a:xfrm>
            </p:grpSpPr>
            <p:grpSp>
              <p:nvGrpSpPr>
                <p:cNvPr id="4755" name="Google Shape;4755;p58"/>
                <p:cNvGrpSpPr/>
                <p:nvPr/>
              </p:nvGrpSpPr>
              <p:grpSpPr>
                <a:xfrm>
                  <a:off x="724986" y="4044367"/>
                  <a:ext cx="181314" cy="25626"/>
                  <a:chOff x="724986" y="4044367"/>
                  <a:chExt cx="181314" cy="25626"/>
                </a:xfrm>
              </p:grpSpPr>
              <p:sp>
                <p:nvSpPr>
                  <p:cNvPr id="4756" name="Google Shape;4756;p5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58"/>
                <p:cNvGrpSpPr/>
                <p:nvPr/>
              </p:nvGrpSpPr>
              <p:grpSpPr>
                <a:xfrm>
                  <a:off x="906290" y="3800594"/>
                  <a:ext cx="351646" cy="302090"/>
                  <a:chOff x="906290" y="3800594"/>
                  <a:chExt cx="351646" cy="302090"/>
                </a:xfrm>
              </p:grpSpPr>
              <p:grpSp>
                <p:nvGrpSpPr>
                  <p:cNvPr id="4759" name="Google Shape;4759;p58"/>
                  <p:cNvGrpSpPr/>
                  <p:nvPr/>
                </p:nvGrpSpPr>
                <p:grpSpPr>
                  <a:xfrm>
                    <a:off x="1084172" y="3842857"/>
                    <a:ext cx="173764" cy="217131"/>
                    <a:chOff x="1084172" y="3842857"/>
                    <a:chExt cx="173764" cy="217131"/>
                  </a:xfrm>
                </p:grpSpPr>
                <p:grpSp>
                  <p:nvGrpSpPr>
                    <p:cNvPr id="4760" name="Google Shape;4760;p58"/>
                    <p:cNvGrpSpPr/>
                    <p:nvPr/>
                  </p:nvGrpSpPr>
                  <p:grpSpPr>
                    <a:xfrm>
                      <a:off x="1156862" y="3936509"/>
                      <a:ext cx="101073" cy="25622"/>
                      <a:chOff x="1156862" y="3936509"/>
                      <a:chExt cx="101073" cy="25622"/>
                    </a:xfrm>
                  </p:grpSpPr>
                  <p:sp>
                    <p:nvSpPr>
                      <p:cNvPr id="4761" name="Google Shape;4761;p5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3" name="Google Shape;4763;p5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4" name="Google Shape;4764;p5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58"/>
                <p:cNvGrpSpPr/>
                <p:nvPr/>
              </p:nvGrpSpPr>
              <p:grpSpPr>
                <a:xfrm>
                  <a:off x="724986" y="3830189"/>
                  <a:ext cx="189533" cy="25626"/>
                  <a:chOff x="724986" y="3830189"/>
                  <a:chExt cx="189533" cy="25626"/>
                </a:xfrm>
              </p:grpSpPr>
              <p:sp>
                <p:nvSpPr>
                  <p:cNvPr id="4767" name="Google Shape;4767;p5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769" name="Google Shape;4769;p58"/>
          <p:cNvGrpSpPr/>
          <p:nvPr/>
        </p:nvGrpSpPr>
        <p:grpSpPr>
          <a:xfrm>
            <a:off x="2253298" y="2455640"/>
            <a:ext cx="948701" cy="935378"/>
            <a:chOff x="2253298" y="2428317"/>
            <a:chExt cx="948701" cy="935378"/>
          </a:xfrm>
        </p:grpSpPr>
        <p:sp>
          <p:nvSpPr>
            <p:cNvPr id="4770" name="Google Shape;4770;p5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6" name="Shape 4806"/>
        <p:cNvGrpSpPr/>
        <p:nvPr/>
      </p:nvGrpSpPr>
      <p:grpSpPr>
        <a:xfrm>
          <a:off x="0" y="0"/>
          <a:ext cx="0" cy="0"/>
          <a:chOff x="0" y="0"/>
          <a:chExt cx="0" cy="0"/>
        </a:xfrm>
      </p:grpSpPr>
      <p:grpSp>
        <p:nvGrpSpPr>
          <p:cNvPr id="4807" name="Google Shape;4807;p59"/>
          <p:cNvGrpSpPr/>
          <p:nvPr/>
        </p:nvGrpSpPr>
        <p:grpSpPr>
          <a:xfrm>
            <a:off x="3353582" y="1145627"/>
            <a:ext cx="2363393" cy="1017867"/>
            <a:chOff x="3292400" y="1219146"/>
            <a:chExt cx="2615240" cy="1110239"/>
          </a:xfrm>
        </p:grpSpPr>
        <p:sp>
          <p:nvSpPr>
            <p:cNvPr id="4808" name="Google Shape;4808;p5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4809" name="Google Shape;4809;p5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10" name="Google Shape;4810;p5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4811" name="Google Shape;4811;p5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4812" name="Google Shape;4812;p5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4813" name="Google Shape;4813;p5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4814" name="Google Shape;4814;p5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4815" name="Google Shape;4815;p5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4816" name="Google Shape;4816;p5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4817" name="Google Shape;4817;p5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4818" name="Google Shape;4818;p5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819" name="Google Shape;4819;p5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820" name="Google Shape;4820;p5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821" name="Google Shape;4821;p5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822" name="Google Shape;4822;p59"/>
            <p:cNvGrpSpPr/>
            <p:nvPr/>
          </p:nvGrpSpPr>
          <p:grpSpPr>
            <a:xfrm>
              <a:off x="3748438" y="1378608"/>
              <a:ext cx="2159202" cy="903971"/>
              <a:chOff x="1683525" y="2179850"/>
              <a:chExt cx="4519050" cy="2134525"/>
            </a:xfrm>
          </p:grpSpPr>
          <p:sp>
            <p:nvSpPr>
              <p:cNvPr id="4823" name="Google Shape;4823;p5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24" name="Google Shape;4824;p5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25" name="Google Shape;4825;p5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26" name="Google Shape;4826;p5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27" name="Google Shape;4827;p5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28" name="Google Shape;4828;p5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29" name="Google Shape;4829;p5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30" name="Google Shape;4830;p5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31" name="Google Shape;4831;p5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32" name="Google Shape;4832;p5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33" name="Google Shape;4833;p5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834" name="Google Shape;4834;p5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4835" name="Google Shape;4835;p59"/>
          <p:cNvGraphicFramePr/>
          <p:nvPr/>
        </p:nvGraphicFramePr>
        <p:xfrm>
          <a:off x="5949675" y="2323100"/>
          <a:ext cx="3000000" cy="3000000"/>
        </p:xfrm>
        <a:graphic>
          <a:graphicData uri="http://schemas.openxmlformats.org/drawingml/2006/table">
            <a:tbl>
              <a:tblPr>
                <a:noFill/>
                <a:tableStyleId>{331E51C8-E96B-48B4-8B1C-D7E411403F6E}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836" name="Google Shape;4836;p59"/>
          <p:cNvGrpSpPr/>
          <p:nvPr/>
        </p:nvGrpSpPr>
        <p:grpSpPr>
          <a:xfrm>
            <a:off x="5926924" y="3381697"/>
            <a:ext cx="2519825" cy="1001454"/>
            <a:chOff x="1906114" y="789980"/>
            <a:chExt cx="1487676" cy="606868"/>
          </a:xfrm>
        </p:grpSpPr>
        <p:cxnSp>
          <p:nvCxnSpPr>
            <p:cNvPr id="4837" name="Google Shape;4837;p5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838" name="Google Shape;4838;p5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839" name="Google Shape;4839;p5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840" name="Google Shape;4840;p5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4841" name="Google Shape;4841;p5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4842" name="Google Shape;4842;p5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4843" name="Google Shape;4843;p5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4844" name="Google Shape;4844;p5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4851" name="Google Shape;4851;p5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852" name="Google Shape;4852;p5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853" name="Google Shape;4853;p5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4" name="Google Shape;4854;p59"/>
          <p:cNvGrpSpPr/>
          <p:nvPr/>
        </p:nvGrpSpPr>
        <p:grpSpPr>
          <a:xfrm>
            <a:off x="726399" y="1190655"/>
            <a:ext cx="2394370" cy="976502"/>
            <a:chOff x="749309" y="1112739"/>
            <a:chExt cx="2371603" cy="976502"/>
          </a:xfrm>
        </p:grpSpPr>
        <p:sp>
          <p:nvSpPr>
            <p:cNvPr id="4855" name="Google Shape;4855;p5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887" name="Google Shape;4887;p59"/>
          <p:cNvGraphicFramePr/>
          <p:nvPr/>
        </p:nvGraphicFramePr>
        <p:xfrm>
          <a:off x="5949700" y="1188950"/>
          <a:ext cx="3000000" cy="3000000"/>
        </p:xfrm>
        <a:graphic>
          <a:graphicData uri="http://schemas.openxmlformats.org/drawingml/2006/table">
            <a:tbl>
              <a:tblPr>
                <a:noFill/>
                <a:tableStyleId>{331E51C8-E96B-48B4-8B1C-D7E411403F6E}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888" name="Google Shape;4888;p59"/>
          <p:cNvGraphicFramePr/>
          <p:nvPr/>
        </p:nvGraphicFramePr>
        <p:xfrm>
          <a:off x="3356413" y="2323100"/>
          <a:ext cx="3000000" cy="3000000"/>
        </p:xfrm>
        <a:graphic>
          <a:graphicData uri="http://schemas.openxmlformats.org/drawingml/2006/table">
            <a:tbl>
              <a:tblPr>
                <a:noFill/>
                <a:tableStyleId>{331E51C8-E96B-48B4-8B1C-D7E411403F6E}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889" name="Google Shape;4889;p59"/>
          <p:cNvGrpSpPr/>
          <p:nvPr/>
        </p:nvGrpSpPr>
        <p:grpSpPr>
          <a:xfrm>
            <a:off x="4100342" y="2709743"/>
            <a:ext cx="1517436" cy="74460"/>
            <a:chOff x="3980086" y="2804397"/>
            <a:chExt cx="1227600" cy="66900"/>
          </a:xfrm>
        </p:grpSpPr>
        <p:sp>
          <p:nvSpPr>
            <p:cNvPr id="4890" name="Google Shape;4890;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59"/>
          <p:cNvGrpSpPr/>
          <p:nvPr/>
        </p:nvGrpSpPr>
        <p:grpSpPr>
          <a:xfrm>
            <a:off x="4725406" y="3002330"/>
            <a:ext cx="892956" cy="74460"/>
            <a:chOff x="3980086" y="2804397"/>
            <a:chExt cx="1227600" cy="66900"/>
          </a:xfrm>
        </p:grpSpPr>
        <p:sp>
          <p:nvSpPr>
            <p:cNvPr id="4893" name="Google Shape;4893;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5" name="Google Shape;4895;p59"/>
          <p:cNvGrpSpPr/>
          <p:nvPr/>
        </p:nvGrpSpPr>
        <p:grpSpPr>
          <a:xfrm>
            <a:off x="3358498" y="3361213"/>
            <a:ext cx="2363244" cy="1005943"/>
            <a:chOff x="3358415" y="3361302"/>
            <a:chExt cx="2363244" cy="1024695"/>
          </a:xfrm>
        </p:grpSpPr>
        <p:grpSp>
          <p:nvGrpSpPr>
            <p:cNvPr id="4896" name="Google Shape;4896;p59"/>
            <p:cNvGrpSpPr/>
            <p:nvPr/>
          </p:nvGrpSpPr>
          <p:grpSpPr>
            <a:xfrm>
              <a:off x="3358415" y="3361302"/>
              <a:ext cx="441300" cy="1024695"/>
              <a:chOff x="3358415" y="3361302"/>
              <a:chExt cx="441300" cy="1024695"/>
            </a:xfrm>
          </p:grpSpPr>
          <p:sp>
            <p:nvSpPr>
              <p:cNvPr id="4897" name="Google Shape;4897;p5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59"/>
            <p:cNvGrpSpPr/>
            <p:nvPr/>
          </p:nvGrpSpPr>
          <p:grpSpPr>
            <a:xfrm>
              <a:off x="3838901" y="3361302"/>
              <a:ext cx="441300" cy="1024695"/>
              <a:chOff x="3838901" y="3361302"/>
              <a:chExt cx="441300" cy="1024695"/>
            </a:xfrm>
          </p:grpSpPr>
          <p:sp>
            <p:nvSpPr>
              <p:cNvPr id="4904" name="Google Shape;4904;p5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59"/>
            <p:cNvGrpSpPr/>
            <p:nvPr/>
          </p:nvGrpSpPr>
          <p:grpSpPr>
            <a:xfrm>
              <a:off x="4319387" y="3361302"/>
              <a:ext cx="441300" cy="1024695"/>
              <a:chOff x="4319387" y="3361302"/>
              <a:chExt cx="441300" cy="1024695"/>
            </a:xfrm>
          </p:grpSpPr>
          <p:sp>
            <p:nvSpPr>
              <p:cNvPr id="4911" name="Google Shape;4911;p5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59"/>
            <p:cNvGrpSpPr/>
            <p:nvPr/>
          </p:nvGrpSpPr>
          <p:grpSpPr>
            <a:xfrm>
              <a:off x="4799873" y="3361302"/>
              <a:ext cx="441300" cy="1024695"/>
              <a:chOff x="4799873" y="3361302"/>
              <a:chExt cx="441300" cy="1024695"/>
            </a:xfrm>
          </p:grpSpPr>
          <p:sp>
            <p:nvSpPr>
              <p:cNvPr id="4918" name="Google Shape;4918;p5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4" name="Google Shape;4924;p59"/>
            <p:cNvGrpSpPr/>
            <p:nvPr/>
          </p:nvGrpSpPr>
          <p:grpSpPr>
            <a:xfrm>
              <a:off x="5280360" y="3361302"/>
              <a:ext cx="441300" cy="1024695"/>
              <a:chOff x="5280360" y="3361302"/>
              <a:chExt cx="441300" cy="1024695"/>
            </a:xfrm>
          </p:grpSpPr>
          <p:sp>
            <p:nvSpPr>
              <p:cNvPr id="4925" name="Google Shape;4925;p5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931" name="Google Shape;4931;p59"/>
          <p:cNvGraphicFramePr/>
          <p:nvPr/>
        </p:nvGraphicFramePr>
        <p:xfrm>
          <a:off x="724925" y="2323100"/>
          <a:ext cx="3000000" cy="3000000"/>
        </p:xfrm>
        <a:graphic>
          <a:graphicData uri="http://schemas.openxmlformats.org/drawingml/2006/table">
            <a:tbl>
              <a:tblPr>
                <a:noFill/>
                <a:tableStyleId>{331E51C8-E96B-48B4-8B1C-D7E411403F6E}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932" name="Google Shape;4932;p59"/>
          <p:cNvGrpSpPr/>
          <p:nvPr/>
        </p:nvGrpSpPr>
        <p:grpSpPr>
          <a:xfrm>
            <a:off x="726450" y="3372825"/>
            <a:ext cx="2403614" cy="1005900"/>
            <a:chOff x="726450" y="3372825"/>
            <a:chExt cx="2403614" cy="1005900"/>
          </a:xfrm>
        </p:grpSpPr>
        <p:grpSp>
          <p:nvGrpSpPr>
            <p:cNvPr id="4933" name="Google Shape;4933;p59"/>
            <p:cNvGrpSpPr/>
            <p:nvPr/>
          </p:nvGrpSpPr>
          <p:grpSpPr>
            <a:xfrm>
              <a:off x="726450" y="3696000"/>
              <a:ext cx="2403614" cy="500898"/>
              <a:chOff x="726450" y="3696000"/>
              <a:chExt cx="2403614" cy="500898"/>
            </a:xfrm>
          </p:grpSpPr>
          <p:sp>
            <p:nvSpPr>
              <p:cNvPr id="4934" name="Google Shape;4934;p5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35" name="Google Shape;4935;p5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936" name="Google Shape;4936;p59"/>
            <p:cNvGrpSpPr/>
            <p:nvPr/>
          </p:nvGrpSpPr>
          <p:grpSpPr>
            <a:xfrm>
              <a:off x="1348050" y="3372825"/>
              <a:ext cx="1720425" cy="1005900"/>
              <a:chOff x="1348050" y="3372825"/>
              <a:chExt cx="1720425" cy="1005900"/>
            </a:xfrm>
          </p:grpSpPr>
          <p:sp>
            <p:nvSpPr>
              <p:cNvPr id="4937" name="Google Shape;4937;p5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38" name="Google Shape;4938;p5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39" name="Google Shape;4939;p5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40" name="Google Shape;4940;p5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41" name="Google Shape;4941;p5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942" name="Google Shape;4942;p59"/>
            <p:cNvGrpSpPr/>
            <p:nvPr/>
          </p:nvGrpSpPr>
          <p:grpSpPr>
            <a:xfrm>
              <a:off x="1455707" y="3731058"/>
              <a:ext cx="1491150" cy="417657"/>
              <a:chOff x="1455707" y="3731058"/>
              <a:chExt cx="1491150" cy="417657"/>
            </a:xfrm>
          </p:grpSpPr>
          <p:grpSp>
            <p:nvGrpSpPr>
              <p:cNvPr id="4943" name="Google Shape;4943;p59"/>
              <p:cNvGrpSpPr/>
              <p:nvPr/>
            </p:nvGrpSpPr>
            <p:grpSpPr>
              <a:xfrm>
                <a:off x="1472938" y="3745828"/>
                <a:ext cx="72126" cy="53788"/>
                <a:chOff x="1472938" y="3745828"/>
                <a:chExt cx="72126" cy="53788"/>
              </a:xfrm>
            </p:grpSpPr>
            <p:sp>
              <p:nvSpPr>
                <p:cNvPr id="4944" name="Google Shape;4944;p5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59"/>
              <p:cNvGrpSpPr/>
              <p:nvPr/>
            </p:nvGrpSpPr>
            <p:grpSpPr>
              <a:xfrm>
                <a:off x="1819181" y="4089633"/>
                <a:ext cx="72126" cy="53788"/>
                <a:chOff x="1819181" y="4089633"/>
                <a:chExt cx="72126" cy="53788"/>
              </a:xfrm>
            </p:grpSpPr>
            <p:sp>
              <p:nvSpPr>
                <p:cNvPr id="4947" name="Google Shape;4947;p5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59"/>
              <p:cNvGrpSpPr/>
              <p:nvPr/>
            </p:nvGrpSpPr>
            <p:grpSpPr>
              <a:xfrm>
                <a:off x="1455707" y="4084171"/>
                <a:ext cx="64321" cy="64544"/>
                <a:chOff x="1455707" y="4084171"/>
                <a:chExt cx="64321" cy="64544"/>
              </a:xfrm>
            </p:grpSpPr>
            <p:sp>
              <p:nvSpPr>
                <p:cNvPr id="4950" name="Google Shape;4950;p5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59"/>
              <p:cNvGrpSpPr/>
              <p:nvPr/>
            </p:nvGrpSpPr>
            <p:grpSpPr>
              <a:xfrm>
                <a:off x="1818610" y="3731058"/>
                <a:ext cx="64321" cy="64544"/>
                <a:chOff x="1818610" y="3731058"/>
                <a:chExt cx="64321" cy="64544"/>
              </a:xfrm>
            </p:grpSpPr>
            <p:sp>
              <p:nvSpPr>
                <p:cNvPr id="4953" name="Google Shape;4953;p5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59"/>
              <p:cNvGrpSpPr/>
              <p:nvPr/>
            </p:nvGrpSpPr>
            <p:grpSpPr>
              <a:xfrm>
                <a:off x="2172491" y="4089633"/>
                <a:ext cx="72126" cy="53788"/>
                <a:chOff x="2172491" y="4089633"/>
                <a:chExt cx="72126" cy="53788"/>
              </a:xfrm>
            </p:grpSpPr>
            <p:sp>
              <p:nvSpPr>
                <p:cNvPr id="4956" name="Google Shape;4956;p5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8" name="Google Shape;4958;p59"/>
              <p:cNvGrpSpPr/>
              <p:nvPr/>
            </p:nvGrpSpPr>
            <p:grpSpPr>
              <a:xfrm>
                <a:off x="2171920" y="3731058"/>
                <a:ext cx="64321" cy="64544"/>
                <a:chOff x="2171920" y="3731058"/>
                <a:chExt cx="64321" cy="64544"/>
              </a:xfrm>
            </p:grpSpPr>
            <p:sp>
              <p:nvSpPr>
                <p:cNvPr id="4959" name="Google Shape;4959;p5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59"/>
              <p:cNvGrpSpPr/>
              <p:nvPr/>
            </p:nvGrpSpPr>
            <p:grpSpPr>
              <a:xfrm>
                <a:off x="2874730" y="3745828"/>
                <a:ext cx="72126" cy="53788"/>
                <a:chOff x="2874730" y="3745828"/>
                <a:chExt cx="72126" cy="53788"/>
              </a:xfrm>
            </p:grpSpPr>
            <p:sp>
              <p:nvSpPr>
                <p:cNvPr id="4962" name="Google Shape;4962;p5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59"/>
              <p:cNvGrpSpPr/>
              <p:nvPr/>
            </p:nvGrpSpPr>
            <p:grpSpPr>
              <a:xfrm>
                <a:off x="2878589" y="4081481"/>
                <a:ext cx="64321" cy="64544"/>
                <a:chOff x="2878589" y="4081481"/>
                <a:chExt cx="64321" cy="64544"/>
              </a:xfrm>
            </p:grpSpPr>
            <p:sp>
              <p:nvSpPr>
                <p:cNvPr id="4965" name="Google Shape;4965;p5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59"/>
              <p:cNvGrpSpPr/>
              <p:nvPr/>
            </p:nvGrpSpPr>
            <p:grpSpPr>
              <a:xfrm>
                <a:off x="2525796" y="4089633"/>
                <a:ext cx="72126" cy="53788"/>
                <a:chOff x="2525796" y="4089633"/>
                <a:chExt cx="72126" cy="53788"/>
              </a:xfrm>
            </p:grpSpPr>
            <p:sp>
              <p:nvSpPr>
                <p:cNvPr id="4968" name="Google Shape;4968;p5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59"/>
              <p:cNvGrpSpPr/>
              <p:nvPr/>
            </p:nvGrpSpPr>
            <p:grpSpPr>
              <a:xfrm>
                <a:off x="2525225" y="3731058"/>
                <a:ext cx="64321" cy="64544"/>
                <a:chOff x="2525225" y="3731058"/>
                <a:chExt cx="64321" cy="64544"/>
              </a:xfrm>
            </p:grpSpPr>
            <p:sp>
              <p:nvSpPr>
                <p:cNvPr id="4971" name="Google Shape;4971;p5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6" name="Shape 4976"/>
        <p:cNvGrpSpPr/>
        <p:nvPr/>
      </p:nvGrpSpPr>
      <p:grpSpPr>
        <a:xfrm>
          <a:off x="0" y="0"/>
          <a:ext cx="0" cy="0"/>
          <a:chOff x="0" y="0"/>
          <a:chExt cx="0" cy="0"/>
        </a:xfrm>
      </p:grpSpPr>
      <p:grpSp>
        <p:nvGrpSpPr>
          <p:cNvPr id="4977" name="Google Shape;4977;p60"/>
          <p:cNvGrpSpPr/>
          <p:nvPr/>
        </p:nvGrpSpPr>
        <p:grpSpPr>
          <a:xfrm>
            <a:off x="732428" y="1171356"/>
            <a:ext cx="845921" cy="690752"/>
            <a:chOff x="732428" y="1198513"/>
            <a:chExt cx="845921" cy="690752"/>
          </a:xfrm>
        </p:grpSpPr>
        <p:grpSp>
          <p:nvGrpSpPr>
            <p:cNvPr id="4978" name="Google Shape;4978;p60"/>
            <p:cNvGrpSpPr/>
            <p:nvPr/>
          </p:nvGrpSpPr>
          <p:grpSpPr>
            <a:xfrm>
              <a:off x="823030" y="1198513"/>
              <a:ext cx="755319" cy="690752"/>
              <a:chOff x="823030" y="1198513"/>
              <a:chExt cx="755319" cy="690752"/>
            </a:xfrm>
          </p:grpSpPr>
          <p:sp>
            <p:nvSpPr>
              <p:cNvPr id="4979" name="Google Shape;4979;p6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1" name="Google Shape;4981;p60"/>
            <p:cNvGrpSpPr/>
            <p:nvPr/>
          </p:nvGrpSpPr>
          <p:grpSpPr>
            <a:xfrm>
              <a:off x="732428" y="1239937"/>
              <a:ext cx="739912" cy="607886"/>
              <a:chOff x="732428" y="1239937"/>
              <a:chExt cx="739912" cy="607886"/>
            </a:xfrm>
          </p:grpSpPr>
          <p:sp>
            <p:nvSpPr>
              <p:cNvPr id="4982" name="Google Shape;4982;p6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4" name="Google Shape;4984;p60"/>
            <p:cNvGrpSpPr/>
            <p:nvPr/>
          </p:nvGrpSpPr>
          <p:grpSpPr>
            <a:xfrm>
              <a:off x="732428" y="1277018"/>
              <a:ext cx="702832" cy="533758"/>
              <a:chOff x="732428" y="1277018"/>
              <a:chExt cx="702832" cy="533758"/>
            </a:xfrm>
          </p:grpSpPr>
          <p:sp>
            <p:nvSpPr>
              <p:cNvPr id="4985" name="Google Shape;4985;p6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7" name="Google Shape;4987;p60"/>
            <p:cNvGrpSpPr/>
            <p:nvPr/>
          </p:nvGrpSpPr>
          <p:grpSpPr>
            <a:xfrm>
              <a:off x="931170" y="1306653"/>
              <a:ext cx="647179" cy="474455"/>
              <a:chOff x="931170" y="1306653"/>
              <a:chExt cx="647179" cy="474455"/>
            </a:xfrm>
          </p:grpSpPr>
          <p:sp>
            <p:nvSpPr>
              <p:cNvPr id="4988" name="Google Shape;4988;p6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0" name="Google Shape;4990;p6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60"/>
          <p:cNvGrpSpPr/>
          <p:nvPr/>
        </p:nvGrpSpPr>
        <p:grpSpPr>
          <a:xfrm>
            <a:off x="3964037" y="1171363"/>
            <a:ext cx="634656" cy="699982"/>
            <a:chOff x="5985650" y="2860025"/>
            <a:chExt cx="1396075" cy="1539775"/>
          </a:xfrm>
        </p:grpSpPr>
        <p:sp>
          <p:nvSpPr>
            <p:cNvPr id="4992" name="Google Shape;4992;p6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60"/>
          <p:cNvGrpSpPr/>
          <p:nvPr/>
        </p:nvGrpSpPr>
        <p:grpSpPr>
          <a:xfrm>
            <a:off x="4719687" y="1171356"/>
            <a:ext cx="725845" cy="699975"/>
            <a:chOff x="4249973" y="1201875"/>
            <a:chExt cx="1958568" cy="1888762"/>
          </a:xfrm>
        </p:grpSpPr>
        <p:sp>
          <p:nvSpPr>
            <p:cNvPr id="5025" name="Google Shape;5025;p6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6" name="Google Shape;5026;p60"/>
            <p:cNvGrpSpPr/>
            <p:nvPr/>
          </p:nvGrpSpPr>
          <p:grpSpPr>
            <a:xfrm>
              <a:off x="5853086" y="1789142"/>
              <a:ext cx="355454" cy="1048099"/>
              <a:chOff x="5576108" y="2016725"/>
              <a:chExt cx="565200" cy="1666560"/>
            </a:xfrm>
          </p:grpSpPr>
          <p:sp>
            <p:nvSpPr>
              <p:cNvPr id="5027" name="Google Shape;5027;p6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28" name="Google Shape;5028;p6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 name="Google Shape;5029;p60"/>
            <p:cNvGrpSpPr/>
            <p:nvPr/>
          </p:nvGrpSpPr>
          <p:grpSpPr>
            <a:xfrm>
              <a:off x="4869455" y="2691676"/>
              <a:ext cx="1013897" cy="398961"/>
              <a:chOff x="4012057" y="3451825"/>
              <a:chExt cx="1612175" cy="634379"/>
            </a:xfrm>
          </p:grpSpPr>
          <p:sp>
            <p:nvSpPr>
              <p:cNvPr id="5030" name="Google Shape;5030;p6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31" name="Google Shape;5031;p6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60"/>
            <p:cNvGrpSpPr/>
            <p:nvPr/>
          </p:nvGrpSpPr>
          <p:grpSpPr>
            <a:xfrm>
              <a:off x="4276937" y="2155961"/>
              <a:ext cx="651965" cy="891358"/>
              <a:chOff x="3069908" y="2599997"/>
              <a:chExt cx="1036675" cy="1417328"/>
            </a:xfrm>
          </p:grpSpPr>
          <p:sp>
            <p:nvSpPr>
              <p:cNvPr id="5033" name="Google Shape;5033;p6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34" name="Google Shape;5034;p6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60"/>
            <p:cNvGrpSpPr/>
            <p:nvPr/>
          </p:nvGrpSpPr>
          <p:grpSpPr>
            <a:xfrm>
              <a:off x="5054918" y="1201875"/>
              <a:ext cx="999548" cy="602711"/>
              <a:chOff x="4306958" y="1082925"/>
              <a:chExt cx="1589359" cy="958358"/>
            </a:xfrm>
          </p:grpSpPr>
          <p:sp>
            <p:nvSpPr>
              <p:cNvPr id="5036" name="Google Shape;5036;p6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37" name="Google Shape;5037;p6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60"/>
            <p:cNvGrpSpPr/>
            <p:nvPr/>
          </p:nvGrpSpPr>
          <p:grpSpPr>
            <a:xfrm>
              <a:off x="4249973" y="1303451"/>
              <a:ext cx="799317" cy="841334"/>
              <a:chOff x="3027033" y="1244439"/>
              <a:chExt cx="1270977" cy="1337786"/>
            </a:xfrm>
          </p:grpSpPr>
          <p:sp>
            <p:nvSpPr>
              <p:cNvPr id="5039" name="Google Shape;5039;p6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40" name="Google Shape;5040;p6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41" name="Google Shape;5041;p60"/>
          <p:cNvGrpSpPr/>
          <p:nvPr/>
        </p:nvGrpSpPr>
        <p:grpSpPr>
          <a:xfrm>
            <a:off x="4072551" y="2058137"/>
            <a:ext cx="750769" cy="683784"/>
            <a:chOff x="4204684" y="2104422"/>
            <a:chExt cx="699822" cy="637382"/>
          </a:xfrm>
        </p:grpSpPr>
        <p:grpSp>
          <p:nvGrpSpPr>
            <p:cNvPr id="5042" name="Google Shape;5042;p60"/>
            <p:cNvGrpSpPr/>
            <p:nvPr/>
          </p:nvGrpSpPr>
          <p:grpSpPr>
            <a:xfrm>
              <a:off x="4204684" y="2430067"/>
              <a:ext cx="342957" cy="311738"/>
              <a:chOff x="4204684" y="2430067"/>
              <a:chExt cx="342957" cy="311738"/>
            </a:xfrm>
          </p:grpSpPr>
          <p:sp>
            <p:nvSpPr>
              <p:cNvPr id="5043" name="Google Shape;5043;p6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60"/>
            <p:cNvGrpSpPr/>
            <p:nvPr/>
          </p:nvGrpSpPr>
          <p:grpSpPr>
            <a:xfrm>
              <a:off x="4561586" y="2430067"/>
              <a:ext cx="342920" cy="311738"/>
              <a:chOff x="4561586" y="2430067"/>
              <a:chExt cx="342920" cy="311738"/>
            </a:xfrm>
          </p:grpSpPr>
          <p:sp>
            <p:nvSpPr>
              <p:cNvPr id="5046" name="Google Shape;5046;p6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60"/>
            <p:cNvGrpSpPr/>
            <p:nvPr/>
          </p:nvGrpSpPr>
          <p:grpSpPr>
            <a:xfrm>
              <a:off x="4561586" y="2104422"/>
              <a:ext cx="342920" cy="311738"/>
              <a:chOff x="4561586" y="2104422"/>
              <a:chExt cx="342920" cy="311738"/>
            </a:xfrm>
          </p:grpSpPr>
          <p:sp>
            <p:nvSpPr>
              <p:cNvPr id="5049" name="Google Shape;5049;p6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60"/>
            <p:cNvGrpSpPr/>
            <p:nvPr/>
          </p:nvGrpSpPr>
          <p:grpSpPr>
            <a:xfrm>
              <a:off x="4204684" y="2104422"/>
              <a:ext cx="342957" cy="311664"/>
              <a:chOff x="4204684" y="2104422"/>
              <a:chExt cx="342957" cy="311664"/>
            </a:xfrm>
          </p:grpSpPr>
          <p:sp>
            <p:nvSpPr>
              <p:cNvPr id="5052" name="Google Shape;5052;p6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54" name="Google Shape;5054;p60"/>
          <p:cNvGrpSpPr/>
          <p:nvPr/>
        </p:nvGrpSpPr>
        <p:grpSpPr>
          <a:xfrm>
            <a:off x="5536984" y="1171351"/>
            <a:ext cx="660591" cy="688867"/>
            <a:chOff x="5830645" y="1267368"/>
            <a:chExt cx="530340" cy="553040"/>
          </a:xfrm>
        </p:grpSpPr>
        <p:sp>
          <p:nvSpPr>
            <p:cNvPr id="5055" name="Google Shape;5055;p6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6" name="Google Shape;5056;p60"/>
            <p:cNvGrpSpPr/>
            <p:nvPr/>
          </p:nvGrpSpPr>
          <p:grpSpPr>
            <a:xfrm>
              <a:off x="5830645" y="1267368"/>
              <a:ext cx="259743" cy="269909"/>
              <a:chOff x="5830645" y="1267368"/>
              <a:chExt cx="259743" cy="269909"/>
            </a:xfrm>
          </p:grpSpPr>
          <p:sp>
            <p:nvSpPr>
              <p:cNvPr id="5057" name="Google Shape;5057;p6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60"/>
            <p:cNvGrpSpPr/>
            <p:nvPr/>
          </p:nvGrpSpPr>
          <p:grpSpPr>
            <a:xfrm>
              <a:off x="6101293" y="1267368"/>
              <a:ext cx="259692" cy="269909"/>
              <a:chOff x="6101293" y="1267368"/>
              <a:chExt cx="259692" cy="269909"/>
            </a:xfrm>
          </p:grpSpPr>
          <p:sp>
            <p:nvSpPr>
              <p:cNvPr id="5060" name="Google Shape;5060;p6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60"/>
            <p:cNvGrpSpPr/>
            <p:nvPr/>
          </p:nvGrpSpPr>
          <p:grpSpPr>
            <a:xfrm>
              <a:off x="5830645" y="1550500"/>
              <a:ext cx="259692" cy="269909"/>
              <a:chOff x="5830645" y="1550500"/>
              <a:chExt cx="259692" cy="269909"/>
            </a:xfrm>
          </p:grpSpPr>
          <p:sp>
            <p:nvSpPr>
              <p:cNvPr id="5063" name="Google Shape;5063;p6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60"/>
            <p:cNvGrpSpPr/>
            <p:nvPr/>
          </p:nvGrpSpPr>
          <p:grpSpPr>
            <a:xfrm>
              <a:off x="6101293" y="1550500"/>
              <a:ext cx="259692" cy="269909"/>
              <a:chOff x="6101293" y="1550500"/>
              <a:chExt cx="259692" cy="269909"/>
            </a:xfrm>
          </p:grpSpPr>
          <p:sp>
            <p:nvSpPr>
              <p:cNvPr id="5066" name="Google Shape;5066;p6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8" name="Google Shape;5068;p60"/>
          <p:cNvGrpSpPr/>
          <p:nvPr/>
        </p:nvGrpSpPr>
        <p:grpSpPr>
          <a:xfrm>
            <a:off x="739138" y="2061810"/>
            <a:ext cx="697154" cy="679574"/>
            <a:chOff x="2679875" y="2361475"/>
            <a:chExt cx="780425" cy="760575"/>
          </a:xfrm>
        </p:grpSpPr>
        <p:sp>
          <p:nvSpPr>
            <p:cNvPr id="5069" name="Google Shape;5069;p6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60"/>
          <p:cNvGrpSpPr/>
          <p:nvPr/>
        </p:nvGrpSpPr>
        <p:grpSpPr>
          <a:xfrm>
            <a:off x="3138297" y="1171402"/>
            <a:ext cx="735829" cy="684547"/>
            <a:chOff x="3351965" y="1148808"/>
            <a:chExt cx="750770" cy="698375"/>
          </a:xfrm>
        </p:grpSpPr>
        <p:grpSp>
          <p:nvGrpSpPr>
            <p:cNvPr id="5076" name="Google Shape;5076;p60"/>
            <p:cNvGrpSpPr/>
            <p:nvPr/>
          </p:nvGrpSpPr>
          <p:grpSpPr>
            <a:xfrm>
              <a:off x="3586796" y="1148808"/>
              <a:ext cx="294857" cy="286830"/>
              <a:chOff x="3750225" y="1774000"/>
              <a:chExt cx="149575" cy="145525"/>
            </a:xfrm>
          </p:grpSpPr>
          <p:sp>
            <p:nvSpPr>
              <p:cNvPr id="5077" name="Google Shape;5077;p6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60"/>
            <p:cNvGrpSpPr/>
            <p:nvPr/>
          </p:nvGrpSpPr>
          <p:grpSpPr>
            <a:xfrm>
              <a:off x="3779245" y="1375768"/>
              <a:ext cx="323490" cy="286978"/>
              <a:chOff x="3847850" y="1889150"/>
              <a:chExt cx="164100" cy="145600"/>
            </a:xfrm>
          </p:grpSpPr>
          <p:sp>
            <p:nvSpPr>
              <p:cNvPr id="5080" name="Google Shape;5080;p6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60"/>
            <p:cNvGrpSpPr/>
            <p:nvPr/>
          </p:nvGrpSpPr>
          <p:grpSpPr>
            <a:xfrm>
              <a:off x="3351965" y="1330435"/>
              <a:ext cx="295449" cy="285401"/>
              <a:chOff x="3631100" y="1866150"/>
              <a:chExt cx="149875" cy="144800"/>
            </a:xfrm>
          </p:grpSpPr>
          <p:sp>
            <p:nvSpPr>
              <p:cNvPr id="5083" name="Google Shape;5083;p6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60"/>
            <p:cNvGrpSpPr/>
            <p:nvPr/>
          </p:nvGrpSpPr>
          <p:grpSpPr>
            <a:xfrm>
              <a:off x="3548208" y="1560352"/>
              <a:ext cx="294808" cy="286830"/>
              <a:chOff x="3730650" y="1982800"/>
              <a:chExt cx="149550" cy="145525"/>
            </a:xfrm>
          </p:grpSpPr>
          <p:sp>
            <p:nvSpPr>
              <p:cNvPr id="5086" name="Google Shape;5086;p6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8" name="Google Shape;5088;p60"/>
          <p:cNvGrpSpPr/>
          <p:nvPr/>
        </p:nvGrpSpPr>
        <p:grpSpPr>
          <a:xfrm>
            <a:off x="7639949" y="1171356"/>
            <a:ext cx="804565" cy="677795"/>
            <a:chOff x="7636443" y="1204988"/>
            <a:chExt cx="804565" cy="677795"/>
          </a:xfrm>
        </p:grpSpPr>
        <p:grpSp>
          <p:nvGrpSpPr>
            <p:cNvPr id="5089" name="Google Shape;5089;p60"/>
            <p:cNvGrpSpPr/>
            <p:nvPr/>
          </p:nvGrpSpPr>
          <p:grpSpPr>
            <a:xfrm>
              <a:off x="7636443" y="1509705"/>
              <a:ext cx="804565" cy="373078"/>
              <a:chOff x="7636443" y="1509705"/>
              <a:chExt cx="804565" cy="373078"/>
            </a:xfrm>
          </p:grpSpPr>
          <p:sp>
            <p:nvSpPr>
              <p:cNvPr id="5090" name="Google Shape;5090;p6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60"/>
            <p:cNvGrpSpPr/>
            <p:nvPr/>
          </p:nvGrpSpPr>
          <p:grpSpPr>
            <a:xfrm>
              <a:off x="7636443" y="1408133"/>
              <a:ext cx="804565" cy="373078"/>
              <a:chOff x="7636443" y="1408133"/>
              <a:chExt cx="804565" cy="373078"/>
            </a:xfrm>
          </p:grpSpPr>
          <p:sp>
            <p:nvSpPr>
              <p:cNvPr id="5093" name="Google Shape;5093;p6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60"/>
            <p:cNvGrpSpPr/>
            <p:nvPr/>
          </p:nvGrpSpPr>
          <p:grpSpPr>
            <a:xfrm>
              <a:off x="7636443" y="1306560"/>
              <a:ext cx="804565" cy="373078"/>
              <a:chOff x="7636443" y="1306560"/>
              <a:chExt cx="804565" cy="373078"/>
            </a:xfrm>
          </p:grpSpPr>
          <p:sp>
            <p:nvSpPr>
              <p:cNvPr id="5096" name="Google Shape;5096;p6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60"/>
            <p:cNvGrpSpPr/>
            <p:nvPr/>
          </p:nvGrpSpPr>
          <p:grpSpPr>
            <a:xfrm>
              <a:off x="7636443" y="1204988"/>
              <a:ext cx="804565" cy="373078"/>
              <a:chOff x="7636443" y="1204988"/>
              <a:chExt cx="804565" cy="373078"/>
            </a:xfrm>
          </p:grpSpPr>
          <p:sp>
            <p:nvSpPr>
              <p:cNvPr id="5099" name="Google Shape;5099;p6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1" name="Google Shape;5101;p60"/>
          <p:cNvGrpSpPr/>
          <p:nvPr/>
        </p:nvGrpSpPr>
        <p:grpSpPr>
          <a:xfrm>
            <a:off x="4978796" y="2078771"/>
            <a:ext cx="661339" cy="661188"/>
            <a:chOff x="3990000" y="975400"/>
            <a:chExt cx="3934200" cy="3933300"/>
          </a:xfrm>
        </p:grpSpPr>
        <p:sp>
          <p:nvSpPr>
            <p:cNvPr id="5102" name="Google Shape;5102;p6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60"/>
          <p:cNvGrpSpPr/>
          <p:nvPr/>
        </p:nvGrpSpPr>
        <p:grpSpPr>
          <a:xfrm>
            <a:off x="6622444" y="2057409"/>
            <a:ext cx="868881" cy="684241"/>
            <a:chOff x="6598259" y="2078634"/>
            <a:chExt cx="868881" cy="684241"/>
          </a:xfrm>
        </p:grpSpPr>
        <p:sp>
          <p:nvSpPr>
            <p:cNvPr id="5107" name="Google Shape;5107;p6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3" name="Google Shape;5113;p60"/>
            <p:cNvGrpSpPr/>
            <p:nvPr/>
          </p:nvGrpSpPr>
          <p:grpSpPr>
            <a:xfrm>
              <a:off x="6808175" y="2078634"/>
              <a:ext cx="452229" cy="684241"/>
              <a:chOff x="6808175" y="2078634"/>
              <a:chExt cx="452229" cy="684241"/>
            </a:xfrm>
          </p:grpSpPr>
          <p:sp>
            <p:nvSpPr>
              <p:cNvPr id="5114" name="Google Shape;5114;p6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0" name="Google Shape;5120;p60"/>
              <p:cNvGrpSpPr/>
              <p:nvPr/>
            </p:nvGrpSpPr>
            <p:grpSpPr>
              <a:xfrm>
                <a:off x="6821586" y="2078634"/>
                <a:ext cx="426871" cy="684241"/>
                <a:chOff x="6821586" y="2078634"/>
                <a:chExt cx="426871" cy="684241"/>
              </a:xfrm>
            </p:grpSpPr>
            <p:grpSp>
              <p:nvGrpSpPr>
                <p:cNvPr id="5121" name="Google Shape;5121;p60"/>
                <p:cNvGrpSpPr/>
                <p:nvPr/>
              </p:nvGrpSpPr>
              <p:grpSpPr>
                <a:xfrm>
                  <a:off x="6821586" y="2078634"/>
                  <a:ext cx="426871" cy="684241"/>
                  <a:chOff x="6821586" y="2078634"/>
                  <a:chExt cx="426871" cy="684241"/>
                </a:xfrm>
              </p:grpSpPr>
              <p:sp>
                <p:nvSpPr>
                  <p:cNvPr id="5122" name="Google Shape;5122;p6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1" name="Google Shape;5141;p6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47" name="Google Shape;5147;p60"/>
          <p:cNvGrpSpPr/>
          <p:nvPr/>
        </p:nvGrpSpPr>
        <p:grpSpPr>
          <a:xfrm>
            <a:off x="5795610" y="2063018"/>
            <a:ext cx="671358" cy="671358"/>
            <a:chOff x="6535625" y="760425"/>
            <a:chExt cx="1665900" cy="1665900"/>
          </a:xfrm>
        </p:grpSpPr>
        <p:sp>
          <p:nvSpPr>
            <p:cNvPr id="5148" name="Google Shape;5148;p6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60"/>
          <p:cNvGrpSpPr/>
          <p:nvPr/>
        </p:nvGrpSpPr>
        <p:grpSpPr>
          <a:xfrm>
            <a:off x="732427" y="3731418"/>
            <a:ext cx="1340789" cy="640830"/>
            <a:chOff x="238125" y="1151100"/>
            <a:chExt cx="7139450" cy="3412300"/>
          </a:xfrm>
        </p:grpSpPr>
        <p:sp>
          <p:nvSpPr>
            <p:cNvPr id="5153" name="Google Shape;5153;p6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60"/>
          <p:cNvGrpSpPr/>
          <p:nvPr/>
        </p:nvGrpSpPr>
        <p:grpSpPr>
          <a:xfrm>
            <a:off x="5599650" y="2934699"/>
            <a:ext cx="985357" cy="585764"/>
            <a:chOff x="5145061" y="2881789"/>
            <a:chExt cx="1107641" cy="658458"/>
          </a:xfrm>
        </p:grpSpPr>
        <p:grpSp>
          <p:nvGrpSpPr>
            <p:cNvPr id="5166" name="Google Shape;5166;p60"/>
            <p:cNvGrpSpPr/>
            <p:nvPr/>
          </p:nvGrpSpPr>
          <p:grpSpPr>
            <a:xfrm>
              <a:off x="5722989" y="3244587"/>
              <a:ext cx="529713" cy="295659"/>
              <a:chOff x="5722989" y="3244587"/>
              <a:chExt cx="529713" cy="295659"/>
            </a:xfrm>
          </p:grpSpPr>
          <p:sp>
            <p:nvSpPr>
              <p:cNvPr id="5167" name="Google Shape;5167;p6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68" name="Google Shape;5168;p6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69" name="Google Shape;5169;p60"/>
            <p:cNvGrpSpPr/>
            <p:nvPr/>
          </p:nvGrpSpPr>
          <p:grpSpPr>
            <a:xfrm>
              <a:off x="5145061" y="3244587"/>
              <a:ext cx="536807" cy="295659"/>
              <a:chOff x="5145061" y="3244587"/>
              <a:chExt cx="536807" cy="295659"/>
            </a:xfrm>
          </p:grpSpPr>
          <p:sp>
            <p:nvSpPr>
              <p:cNvPr id="5170" name="Google Shape;5170;p6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71" name="Google Shape;5171;p6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72" name="Google Shape;5172;p60"/>
            <p:cNvGrpSpPr/>
            <p:nvPr/>
          </p:nvGrpSpPr>
          <p:grpSpPr>
            <a:xfrm>
              <a:off x="5341327" y="2898245"/>
              <a:ext cx="532309" cy="614891"/>
              <a:chOff x="5341327" y="2898245"/>
              <a:chExt cx="532309" cy="614891"/>
            </a:xfrm>
          </p:grpSpPr>
          <p:sp>
            <p:nvSpPr>
              <p:cNvPr id="5173" name="Google Shape;5173;p6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74" name="Google Shape;5174;p6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175" name="Google Shape;5175;p60"/>
            <p:cNvGrpSpPr/>
            <p:nvPr/>
          </p:nvGrpSpPr>
          <p:grpSpPr>
            <a:xfrm>
              <a:off x="5532290" y="2881789"/>
              <a:ext cx="620516" cy="305456"/>
              <a:chOff x="5532290" y="2881789"/>
              <a:chExt cx="620516" cy="305456"/>
            </a:xfrm>
          </p:grpSpPr>
          <p:sp>
            <p:nvSpPr>
              <p:cNvPr id="5176" name="Google Shape;5176;p6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177" name="Google Shape;5177;p6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178" name="Google Shape;5178;p60"/>
          <p:cNvGrpSpPr/>
          <p:nvPr/>
        </p:nvGrpSpPr>
        <p:grpSpPr>
          <a:xfrm>
            <a:off x="8178573" y="3726757"/>
            <a:ext cx="269068" cy="645491"/>
            <a:chOff x="7026852" y="3311869"/>
            <a:chExt cx="434331" cy="1041954"/>
          </a:xfrm>
        </p:grpSpPr>
        <p:sp>
          <p:nvSpPr>
            <p:cNvPr id="5179" name="Google Shape;5179;p6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60"/>
          <p:cNvGrpSpPr/>
          <p:nvPr/>
        </p:nvGrpSpPr>
        <p:grpSpPr>
          <a:xfrm>
            <a:off x="6195154" y="3765995"/>
            <a:ext cx="293882" cy="293836"/>
            <a:chOff x="4873519" y="3311869"/>
            <a:chExt cx="499374" cy="499296"/>
          </a:xfrm>
        </p:grpSpPr>
        <p:sp>
          <p:nvSpPr>
            <p:cNvPr id="5183" name="Google Shape;5183;p6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5" name="Google Shape;5185;p60"/>
          <p:cNvGrpSpPr/>
          <p:nvPr/>
        </p:nvGrpSpPr>
        <p:grpSpPr>
          <a:xfrm>
            <a:off x="6195154" y="4078366"/>
            <a:ext cx="293882" cy="293882"/>
            <a:chOff x="4873519" y="3875839"/>
            <a:chExt cx="499374" cy="499374"/>
          </a:xfrm>
        </p:grpSpPr>
        <p:sp>
          <p:nvSpPr>
            <p:cNvPr id="5186" name="Google Shape;5186;p6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60"/>
          <p:cNvGrpSpPr/>
          <p:nvPr/>
        </p:nvGrpSpPr>
        <p:grpSpPr>
          <a:xfrm>
            <a:off x="2425681" y="2050319"/>
            <a:ext cx="698104" cy="698208"/>
            <a:chOff x="2565073" y="2075876"/>
            <a:chExt cx="672482" cy="672518"/>
          </a:xfrm>
        </p:grpSpPr>
        <p:sp>
          <p:nvSpPr>
            <p:cNvPr id="5189" name="Google Shape;5189;p6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60"/>
          <p:cNvGrpSpPr/>
          <p:nvPr/>
        </p:nvGrpSpPr>
        <p:grpSpPr>
          <a:xfrm>
            <a:off x="5649092" y="3734919"/>
            <a:ext cx="438354" cy="637329"/>
            <a:chOff x="1697726" y="3244179"/>
            <a:chExt cx="788124" cy="1146069"/>
          </a:xfrm>
        </p:grpSpPr>
        <p:sp>
          <p:nvSpPr>
            <p:cNvPr id="5196" name="Google Shape;5196;p6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8" name="Google Shape;5198;p6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9" name="Google Shape;5199;p60"/>
          <p:cNvGrpSpPr/>
          <p:nvPr/>
        </p:nvGrpSpPr>
        <p:grpSpPr>
          <a:xfrm>
            <a:off x="7650306" y="2063282"/>
            <a:ext cx="799565" cy="670282"/>
            <a:chOff x="7617850" y="2063282"/>
            <a:chExt cx="799565" cy="670282"/>
          </a:xfrm>
        </p:grpSpPr>
        <p:cxnSp>
          <p:nvCxnSpPr>
            <p:cNvPr id="5200" name="Google Shape;5200;p6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201" name="Google Shape;5201;p6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202" name="Google Shape;5202;p6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203" name="Google Shape;5203;p6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204" name="Google Shape;5204;p6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205" name="Google Shape;5205;p6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206" name="Google Shape;5206;p60"/>
            <p:cNvGrpSpPr/>
            <p:nvPr/>
          </p:nvGrpSpPr>
          <p:grpSpPr>
            <a:xfrm>
              <a:off x="7734309" y="2063282"/>
              <a:ext cx="570957" cy="620095"/>
              <a:chOff x="7734309" y="2063282"/>
              <a:chExt cx="570957" cy="620095"/>
            </a:xfrm>
          </p:grpSpPr>
          <p:grpSp>
            <p:nvGrpSpPr>
              <p:cNvPr id="5207" name="Google Shape;5207;p60"/>
              <p:cNvGrpSpPr/>
              <p:nvPr/>
            </p:nvGrpSpPr>
            <p:grpSpPr>
              <a:xfrm>
                <a:off x="8031573" y="2063282"/>
                <a:ext cx="273693" cy="620095"/>
                <a:chOff x="8031573" y="2063282"/>
                <a:chExt cx="273693" cy="620095"/>
              </a:xfrm>
            </p:grpSpPr>
            <p:sp>
              <p:nvSpPr>
                <p:cNvPr id="5208" name="Google Shape;5208;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60"/>
              <p:cNvGrpSpPr/>
              <p:nvPr/>
            </p:nvGrpSpPr>
            <p:grpSpPr>
              <a:xfrm flipH="1">
                <a:off x="7734309" y="2063282"/>
                <a:ext cx="273693" cy="620095"/>
                <a:chOff x="8031573" y="2063282"/>
                <a:chExt cx="273693" cy="620095"/>
              </a:xfrm>
            </p:grpSpPr>
            <p:sp>
              <p:nvSpPr>
                <p:cNvPr id="5213" name="Google Shape;5213;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217" name="Google Shape;5217;p60"/>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0"/>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9" name="Google Shape;5219;p60"/>
          <p:cNvGrpSpPr/>
          <p:nvPr/>
        </p:nvGrpSpPr>
        <p:grpSpPr>
          <a:xfrm>
            <a:off x="7836913" y="2916765"/>
            <a:ext cx="602567" cy="601884"/>
            <a:chOff x="1186975" y="238125"/>
            <a:chExt cx="5244275" cy="5238325"/>
          </a:xfrm>
        </p:grpSpPr>
        <p:sp>
          <p:nvSpPr>
            <p:cNvPr id="5220" name="Google Shape;5220;p6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60"/>
          <p:cNvGrpSpPr/>
          <p:nvPr/>
        </p:nvGrpSpPr>
        <p:grpSpPr>
          <a:xfrm>
            <a:off x="3279650" y="2056249"/>
            <a:ext cx="651848" cy="687338"/>
            <a:chOff x="3400515" y="2056248"/>
            <a:chExt cx="698134" cy="735987"/>
          </a:xfrm>
        </p:grpSpPr>
        <p:grpSp>
          <p:nvGrpSpPr>
            <p:cNvPr id="5225" name="Google Shape;5225;p60"/>
            <p:cNvGrpSpPr/>
            <p:nvPr/>
          </p:nvGrpSpPr>
          <p:grpSpPr>
            <a:xfrm>
              <a:off x="3400515" y="2283913"/>
              <a:ext cx="312919" cy="219900"/>
              <a:chOff x="3400515" y="2283913"/>
              <a:chExt cx="312919" cy="219900"/>
            </a:xfrm>
          </p:grpSpPr>
          <p:sp>
            <p:nvSpPr>
              <p:cNvPr id="5226" name="Google Shape;5226;p6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27" name="Google Shape;5227;p6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228" name="Google Shape;5228;p60"/>
            <p:cNvGrpSpPr/>
            <p:nvPr/>
          </p:nvGrpSpPr>
          <p:grpSpPr>
            <a:xfrm>
              <a:off x="3547823" y="2461089"/>
              <a:ext cx="219900" cy="331146"/>
              <a:chOff x="3547823" y="2461089"/>
              <a:chExt cx="219900" cy="331146"/>
            </a:xfrm>
          </p:grpSpPr>
          <p:sp>
            <p:nvSpPr>
              <p:cNvPr id="5229" name="Google Shape;5229;p6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30" name="Google Shape;5230;p6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231" name="Google Shape;5231;p60"/>
            <p:cNvGrpSpPr/>
            <p:nvPr/>
          </p:nvGrpSpPr>
          <p:grpSpPr>
            <a:xfrm>
              <a:off x="3734138" y="2461089"/>
              <a:ext cx="219900" cy="331146"/>
              <a:chOff x="3734138" y="2461089"/>
              <a:chExt cx="219900" cy="331146"/>
            </a:xfrm>
          </p:grpSpPr>
          <p:sp>
            <p:nvSpPr>
              <p:cNvPr id="5232" name="Google Shape;5232;p6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33" name="Google Shape;5233;p6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234" name="Google Shape;5234;p60"/>
            <p:cNvGrpSpPr/>
            <p:nvPr/>
          </p:nvGrpSpPr>
          <p:grpSpPr>
            <a:xfrm>
              <a:off x="3787560" y="2281742"/>
              <a:ext cx="311089" cy="219900"/>
              <a:chOff x="3787560" y="2281742"/>
              <a:chExt cx="311089" cy="219900"/>
            </a:xfrm>
          </p:grpSpPr>
          <p:sp>
            <p:nvSpPr>
              <p:cNvPr id="5235" name="Google Shape;5235;p6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36" name="Google Shape;5236;p6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237" name="Google Shape;5237;p60"/>
            <p:cNvGrpSpPr/>
            <p:nvPr/>
          </p:nvGrpSpPr>
          <p:grpSpPr>
            <a:xfrm>
              <a:off x="3637290" y="2056248"/>
              <a:ext cx="219900" cy="330736"/>
              <a:chOff x="3637290" y="2056248"/>
              <a:chExt cx="219900" cy="330736"/>
            </a:xfrm>
          </p:grpSpPr>
          <p:sp>
            <p:nvSpPr>
              <p:cNvPr id="5238" name="Google Shape;5238;p6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239" name="Google Shape;5239;p6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240" name="Google Shape;5240;p60"/>
          <p:cNvGrpSpPr/>
          <p:nvPr/>
        </p:nvGrpSpPr>
        <p:grpSpPr>
          <a:xfrm>
            <a:off x="2571356" y="2926255"/>
            <a:ext cx="1268144" cy="592394"/>
            <a:chOff x="238125" y="1188750"/>
            <a:chExt cx="7140450" cy="3335550"/>
          </a:xfrm>
        </p:grpSpPr>
        <p:sp>
          <p:nvSpPr>
            <p:cNvPr id="5241" name="Google Shape;5241;p6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60"/>
          <p:cNvGrpSpPr/>
          <p:nvPr/>
        </p:nvGrpSpPr>
        <p:grpSpPr>
          <a:xfrm>
            <a:off x="6679257" y="2928410"/>
            <a:ext cx="1053944" cy="590147"/>
            <a:chOff x="238125" y="1335475"/>
            <a:chExt cx="5418735" cy="3034175"/>
          </a:xfrm>
        </p:grpSpPr>
        <p:sp>
          <p:nvSpPr>
            <p:cNvPr id="5247" name="Google Shape;5247;p6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0" name="Google Shape;5250;p60"/>
          <p:cNvGrpSpPr/>
          <p:nvPr/>
        </p:nvGrpSpPr>
        <p:grpSpPr>
          <a:xfrm>
            <a:off x="4110066" y="3733309"/>
            <a:ext cx="1268207" cy="638939"/>
            <a:chOff x="3967651" y="3645904"/>
            <a:chExt cx="1479304" cy="745292"/>
          </a:xfrm>
        </p:grpSpPr>
        <p:grpSp>
          <p:nvGrpSpPr>
            <p:cNvPr id="5251" name="Google Shape;5251;p60"/>
            <p:cNvGrpSpPr/>
            <p:nvPr/>
          </p:nvGrpSpPr>
          <p:grpSpPr>
            <a:xfrm>
              <a:off x="3967651" y="4009026"/>
              <a:ext cx="1479304" cy="382170"/>
              <a:chOff x="3967651" y="4009026"/>
              <a:chExt cx="1479304" cy="382170"/>
            </a:xfrm>
          </p:grpSpPr>
          <p:grpSp>
            <p:nvGrpSpPr>
              <p:cNvPr id="5252" name="Google Shape;5252;p60"/>
              <p:cNvGrpSpPr/>
              <p:nvPr/>
            </p:nvGrpSpPr>
            <p:grpSpPr>
              <a:xfrm>
                <a:off x="4892216" y="4195630"/>
                <a:ext cx="554739" cy="195566"/>
                <a:chOff x="3604375" y="4892160"/>
                <a:chExt cx="1651500" cy="582215"/>
              </a:xfrm>
            </p:grpSpPr>
            <p:sp>
              <p:nvSpPr>
                <p:cNvPr id="5253" name="Google Shape;5253;p6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60"/>
              <p:cNvGrpSpPr/>
              <p:nvPr/>
            </p:nvGrpSpPr>
            <p:grpSpPr>
              <a:xfrm>
                <a:off x="3967651" y="4146303"/>
                <a:ext cx="579402" cy="244893"/>
                <a:chOff x="851875" y="4745310"/>
                <a:chExt cx="1724925" cy="729065"/>
              </a:xfrm>
            </p:grpSpPr>
            <p:sp>
              <p:nvSpPr>
                <p:cNvPr id="5256" name="Google Shape;5256;p6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60"/>
              <p:cNvGrpSpPr/>
              <p:nvPr/>
            </p:nvGrpSpPr>
            <p:grpSpPr>
              <a:xfrm>
                <a:off x="4460753" y="4009026"/>
                <a:ext cx="493110" cy="382170"/>
                <a:chOff x="2319875" y="4336625"/>
                <a:chExt cx="1468025" cy="1137750"/>
              </a:xfrm>
            </p:grpSpPr>
            <p:sp>
              <p:nvSpPr>
                <p:cNvPr id="5259" name="Google Shape;5259;p6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1" name="Google Shape;5261;p60"/>
            <p:cNvGrpSpPr/>
            <p:nvPr/>
          </p:nvGrpSpPr>
          <p:grpSpPr>
            <a:xfrm>
              <a:off x="4479443" y="3645904"/>
              <a:ext cx="455965" cy="388789"/>
              <a:chOff x="2957425" y="238100"/>
              <a:chExt cx="1910200" cy="1628775"/>
            </a:xfrm>
          </p:grpSpPr>
          <p:sp>
            <p:nvSpPr>
              <p:cNvPr id="5262" name="Google Shape;5262;p6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2" name="Google Shape;5272;p60"/>
          <p:cNvGrpSpPr/>
          <p:nvPr/>
        </p:nvGrpSpPr>
        <p:grpSpPr>
          <a:xfrm>
            <a:off x="2496179" y="3734510"/>
            <a:ext cx="1243128" cy="637739"/>
            <a:chOff x="2496310" y="3693351"/>
            <a:chExt cx="1342906" cy="688926"/>
          </a:xfrm>
        </p:grpSpPr>
        <p:grpSp>
          <p:nvGrpSpPr>
            <p:cNvPr id="5273" name="Google Shape;5273;p60"/>
            <p:cNvGrpSpPr/>
            <p:nvPr/>
          </p:nvGrpSpPr>
          <p:grpSpPr>
            <a:xfrm>
              <a:off x="2496310" y="3693351"/>
              <a:ext cx="1342906" cy="688875"/>
              <a:chOff x="2496310" y="3693351"/>
              <a:chExt cx="1342906" cy="688875"/>
            </a:xfrm>
          </p:grpSpPr>
          <p:sp>
            <p:nvSpPr>
              <p:cNvPr id="5274" name="Google Shape;5274;p6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80" name="Google Shape;5280;p60"/>
              <p:cNvCxnSpPr>
                <a:stCxn id="527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281" name="Google Shape;5281;p60"/>
              <p:cNvCxnSpPr>
                <a:stCxn id="527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282" name="Google Shape;5282;p60"/>
              <p:cNvCxnSpPr>
                <a:stCxn id="527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283" name="Google Shape;5283;p60"/>
              <p:cNvCxnSpPr>
                <a:stCxn id="527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284" name="Google Shape;5284;p60"/>
              <p:cNvCxnSpPr>
                <a:stCxn id="527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285" name="Google Shape;5285;p60"/>
            <p:cNvGrpSpPr/>
            <p:nvPr/>
          </p:nvGrpSpPr>
          <p:grpSpPr>
            <a:xfrm>
              <a:off x="2675275" y="3930557"/>
              <a:ext cx="1003306" cy="451719"/>
              <a:chOff x="2675275" y="4174282"/>
              <a:chExt cx="1003306" cy="451719"/>
            </a:xfrm>
          </p:grpSpPr>
          <p:sp>
            <p:nvSpPr>
              <p:cNvPr id="5286" name="Google Shape;5286;p6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9" name="Google Shape;5289;p60"/>
          <p:cNvGrpSpPr/>
          <p:nvPr/>
        </p:nvGrpSpPr>
        <p:grpSpPr>
          <a:xfrm>
            <a:off x="1669850" y="1171356"/>
            <a:ext cx="574511" cy="874709"/>
            <a:chOff x="1715404" y="1112080"/>
            <a:chExt cx="642270" cy="977984"/>
          </a:xfrm>
        </p:grpSpPr>
        <p:grpSp>
          <p:nvGrpSpPr>
            <p:cNvPr id="5290" name="Google Shape;5290;p60"/>
            <p:cNvGrpSpPr/>
            <p:nvPr/>
          </p:nvGrpSpPr>
          <p:grpSpPr>
            <a:xfrm>
              <a:off x="1715404" y="1112080"/>
              <a:ext cx="642270" cy="977984"/>
              <a:chOff x="1715404" y="1112080"/>
              <a:chExt cx="642270" cy="977984"/>
            </a:xfrm>
          </p:grpSpPr>
          <p:sp>
            <p:nvSpPr>
              <p:cNvPr id="5291" name="Google Shape;5291;p6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60"/>
            <p:cNvGrpSpPr/>
            <p:nvPr/>
          </p:nvGrpSpPr>
          <p:grpSpPr>
            <a:xfrm>
              <a:off x="1768927" y="1165603"/>
              <a:ext cx="535225" cy="851367"/>
              <a:chOff x="1768927" y="1165603"/>
              <a:chExt cx="535225" cy="851367"/>
            </a:xfrm>
          </p:grpSpPr>
          <p:sp>
            <p:nvSpPr>
              <p:cNvPr id="5294" name="Google Shape;5294;p6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 name="Google Shape;5296;p60"/>
            <p:cNvGrpSpPr/>
            <p:nvPr/>
          </p:nvGrpSpPr>
          <p:grpSpPr>
            <a:xfrm>
              <a:off x="1822449" y="1219125"/>
              <a:ext cx="428180" cy="718859"/>
              <a:chOff x="1822449" y="1219125"/>
              <a:chExt cx="428180" cy="718859"/>
            </a:xfrm>
          </p:grpSpPr>
          <p:sp>
            <p:nvSpPr>
              <p:cNvPr id="5297" name="Google Shape;5297;p6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60"/>
            <p:cNvGrpSpPr/>
            <p:nvPr/>
          </p:nvGrpSpPr>
          <p:grpSpPr>
            <a:xfrm>
              <a:off x="1875972" y="1272648"/>
              <a:ext cx="321135" cy="586939"/>
              <a:chOff x="1875972" y="1272648"/>
              <a:chExt cx="321135" cy="586939"/>
            </a:xfrm>
          </p:grpSpPr>
          <p:sp>
            <p:nvSpPr>
              <p:cNvPr id="5300" name="Google Shape;5300;p6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2" name="Google Shape;5302;p60"/>
          <p:cNvGrpSpPr/>
          <p:nvPr/>
        </p:nvGrpSpPr>
        <p:grpSpPr>
          <a:xfrm>
            <a:off x="7777011" y="3728078"/>
            <a:ext cx="293855" cy="644170"/>
            <a:chOff x="241025" y="3151575"/>
            <a:chExt cx="293855" cy="644170"/>
          </a:xfrm>
        </p:grpSpPr>
        <p:sp>
          <p:nvSpPr>
            <p:cNvPr id="5303" name="Google Shape;5303;p6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60"/>
          <p:cNvGrpSpPr/>
          <p:nvPr/>
        </p:nvGrpSpPr>
        <p:grpSpPr>
          <a:xfrm>
            <a:off x="724994" y="2928078"/>
            <a:ext cx="1779649" cy="591620"/>
            <a:chOff x="246070" y="1983375"/>
            <a:chExt cx="1855347" cy="616849"/>
          </a:xfrm>
        </p:grpSpPr>
        <p:sp>
          <p:nvSpPr>
            <p:cNvPr id="5306" name="Google Shape;5306;p6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60"/>
          <p:cNvGrpSpPr/>
          <p:nvPr/>
        </p:nvGrpSpPr>
        <p:grpSpPr>
          <a:xfrm>
            <a:off x="2335861" y="1171356"/>
            <a:ext cx="711055" cy="745993"/>
            <a:chOff x="2496269" y="1171698"/>
            <a:chExt cx="761953" cy="799392"/>
          </a:xfrm>
        </p:grpSpPr>
        <p:grpSp>
          <p:nvGrpSpPr>
            <p:cNvPr id="5316" name="Google Shape;5316;p60"/>
            <p:cNvGrpSpPr/>
            <p:nvPr/>
          </p:nvGrpSpPr>
          <p:grpSpPr>
            <a:xfrm>
              <a:off x="2496269" y="1171698"/>
              <a:ext cx="761953" cy="723022"/>
              <a:chOff x="2496269" y="1171698"/>
              <a:chExt cx="761953" cy="723022"/>
            </a:xfrm>
          </p:grpSpPr>
          <p:sp>
            <p:nvSpPr>
              <p:cNvPr id="5317" name="Google Shape;5317;p6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9" name="Google Shape;5319;p60"/>
              <p:cNvGrpSpPr/>
              <p:nvPr/>
            </p:nvGrpSpPr>
            <p:grpSpPr>
              <a:xfrm>
                <a:off x="2496269" y="1171698"/>
                <a:ext cx="761953" cy="723022"/>
                <a:chOff x="2496269" y="1120652"/>
                <a:chExt cx="761953" cy="723022"/>
              </a:xfrm>
            </p:grpSpPr>
            <p:grpSp>
              <p:nvGrpSpPr>
                <p:cNvPr id="5320" name="Google Shape;5320;p60"/>
                <p:cNvGrpSpPr/>
                <p:nvPr/>
              </p:nvGrpSpPr>
              <p:grpSpPr>
                <a:xfrm>
                  <a:off x="2496269" y="1120652"/>
                  <a:ext cx="761953" cy="723022"/>
                  <a:chOff x="2496269" y="1120652"/>
                  <a:chExt cx="761953" cy="723022"/>
                </a:xfrm>
              </p:grpSpPr>
              <p:grpSp>
                <p:nvGrpSpPr>
                  <p:cNvPr id="5321" name="Google Shape;5321;p60"/>
                  <p:cNvGrpSpPr/>
                  <p:nvPr/>
                </p:nvGrpSpPr>
                <p:grpSpPr>
                  <a:xfrm>
                    <a:off x="2496269" y="1304589"/>
                    <a:ext cx="407089" cy="305057"/>
                    <a:chOff x="2496269" y="1304589"/>
                    <a:chExt cx="407089" cy="305057"/>
                  </a:xfrm>
                </p:grpSpPr>
                <p:sp>
                  <p:nvSpPr>
                    <p:cNvPr id="5322" name="Google Shape;5322;p6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60"/>
                  <p:cNvGrpSpPr/>
                  <p:nvPr/>
                </p:nvGrpSpPr>
                <p:grpSpPr>
                  <a:xfrm>
                    <a:off x="2586468" y="1493376"/>
                    <a:ext cx="358850" cy="349656"/>
                    <a:chOff x="2586468" y="1493376"/>
                    <a:chExt cx="358850" cy="349656"/>
                  </a:xfrm>
                </p:grpSpPr>
                <p:sp>
                  <p:nvSpPr>
                    <p:cNvPr id="5325" name="Google Shape;5325;p6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60"/>
                  <p:cNvGrpSpPr/>
                  <p:nvPr/>
                </p:nvGrpSpPr>
                <p:grpSpPr>
                  <a:xfrm>
                    <a:off x="2807939" y="1494024"/>
                    <a:ext cx="358857" cy="349650"/>
                    <a:chOff x="2807939" y="1494024"/>
                    <a:chExt cx="358857" cy="349650"/>
                  </a:xfrm>
                </p:grpSpPr>
                <p:sp>
                  <p:nvSpPr>
                    <p:cNvPr id="5328" name="Google Shape;5328;p6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60"/>
                  <p:cNvGrpSpPr/>
                  <p:nvPr/>
                </p:nvGrpSpPr>
                <p:grpSpPr>
                  <a:xfrm>
                    <a:off x="2851133" y="1305635"/>
                    <a:ext cx="407089" cy="305057"/>
                    <a:chOff x="2851133" y="1305635"/>
                    <a:chExt cx="407089" cy="305057"/>
                  </a:xfrm>
                </p:grpSpPr>
                <p:sp>
                  <p:nvSpPr>
                    <p:cNvPr id="5331" name="Google Shape;5331;p6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60"/>
                  <p:cNvGrpSpPr/>
                  <p:nvPr/>
                </p:nvGrpSpPr>
                <p:grpSpPr>
                  <a:xfrm>
                    <a:off x="2727495" y="1120652"/>
                    <a:ext cx="300271" cy="396358"/>
                    <a:chOff x="2727495" y="1120652"/>
                    <a:chExt cx="300271" cy="396358"/>
                  </a:xfrm>
                </p:grpSpPr>
                <p:sp>
                  <p:nvSpPr>
                    <p:cNvPr id="5334" name="Google Shape;5334;p6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6" name="Google Shape;5336;p60"/>
                <p:cNvGrpSpPr/>
                <p:nvPr/>
              </p:nvGrpSpPr>
              <p:grpSpPr>
                <a:xfrm>
                  <a:off x="2722305" y="1350460"/>
                  <a:ext cx="308357" cy="308344"/>
                  <a:chOff x="2722305" y="1350460"/>
                  <a:chExt cx="308357" cy="308344"/>
                </a:xfrm>
              </p:grpSpPr>
              <p:sp>
                <p:nvSpPr>
                  <p:cNvPr id="5337" name="Google Shape;5337;p6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8" name="Google Shape;5338;p60"/>
                  <p:cNvGrpSpPr/>
                  <p:nvPr/>
                </p:nvGrpSpPr>
                <p:grpSpPr>
                  <a:xfrm>
                    <a:off x="2725064" y="1364529"/>
                    <a:ext cx="297954" cy="280182"/>
                    <a:chOff x="2725064" y="1364529"/>
                    <a:chExt cx="297954" cy="280182"/>
                  </a:xfrm>
                </p:grpSpPr>
                <p:sp>
                  <p:nvSpPr>
                    <p:cNvPr id="5339" name="Google Shape;5339;p6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344" name="Google Shape;5344;p6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9" name="Google Shape;5349;p60"/>
          <p:cNvGrpSpPr/>
          <p:nvPr/>
        </p:nvGrpSpPr>
        <p:grpSpPr>
          <a:xfrm>
            <a:off x="3924561" y="2927462"/>
            <a:ext cx="1569144" cy="591015"/>
            <a:chOff x="3820100" y="3023049"/>
            <a:chExt cx="1303926" cy="491162"/>
          </a:xfrm>
        </p:grpSpPr>
        <p:grpSp>
          <p:nvGrpSpPr>
            <p:cNvPr id="5350" name="Google Shape;5350;p60"/>
            <p:cNvGrpSpPr/>
            <p:nvPr/>
          </p:nvGrpSpPr>
          <p:grpSpPr>
            <a:xfrm>
              <a:off x="3820100" y="3023072"/>
              <a:ext cx="1303926" cy="491139"/>
              <a:chOff x="3820100" y="3023072"/>
              <a:chExt cx="1303926" cy="491139"/>
            </a:xfrm>
          </p:grpSpPr>
          <p:sp>
            <p:nvSpPr>
              <p:cNvPr id="5351" name="Google Shape;5351;p6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60"/>
            <p:cNvGrpSpPr/>
            <p:nvPr/>
          </p:nvGrpSpPr>
          <p:grpSpPr>
            <a:xfrm>
              <a:off x="4132439" y="3023645"/>
              <a:ext cx="393633" cy="177096"/>
              <a:chOff x="4132439" y="3023645"/>
              <a:chExt cx="393633" cy="177096"/>
            </a:xfrm>
          </p:grpSpPr>
          <p:sp>
            <p:nvSpPr>
              <p:cNvPr id="5354" name="Google Shape;5354;p6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60"/>
            <p:cNvGrpSpPr/>
            <p:nvPr/>
          </p:nvGrpSpPr>
          <p:grpSpPr>
            <a:xfrm>
              <a:off x="3921811" y="3023049"/>
              <a:ext cx="1002397" cy="388943"/>
              <a:chOff x="3921811" y="3023049"/>
              <a:chExt cx="1002397" cy="388943"/>
            </a:xfrm>
          </p:grpSpPr>
          <p:sp>
            <p:nvSpPr>
              <p:cNvPr id="5357" name="Google Shape;5357;p6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60"/>
            <p:cNvGrpSpPr/>
            <p:nvPr/>
          </p:nvGrpSpPr>
          <p:grpSpPr>
            <a:xfrm>
              <a:off x="4023645" y="3023049"/>
              <a:ext cx="683032" cy="286722"/>
              <a:chOff x="4023645" y="3023049"/>
              <a:chExt cx="683032" cy="286722"/>
            </a:xfrm>
          </p:grpSpPr>
          <p:sp>
            <p:nvSpPr>
              <p:cNvPr id="5360" name="Google Shape;5360;p6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62" name="Google Shape;5362;p60"/>
          <p:cNvGrpSpPr/>
          <p:nvPr/>
        </p:nvGrpSpPr>
        <p:grpSpPr>
          <a:xfrm>
            <a:off x="1556683" y="2054307"/>
            <a:ext cx="713522" cy="688025"/>
            <a:chOff x="1706078" y="2092648"/>
            <a:chExt cx="660913" cy="637296"/>
          </a:xfrm>
        </p:grpSpPr>
        <p:sp>
          <p:nvSpPr>
            <p:cNvPr id="5363" name="Google Shape;5363;p6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4" name="Google Shape;5364;p60"/>
            <p:cNvGrpSpPr/>
            <p:nvPr/>
          </p:nvGrpSpPr>
          <p:grpSpPr>
            <a:xfrm>
              <a:off x="1706078" y="2092648"/>
              <a:ext cx="660913" cy="575241"/>
              <a:chOff x="1706078" y="2092648"/>
              <a:chExt cx="660913" cy="575241"/>
            </a:xfrm>
          </p:grpSpPr>
          <p:sp>
            <p:nvSpPr>
              <p:cNvPr id="5365" name="Google Shape;5365;p6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68" name="Google Shape;5368;p60"/>
          <p:cNvGrpSpPr/>
          <p:nvPr/>
        </p:nvGrpSpPr>
        <p:grpSpPr>
          <a:xfrm>
            <a:off x="6318542" y="1171856"/>
            <a:ext cx="1317459" cy="684168"/>
            <a:chOff x="238125" y="999450"/>
            <a:chExt cx="7140700" cy="3708225"/>
          </a:xfrm>
        </p:grpSpPr>
        <p:sp>
          <p:nvSpPr>
            <p:cNvPr id="5369" name="Google Shape;5369;p6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1" name="Shape 5381"/>
        <p:cNvGrpSpPr/>
        <p:nvPr/>
      </p:nvGrpSpPr>
      <p:grpSpPr>
        <a:xfrm>
          <a:off x="0" y="0"/>
          <a:ext cx="0" cy="0"/>
          <a:chOff x="0" y="0"/>
          <a:chExt cx="0" cy="0"/>
        </a:xfrm>
      </p:grpSpPr>
      <p:grpSp>
        <p:nvGrpSpPr>
          <p:cNvPr id="5382" name="Google Shape;5382;p61"/>
          <p:cNvGrpSpPr/>
          <p:nvPr/>
        </p:nvGrpSpPr>
        <p:grpSpPr>
          <a:xfrm>
            <a:off x="729238" y="1179665"/>
            <a:ext cx="1636117" cy="1526144"/>
            <a:chOff x="729238" y="1179665"/>
            <a:chExt cx="1636117" cy="1526144"/>
          </a:xfrm>
        </p:grpSpPr>
        <p:grpSp>
          <p:nvGrpSpPr>
            <p:cNvPr id="5383" name="Google Shape;5383;p61"/>
            <p:cNvGrpSpPr/>
            <p:nvPr/>
          </p:nvGrpSpPr>
          <p:grpSpPr>
            <a:xfrm>
              <a:off x="729238" y="1179665"/>
              <a:ext cx="80700" cy="1526144"/>
              <a:chOff x="729238" y="1179665"/>
              <a:chExt cx="80700" cy="1526144"/>
            </a:xfrm>
          </p:grpSpPr>
          <p:sp>
            <p:nvSpPr>
              <p:cNvPr id="5384" name="Google Shape;5384;p6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61"/>
            <p:cNvGrpSpPr/>
            <p:nvPr/>
          </p:nvGrpSpPr>
          <p:grpSpPr>
            <a:xfrm>
              <a:off x="903098" y="1179665"/>
              <a:ext cx="80700" cy="1526144"/>
              <a:chOff x="903098" y="1179665"/>
              <a:chExt cx="80700" cy="1526144"/>
            </a:xfrm>
          </p:grpSpPr>
          <p:sp>
            <p:nvSpPr>
              <p:cNvPr id="5395" name="Google Shape;5395;p6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61"/>
            <p:cNvGrpSpPr/>
            <p:nvPr/>
          </p:nvGrpSpPr>
          <p:grpSpPr>
            <a:xfrm>
              <a:off x="1076958" y="1179665"/>
              <a:ext cx="80700" cy="1526144"/>
              <a:chOff x="1076958" y="1179665"/>
              <a:chExt cx="80700" cy="1526144"/>
            </a:xfrm>
          </p:grpSpPr>
          <p:sp>
            <p:nvSpPr>
              <p:cNvPr id="5406" name="Google Shape;5406;p6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61"/>
            <p:cNvGrpSpPr/>
            <p:nvPr/>
          </p:nvGrpSpPr>
          <p:grpSpPr>
            <a:xfrm>
              <a:off x="1247707" y="1179665"/>
              <a:ext cx="80700" cy="1526144"/>
              <a:chOff x="1247707" y="1179665"/>
              <a:chExt cx="80700" cy="1526144"/>
            </a:xfrm>
          </p:grpSpPr>
          <p:sp>
            <p:nvSpPr>
              <p:cNvPr id="5417" name="Google Shape;5417;p6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61"/>
            <p:cNvGrpSpPr/>
            <p:nvPr/>
          </p:nvGrpSpPr>
          <p:grpSpPr>
            <a:xfrm>
              <a:off x="1421567" y="1179665"/>
              <a:ext cx="80700" cy="1526144"/>
              <a:chOff x="1421567" y="1179665"/>
              <a:chExt cx="80700" cy="1526144"/>
            </a:xfrm>
          </p:grpSpPr>
          <p:sp>
            <p:nvSpPr>
              <p:cNvPr id="5428" name="Google Shape;5428;p6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61"/>
            <p:cNvGrpSpPr/>
            <p:nvPr/>
          </p:nvGrpSpPr>
          <p:grpSpPr>
            <a:xfrm>
              <a:off x="1592327" y="1179665"/>
              <a:ext cx="80700" cy="1526144"/>
              <a:chOff x="1592327" y="1179665"/>
              <a:chExt cx="80700" cy="1526144"/>
            </a:xfrm>
          </p:grpSpPr>
          <p:sp>
            <p:nvSpPr>
              <p:cNvPr id="5439" name="Google Shape;5439;p6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61"/>
            <p:cNvGrpSpPr/>
            <p:nvPr/>
          </p:nvGrpSpPr>
          <p:grpSpPr>
            <a:xfrm>
              <a:off x="1766187" y="1179665"/>
              <a:ext cx="80700" cy="1526144"/>
              <a:chOff x="1766187" y="1179665"/>
              <a:chExt cx="80700" cy="1526144"/>
            </a:xfrm>
          </p:grpSpPr>
          <p:sp>
            <p:nvSpPr>
              <p:cNvPr id="5450" name="Google Shape;5450;p6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61"/>
            <p:cNvGrpSpPr/>
            <p:nvPr/>
          </p:nvGrpSpPr>
          <p:grpSpPr>
            <a:xfrm>
              <a:off x="1936935" y="1179665"/>
              <a:ext cx="80700" cy="1526144"/>
              <a:chOff x="1936935" y="1179665"/>
              <a:chExt cx="80700" cy="1526144"/>
            </a:xfrm>
          </p:grpSpPr>
          <p:sp>
            <p:nvSpPr>
              <p:cNvPr id="5461" name="Google Shape;5461;p6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61"/>
            <p:cNvGrpSpPr/>
            <p:nvPr/>
          </p:nvGrpSpPr>
          <p:grpSpPr>
            <a:xfrm>
              <a:off x="2110795" y="1179665"/>
              <a:ext cx="80700" cy="1526144"/>
              <a:chOff x="2110795" y="1179665"/>
              <a:chExt cx="80700" cy="1526144"/>
            </a:xfrm>
          </p:grpSpPr>
          <p:sp>
            <p:nvSpPr>
              <p:cNvPr id="5472" name="Google Shape;5472;p6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61"/>
            <p:cNvGrpSpPr/>
            <p:nvPr/>
          </p:nvGrpSpPr>
          <p:grpSpPr>
            <a:xfrm>
              <a:off x="2284655" y="1179665"/>
              <a:ext cx="80700" cy="1526144"/>
              <a:chOff x="2284655" y="1179665"/>
              <a:chExt cx="80700" cy="1526144"/>
            </a:xfrm>
          </p:grpSpPr>
          <p:sp>
            <p:nvSpPr>
              <p:cNvPr id="5483" name="Google Shape;5483;p6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3" name="Google Shape;5493;p61"/>
          <p:cNvGrpSpPr/>
          <p:nvPr/>
        </p:nvGrpSpPr>
        <p:grpSpPr>
          <a:xfrm>
            <a:off x="2623904" y="1198803"/>
            <a:ext cx="1364248" cy="1102133"/>
            <a:chOff x="2623904" y="1198803"/>
            <a:chExt cx="1364248" cy="1102133"/>
          </a:xfrm>
        </p:grpSpPr>
        <p:grpSp>
          <p:nvGrpSpPr>
            <p:cNvPr id="5494" name="Google Shape;5494;p61"/>
            <p:cNvGrpSpPr/>
            <p:nvPr/>
          </p:nvGrpSpPr>
          <p:grpSpPr>
            <a:xfrm>
              <a:off x="2623907" y="1198803"/>
              <a:ext cx="1364245" cy="273000"/>
              <a:chOff x="2623907" y="1198803"/>
              <a:chExt cx="1364245" cy="273000"/>
            </a:xfrm>
          </p:grpSpPr>
          <p:sp>
            <p:nvSpPr>
              <p:cNvPr id="5495" name="Google Shape;5495;p6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61"/>
            <p:cNvGrpSpPr/>
            <p:nvPr/>
          </p:nvGrpSpPr>
          <p:grpSpPr>
            <a:xfrm>
              <a:off x="2623904" y="1476964"/>
              <a:ext cx="1364245" cy="273000"/>
              <a:chOff x="2623904" y="1476964"/>
              <a:chExt cx="1364245" cy="273000"/>
            </a:xfrm>
          </p:grpSpPr>
          <p:sp>
            <p:nvSpPr>
              <p:cNvPr id="5501" name="Google Shape;5501;p6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61"/>
            <p:cNvGrpSpPr/>
            <p:nvPr/>
          </p:nvGrpSpPr>
          <p:grpSpPr>
            <a:xfrm>
              <a:off x="2623907" y="1749775"/>
              <a:ext cx="1364245" cy="273000"/>
              <a:chOff x="2623907" y="1749775"/>
              <a:chExt cx="1364245" cy="273000"/>
            </a:xfrm>
          </p:grpSpPr>
          <p:sp>
            <p:nvSpPr>
              <p:cNvPr id="5507" name="Google Shape;5507;p6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61"/>
            <p:cNvGrpSpPr/>
            <p:nvPr/>
          </p:nvGrpSpPr>
          <p:grpSpPr>
            <a:xfrm>
              <a:off x="2623904" y="2027936"/>
              <a:ext cx="1364245" cy="273000"/>
              <a:chOff x="2623904" y="2027936"/>
              <a:chExt cx="1364245" cy="273000"/>
            </a:xfrm>
          </p:grpSpPr>
          <p:sp>
            <p:nvSpPr>
              <p:cNvPr id="5513" name="Google Shape;5513;p6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8" name="Google Shape;5518;p61"/>
          <p:cNvGrpSpPr/>
          <p:nvPr/>
        </p:nvGrpSpPr>
        <p:grpSpPr>
          <a:xfrm>
            <a:off x="2613365" y="2657876"/>
            <a:ext cx="1387541" cy="159124"/>
            <a:chOff x="3200660" y="2180272"/>
            <a:chExt cx="2563824" cy="378237"/>
          </a:xfrm>
        </p:grpSpPr>
        <p:sp>
          <p:nvSpPr>
            <p:cNvPr id="5519" name="Google Shape;5519;p6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61"/>
          <p:cNvGrpSpPr/>
          <p:nvPr/>
        </p:nvGrpSpPr>
        <p:grpSpPr>
          <a:xfrm>
            <a:off x="2609890" y="2935640"/>
            <a:ext cx="1390502" cy="159625"/>
            <a:chOff x="3530150" y="2790075"/>
            <a:chExt cx="1962600" cy="225300"/>
          </a:xfrm>
        </p:grpSpPr>
        <p:sp>
          <p:nvSpPr>
            <p:cNvPr id="5538" name="Google Shape;5538;p6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61"/>
          <p:cNvGrpSpPr/>
          <p:nvPr/>
        </p:nvGrpSpPr>
        <p:grpSpPr>
          <a:xfrm>
            <a:off x="2609948" y="3213905"/>
            <a:ext cx="1411629" cy="154175"/>
            <a:chOff x="3558802" y="4011244"/>
            <a:chExt cx="1866000" cy="111600"/>
          </a:xfrm>
        </p:grpSpPr>
        <p:sp>
          <p:nvSpPr>
            <p:cNvPr id="5541" name="Google Shape;5541;p6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61"/>
          <p:cNvGrpSpPr/>
          <p:nvPr/>
        </p:nvGrpSpPr>
        <p:grpSpPr>
          <a:xfrm>
            <a:off x="2610235" y="2419475"/>
            <a:ext cx="1383503" cy="119761"/>
            <a:chOff x="3465975" y="2270258"/>
            <a:chExt cx="1986364" cy="171947"/>
          </a:xfrm>
        </p:grpSpPr>
        <p:sp>
          <p:nvSpPr>
            <p:cNvPr id="5544" name="Google Shape;5544;p6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61"/>
          <p:cNvGrpSpPr/>
          <p:nvPr/>
        </p:nvGrpSpPr>
        <p:grpSpPr>
          <a:xfrm>
            <a:off x="2621243" y="3783248"/>
            <a:ext cx="1369531" cy="195460"/>
            <a:chOff x="723300" y="4253549"/>
            <a:chExt cx="2276482" cy="324900"/>
          </a:xfrm>
        </p:grpSpPr>
        <p:sp>
          <p:nvSpPr>
            <p:cNvPr id="5553" name="Google Shape;5553;p6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61"/>
          <p:cNvGrpSpPr/>
          <p:nvPr/>
        </p:nvGrpSpPr>
        <p:grpSpPr>
          <a:xfrm>
            <a:off x="2610803" y="3484489"/>
            <a:ext cx="1389066" cy="180119"/>
            <a:chOff x="705948" y="3788465"/>
            <a:chExt cx="2308953" cy="299400"/>
          </a:xfrm>
        </p:grpSpPr>
        <p:sp>
          <p:nvSpPr>
            <p:cNvPr id="5559" name="Google Shape;5559;p6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61"/>
          <p:cNvGrpSpPr/>
          <p:nvPr/>
        </p:nvGrpSpPr>
        <p:grpSpPr>
          <a:xfrm>
            <a:off x="4207794" y="2088443"/>
            <a:ext cx="1433821" cy="191501"/>
            <a:chOff x="4273350" y="2088443"/>
            <a:chExt cx="1433821" cy="191501"/>
          </a:xfrm>
        </p:grpSpPr>
        <p:grpSp>
          <p:nvGrpSpPr>
            <p:cNvPr id="5565" name="Google Shape;5565;p61"/>
            <p:cNvGrpSpPr/>
            <p:nvPr/>
          </p:nvGrpSpPr>
          <p:grpSpPr>
            <a:xfrm>
              <a:off x="4273350" y="2088443"/>
              <a:ext cx="1433821" cy="0"/>
              <a:chOff x="5224975" y="2962250"/>
              <a:chExt cx="1544400" cy="0"/>
            </a:xfrm>
          </p:grpSpPr>
          <p:cxnSp>
            <p:nvCxnSpPr>
              <p:cNvPr id="5566" name="Google Shape;5566;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567" name="Google Shape;5567;p6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568" name="Google Shape;5568;p61"/>
            <p:cNvGrpSpPr/>
            <p:nvPr/>
          </p:nvGrpSpPr>
          <p:grpSpPr>
            <a:xfrm>
              <a:off x="4273350" y="2279944"/>
              <a:ext cx="1433821" cy="0"/>
              <a:chOff x="5224975" y="2962250"/>
              <a:chExt cx="1544400" cy="0"/>
            </a:xfrm>
          </p:grpSpPr>
          <p:cxnSp>
            <p:nvCxnSpPr>
              <p:cNvPr id="5569" name="Google Shape;5569;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570" name="Google Shape;5570;p6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571" name="Google Shape;5571;p61"/>
          <p:cNvGrpSpPr/>
          <p:nvPr/>
        </p:nvGrpSpPr>
        <p:grpSpPr>
          <a:xfrm>
            <a:off x="2658741" y="4097347"/>
            <a:ext cx="1304609" cy="294074"/>
            <a:chOff x="2658741" y="4097347"/>
            <a:chExt cx="1304609" cy="294074"/>
          </a:xfrm>
        </p:grpSpPr>
        <p:grpSp>
          <p:nvGrpSpPr>
            <p:cNvPr id="5572" name="Google Shape;5572;p61"/>
            <p:cNvGrpSpPr/>
            <p:nvPr/>
          </p:nvGrpSpPr>
          <p:grpSpPr>
            <a:xfrm>
              <a:off x="2658741" y="4097347"/>
              <a:ext cx="118572" cy="294074"/>
              <a:chOff x="3343310" y="4475555"/>
              <a:chExt cx="127717" cy="316753"/>
            </a:xfrm>
          </p:grpSpPr>
          <p:sp>
            <p:nvSpPr>
              <p:cNvPr id="5573" name="Google Shape;5573;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61"/>
            <p:cNvGrpSpPr/>
            <p:nvPr/>
          </p:nvGrpSpPr>
          <p:grpSpPr>
            <a:xfrm>
              <a:off x="3815519" y="4098388"/>
              <a:ext cx="147831" cy="291991"/>
              <a:chOff x="3527539" y="4476677"/>
              <a:chExt cx="159232" cy="314510"/>
            </a:xfrm>
          </p:grpSpPr>
          <p:sp>
            <p:nvSpPr>
              <p:cNvPr id="5576" name="Google Shape;5576;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61"/>
            <p:cNvGrpSpPr/>
            <p:nvPr/>
          </p:nvGrpSpPr>
          <p:grpSpPr>
            <a:xfrm>
              <a:off x="3511696" y="4098388"/>
              <a:ext cx="147831" cy="291991"/>
              <a:chOff x="3527539" y="4476677"/>
              <a:chExt cx="159232" cy="314510"/>
            </a:xfrm>
          </p:grpSpPr>
          <p:sp>
            <p:nvSpPr>
              <p:cNvPr id="5579" name="Google Shape;5579;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61"/>
            <p:cNvGrpSpPr/>
            <p:nvPr/>
          </p:nvGrpSpPr>
          <p:grpSpPr>
            <a:xfrm>
              <a:off x="3207874" y="4098388"/>
              <a:ext cx="147831" cy="291991"/>
              <a:chOff x="3527539" y="4476677"/>
              <a:chExt cx="159232" cy="314510"/>
            </a:xfrm>
          </p:grpSpPr>
          <p:sp>
            <p:nvSpPr>
              <p:cNvPr id="5582" name="Google Shape;5582;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61"/>
            <p:cNvGrpSpPr/>
            <p:nvPr/>
          </p:nvGrpSpPr>
          <p:grpSpPr>
            <a:xfrm>
              <a:off x="2933305" y="4097347"/>
              <a:ext cx="118572" cy="294074"/>
              <a:chOff x="3343310" y="4475555"/>
              <a:chExt cx="127717" cy="316753"/>
            </a:xfrm>
          </p:grpSpPr>
          <p:sp>
            <p:nvSpPr>
              <p:cNvPr id="5585" name="Google Shape;5585;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7" name="Google Shape;5587;p61"/>
          <p:cNvGrpSpPr/>
          <p:nvPr/>
        </p:nvGrpSpPr>
        <p:grpSpPr>
          <a:xfrm>
            <a:off x="4209349" y="1176041"/>
            <a:ext cx="1430711" cy="751237"/>
            <a:chOff x="5159450" y="1919950"/>
            <a:chExt cx="1541050" cy="862500"/>
          </a:xfrm>
        </p:grpSpPr>
        <p:sp>
          <p:nvSpPr>
            <p:cNvPr id="5588" name="Google Shape;5588;p6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589" name="Google Shape;5589;p61"/>
            <p:cNvGrpSpPr/>
            <p:nvPr/>
          </p:nvGrpSpPr>
          <p:grpSpPr>
            <a:xfrm>
              <a:off x="5159450" y="1919950"/>
              <a:ext cx="1541050" cy="862500"/>
              <a:chOff x="5159450" y="1919950"/>
              <a:chExt cx="1541050" cy="862500"/>
            </a:xfrm>
          </p:grpSpPr>
          <p:cxnSp>
            <p:nvCxnSpPr>
              <p:cNvPr id="5590" name="Google Shape;5590;p6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591" name="Google Shape;5591;p6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592" name="Google Shape;5592;p61"/>
          <p:cNvGrpSpPr/>
          <p:nvPr/>
        </p:nvGrpSpPr>
        <p:grpSpPr>
          <a:xfrm>
            <a:off x="4257486" y="2439811"/>
            <a:ext cx="1334436" cy="967914"/>
            <a:chOff x="4294923" y="2439811"/>
            <a:chExt cx="1334436" cy="967914"/>
          </a:xfrm>
        </p:grpSpPr>
        <p:grpSp>
          <p:nvGrpSpPr>
            <p:cNvPr id="5593" name="Google Shape;5593;p61"/>
            <p:cNvGrpSpPr/>
            <p:nvPr/>
          </p:nvGrpSpPr>
          <p:grpSpPr>
            <a:xfrm>
              <a:off x="4960455" y="2469658"/>
              <a:ext cx="668904" cy="885524"/>
              <a:chOff x="4960455" y="2469658"/>
              <a:chExt cx="668904" cy="885524"/>
            </a:xfrm>
          </p:grpSpPr>
          <p:sp>
            <p:nvSpPr>
              <p:cNvPr id="5594" name="Google Shape;5594;p6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61"/>
            <p:cNvGrpSpPr/>
            <p:nvPr/>
          </p:nvGrpSpPr>
          <p:grpSpPr>
            <a:xfrm>
              <a:off x="4294923" y="2469658"/>
              <a:ext cx="668951" cy="885524"/>
              <a:chOff x="4294923" y="2469658"/>
              <a:chExt cx="668951" cy="885524"/>
            </a:xfrm>
          </p:grpSpPr>
          <p:sp>
            <p:nvSpPr>
              <p:cNvPr id="5601" name="Google Shape;5601;p6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7" name="Google Shape;5607;p6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61"/>
          <p:cNvGrpSpPr/>
          <p:nvPr/>
        </p:nvGrpSpPr>
        <p:grpSpPr>
          <a:xfrm>
            <a:off x="4243690" y="3494256"/>
            <a:ext cx="1430949" cy="897289"/>
            <a:chOff x="4351371" y="3547942"/>
            <a:chExt cx="1345130" cy="843475"/>
          </a:xfrm>
        </p:grpSpPr>
        <p:grpSp>
          <p:nvGrpSpPr>
            <p:cNvPr id="5609" name="Google Shape;5609;p61"/>
            <p:cNvGrpSpPr/>
            <p:nvPr/>
          </p:nvGrpSpPr>
          <p:grpSpPr>
            <a:xfrm>
              <a:off x="4351371" y="4209917"/>
              <a:ext cx="1345130" cy="181500"/>
              <a:chOff x="4351371" y="4209917"/>
              <a:chExt cx="1345130" cy="181500"/>
            </a:xfrm>
          </p:grpSpPr>
          <p:sp>
            <p:nvSpPr>
              <p:cNvPr id="5610" name="Google Shape;5610;p6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11" name="Google Shape;5611;p6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612" name="Google Shape;5612;p61"/>
            <p:cNvGrpSpPr/>
            <p:nvPr/>
          </p:nvGrpSpPr>
          <p:grpSpPr>
            <a:xfrm>
              <a:off x="4403010" y="3985221"/>
              <a:ext cx="1109518" cy="181500"/>
              <a:chOff x="4403010" y="3985221"/>
              <a:chExt cx="1109518" cy="181500"/>
            </a:xfrm>
          </p:grpSpPr>
          <p:sp>
            <p:nvSpPr>
              <p:cNvPr id="5613" name="Google Shape;5613;p6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14" name="Google Shape;5614;p6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615" name="Google Shape;5615;p61"/>
            <p:cNvGrpSpPr/>
            <p:nvPr/>
          </p:nvGrpSpPr>
          <p:grpSpPr>
            <a:xfrm>
              <a:off x="4618704" y="3766582"/>
              <a:ext cx="807858" cy="181500"/>
              <a:chOff x="4618704" y="3766582"/>
              <a:chExt cx="807858" cy="181500"/>
            </a:xfrm>
          </p:grpSpPr>
          <p:sp>
            <p:nvSpPr>
              <p:cNvPr id="5616" name="Google Shape;5616;p6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17" name="Google Shape;5617;p6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618" name="Google Shape;5618;p61"/>
            <p:cNvGrpSpPr/>
            <p:nvPr/>
          </p:nvGrpSpPr>
          <p:grpSpPr>
            <a:xfrm>
              <a:off x="4735238" y="3547942"/>
              <a:ext cx="462839" cy="181500"/>
              <a:chOff x="4735238" y="3547942"/>
              <a:chExt cx="462839" cy="181500"/>
            </a:xfrm>
          </p:grpSpPr>
          <p:sp>
            <p:nvSpPr>
              <p:cNvPr id="5619" name="Google Shape;5619;p6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20" name="Google Shape;5620;p6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621" name="Google Shape;5621;p61"/>
          <p:cNvGrpSpPr/>
          <p:nvPr/>
        </p:nvGrpSpPr>
        <p:grpSpPr>
          <a:xfrm>
            <a:off x="7420047" y="2429580"/>
            <a:ext cx="1020955" cy="928853"/>
            <a:chOff x="926675" y="238125"/>
            <a:chExt cx="5755100" cy="5232975"/>
          </a:xfrm>
        </p:grpSpPr>
        <p:sp>
          <p:nvSpPr>
            <p:cNvPr id="5622" name="Google Shape;5622;p6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61"/>
          <p:cNvGrpSpPr/>
          <p:nvPr/>
        </p:nvGrpSpPr>
        <p:grpSpPr>
          <a:xfrm>
            <a:off x="727421" y="2828315"/>
            <a:ext cx="1695374" cy="1560837"/>
            <a:chOff x="727421" y="2828315"/>
            <a:chExt cx="1695374" cy="1560837"/>
          </a:xfrm>
        </p:grpSpPr>
        <p:grpSp>
          <p:nvGrpSpPr>
            <p:cNvPr id="5627" name="Google Shape;5627;p61"/>
            <p:cNvGrpSpPr/>
            <p:nvPr/>
          </p:nvGrpSpPr>
          <p:grpSpPr>
            <a:xfrm>
              <a:off x="727421" y="2828315"/>
              <a:ext cx="1695374" cy="1560837"/>
              <a:chOff x="734799" y="2782450"/>
              <a:chExt cx="1571100" cy="1577400"/>
            </a:xfrm>
          </p:grpSpPr>
          <p:cxnSp>
            <p:nvCxnSpPr>
              <p:cNvPr id="5628" name="Google Shape;5628;p6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629" name="Google Shape;5629;p6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630" name="Google Shape;5630;p61"/>
            <p:cNvGrpSpPr/>
            <p:nvPr/>
          </p:nvGrpSpPr>
          <p:grpSpPr>
            <a:xfrm>
              <a:off x="819108" y="2882501"/>
              <a:ext cx="1556791" cy="1426186"/>
              <a:chOff x="819108" y="2882501"/>
              <a:chExt cx="1556791" cy="1426186"/>
            </a:xfrm>
          </p:grpSpPr>
          <p:grpSp>
            <p:nvGrpSpPr>
              <p:cNvPr id="5631" name="Google Shape;5631;p61"/>
              <p:cNvGrpSpPr/>
              <p:nvPr/>
            </p:nvGrpSpPr>
            <p:grpSpPr>
              <a:xfrm>
                <a:off x="819108" y="2882501"/>
                <a:ext cx="103104" cy="1426186"/>
                <a:chOff x="4674013" y="3100904"/>
                <a:chExt cx="122758" cy="1698043"/>
              </a:xfrm>
            </p:grpSpPr>
            <p:sp>
              <p:nvSpPr>
                <p:cNvPr id="5632" name="Google Shape;5632;p6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61"/>
              <p:cNvGrpSpPr/>
              <p:nvPr/>
            </p:nvGrpSpPr>
            <p:grpSpPr>
              <a:xfrm>
                <a:off x="1062475" y="2882501"/>
                <a:ext cx="103104" cy="1426186"/>
                <a:chOff x="4940438" y="3100904"/>
                <a:chExt cx="122758" cy="1698043"/>
              </a:xfrm>
            </p:grpSpPr>
            <p:sp>
              <p:nvSpPr>
                <p:cNvPr id="5640" name="Google Shape;5640;p6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7" name="Google Shape;5647;p61"/>
              <p:cNvGrpSpPr/>
              <p:nvPr/>
            </p:nvGrpSpPr>
            <p:grpSpPr>
              <a:xfrm>
                <a:off x="1299324" y="2882501"/>
                <a:ext cx="103104" cy="1426186"/>
                <a:chOff x="5206863" y="3100904"/>
                <a:chExt cx="122758" cy="1698043"/>
              </a:xfrm>
            </p:grpSpPr>
            <p:sp>
              <p:nvSpPr>
                <p:cNvPr id="5648" name="Google Shape;5648;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61"/>
              <p:cNvGrpSpPr/>
              <p:nvPr/>
            </p:nvGrpSpPr>
            <p:grpSpPr>
              <a:xfrm>
                <a:off x="1786057" y="2882501"/>
                <a:ext cx="103104" cy="1426186"/>
                <a:chOff x="6006138" y="3143629"/>
                <a:chExt cx="122758" cy="1698043"/>
              </a:xfrm>
            </p:grpSpPr>
            <p:sp>
              <p:nvSpPr>
                <p:cNvPr id="5656" name="Google Shape;5656;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61"/>
              <p:cNvGrpSpPr/>
              <p:nvPr/>
            </p:nvGrpSpPr>
            <p:grpSpPr>
              <a:xfrm>
                <a:off x="2029422" y="2882501"/>
                <a:ext cx="103104" cy="1426186"/>
                <a:chOff x="6805413" y="3100904"/>
                <a:chExt cx="122758" cy="1698043"/>
              </a:xfrm>
            </p:grpSpPr>
            <p:sp>
              <p:nvSpPr>
                <p:cNvPr id="5664" name="Google Shape;5664;p6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61"/>
              <p:cNvGrpSpPr/>
              <p:nvPr/>
            </p:nvGrpSpPr>
            <p:grpSpPr>
              <a:xfrm>
                <a:off x="2272795" y="2882501"/>
                <a:ext cx="103104" cy="1426186"/>
                <a:chOff x="5206863" y="3100904"/>
                <a:chExt cx="122758" cy="1698043"/>
              </a:xfrm>
            </p:grpSpPr>
            <p:sp>
              <p:nvSpPr>
                <p:cNvPr id="5672" name="Google Shape;5672;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61"/>
              <p:cNvGrpSpPr/>
              <p:nvPr/>
            </p:nvGrpSpPr>
            <p:grpSpPr>
              <a:xfrm>
                <a:off x="1542694" y="2882501"/>
                <a:ext cx="103104" cy="1426186"/>
                <a:chOff x="6006138" y="3143629"/>
                <a:chExt cx="122758" cy="1698043"/>
              </a:xfrm>
            </p:grpSpPr>
            <p:sp>
              <p:nvSpPr>
                <p:cNvPr id="5680" name="Google Shape;5680;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87" name="Google Shape;5687;p61"/>
          <p:cNvGrpSpPr/>
          <p:nvPr/>
        </p:nvGrpSpPr>
        <p:grpSpPr>
          <a:xfrm>
            <a:off x="5683472" y="3518037"/>
            <a:ext cx="2749952" cy="870677"/>
            <a:chOff x="238125" y="1725700"/>
            <a:chExt cx="7139025" cy="2260325"/>
          </a:xfrm>
        </p:grpSpPr>
        <p:sp>
          <p:nvSpPr>
            <p:cNvPr id="5688" name="Google Shape;5688;p6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61"/>
          <p:cNvGrpSpPr/>
          <p:nvPr/>
        </p:nvGrpSpPr>
        <p:grpSpPr>
          <a:xfrm>
            <a:off x="5953636" y="2459783"/>
            <a:ext cx="1105452" cy="916747"/>
            <a:chOff x="5249100" y="1210600"/>
            <a:chExt cx="3502700" cy="2904775"/>
          </a:xfrm>
        </p:grpSpPr>
        <p:sp>
          <p:nvSpPr>
            <p:cNvPr id="5699" name="Google Shape;5699;p6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03" name="Google Shape;5703;p6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704" name="Google Shape;5704;p6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705" name="Google Shape;5705;p6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706" name="Google Shape;5706;p6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707" name="Google Shape;5707;p6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61"/>
          <p:cNvGrpSpPr/>
          <p:nvPr/>
        </p:nvGrpSpPr>
        <p:grpSpPr>
          <a:xfrm>
            <a:off x="7136183" y="1179201"/>
            <a:ext cx="1304650" cy="1124856"/>
            <a:chOff x="7287122" y="1165658"/>
            <a:chExt cx="1219413" cy="1051365"/>
          </a:xfrm>
        </p:grpSpPr>
        <p:grpSp>
          <p:nvGrpSpPr>
            <p:cNvPr id="5709" name="Google Shape;5709;p61"/>
            <p:cNvGrpSpPr/>
            <p:nvPr/>
          </p:nvGrpSpPr>
          <p:grpSpPr>
            <a:xfrm>
              <a:off x="7287122" y="1969723"/>
              <a:ext cx="1219413" cy="247300"/>
              <a:chOff x="7287122" y="1969723"/>
              <a:chExt cx="1219413" cy="247300"/>
            </a:xfrm>
          </p:grpSpPr>
          <p:sp>
            <p:nvSpPr>
              <p:cNvPr id="5710" name="Google Shape;5710;p6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1" name="Google Shape;5711;p61"/>
              <p:cNvGrpSpPr/>
              <p:nvPr/>
            </p:nvGrpSpPr>
            <p:grpSpPr>
              <a:xfrm>
                <a:off x="7287122" y="2063892"/>
                <a:ext cx="1151753" cy="73428"/>
                <a:chOff x="7287122" y="2063892"/>
                <a:chExt cx="1151753" cy="73428"/>
              </a:xfrm>
            </p:grpSpPr>
            <p:sp>
              <p:nvSpPr>
                <p:cNvPr id="5712" name="Google Shape;5712;p6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13" name="Google Shape;5713;p6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714" name="Google Shape;5714;p61"/>
            <p:cNvGrpSpPr/>
            <p:nvPr/>
          </p:nvGrpSpPr>
          <p:grpSpPr>
            <a:xfrm>
              <a:off x="7287122" y="1712201"/>
              <a:ext cx="1219403" cy="246767"/>
              <a:chOff x="7287122" y="1712201"/>
              <a:chExt cx="1219403" cy="246767"/>
            </a:xfrm>
          </p:grpSpPr>
          <p:sp>
            <p:nvSpPr>
              <p:cNvPr id="5715" name="Google Shape;5715;p6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6" name="Google Shape;5716;p61"/>
              <p:cNvGrpSpPr/>
              <p:nvPr/>
            </p:nvGrpSpPr>
            <p:grpSpPr>
              <a:xfrm>
                <a:off x="7287122" y="1842861"/>
                <a:ext cx="1005303" cy="73419"/>
                <a:chOff x="7287122" y="1842861"/>
                <a:chExt cx="1005303" cy="73419"/>
              </a:xfrm>
            </p:grpSpPr>
            <p:sp>
              <p:nvSpPr>
                <p:cNvPr id="5717" name="Google Shape;5717;p6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18" name="Google Shape;5718;p6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719" name="Google Shape;5719;p61"/>
            <p:cNvGrpSpPr/>
            <p:nvPr/>
          </p:nvGrpSpPr>
          <p:grpSpPr>
            <a:xfrm>
              <a:off x="7287122" y="1447520"/>
              <a:ext cx="1219403" cy="286667"/>
              <a:chOff x="7287122" y="1447520"/>
              <a:chExt cx="1219403" cy="286667"/>
            </a:xfrm>
          </p:grpSpPr>
          <p:sp>
            <p:nvSpPr>
              <p:cNvPr id="5720" name="Google Shape;5720;p6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1" name="Google Shape;5721;p61"/>
              <p:cNvGrpSpPr/>
              <p:nvPr/>
            </p:nvGrpSpPr>
            <p:grpSpPr>
              <a:xfrm>
                <a:off x="7287122" y="1581977"/>
                <a:ext cx="852803" cy="73428"/>
                <a:chOff x="7287122" y="1581977"/>
                <a:chExt cx="852803" cy="73428"/>
              </a:xfrm>
            </p:grpSpPr>
            <p:sp>
              <p:nvSpPr>
                <p:cNvPr id="5722" name="Google Shape;5722;p6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3" name="Google Shape;5723;p6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724" name="Google Shape;5724;p61"/>
            <p:cNvGrpSpPr/>
            <p:nvPr/>
          </p:nvGrpSpPr>
          <p:grpSpPr>
            <a:xfrm>
              <a:off x="7287122" y="1165658"/>
              <a:ext cx="1219403" cy="344253"/>
              <a:chOff x="7287122" y="1165658"/>
              <a:chExt cx="1219403" cy="344253"/>
            </a:xfrm>
          </p:grpSpPr>
          <p:sp>
            <p:nvSpPr>
              <p:cNvPr id="5725" name="Google Shape;5725;p6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6" name="Google Shape;5726;p61"/>
              <p:cNvGrpSpPr/>
              <p:nvPr/>
            </p:nvGrpSpPr>
            <p:grpSpPr>
              <a:xfrm>
                <a:off x="7287122" y="1341025"/>
                <a:ext cx="695703" cy="73419"/>
                <a:chOff x="7287122" y="1341025"/>
                <a:chExt cx="695703" cy="73419"/>
              </a:xfrm>
            </p:grpSpPr>
            <p:sp>
              <p:nvSpPr>
                <p:cNvPr id="5727" name="Google Shape;5727;p6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8" name="Google Shape;5728;p6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729" name="Google Shape;5729;p61"/>
          <p:cNvGrpSpPr/>
          <p:nvPr/>
        </p:nvGrpSpPr>
        <p:grpSpPr>
          <a:xfrm>
            <a:off x="5802676" y="1185224"/>
            <a:ext cx="1397729" cy="1098540"/>
            <a:chOff x="5900602" y="1193063"/>
            <a:chExt cx="1299851" cy="1021707"/>
          </a:xfrm>
        </p:grpSpPr>
        <p:grpSp>
          <p:nvGrpSpPr>
            <p:cNvPr id="5730" name="Google Shape;5730;p61"/>
            <p:cNvGrpSpPr/>
            <p:nvPr/>
          </p:nvGrpSpPr>
          <p:grpSpPr>
            <a:xfrm>
              <a:off x="6520337" y="1193063"/>
              <a:ext cx="341815" cy="799959"/>
              <a:chOff x="6520337" y="1193063"/>
              <a:chExt cx="341815" cy="799959"/>
            </a:xfrm>
          </p:grpSpPr>
          <p:grpSp>
            <p:nvGrpSpPr>
              <p:cNvPr id="5731" name="Google Shape;5731;p61"/>
              <p:cNvGrpSpPr/>
              <p:nvPr/>
            </p:nvGrpSpPr>
            <p:grpSpPr>
              <a:xfrm>
                <a:off x="6520337" y="1589527"/>
                <a:ext cx="213950" cy="403494"/>
                <a:chOff x="6520337" y="1589527"/>
                <a:chExt cx="213950" cy="403494"/>
              </a:xfrm>
            </p:grpSpPr>
            <p:sp>
              <p:nvSpPr>
                <p:cNvPr id="5732" name="Google Shape;5732;p6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61"/>
              <p:cNvGrpSpPr/>
              <p:nvPr/>
            </p:nvGrpSpPr>
            <p:grpSpPr>
              <a:xfrm>
                <a:off x="6577204" y="1193063"/>
                <a:ext cx="284947" cy="464512"/>
                <a:chOff x="6577204" y="1193063"/>
                <a:chExt cx="284947" cy="464512"/>
              </a:xfrm>
            </p:grpSpPr>
            <p:sp>
              <p:nvSpPr>
                <p:cNvPr id="5735" name="Google Shape;5735;p6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6" name="Google Shape;5736;p6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737" name="Google Shape;5737;p61"/>
            <p:cNvGrpSpPr/>
            <p:nvPr/>
          </p:nvGrpSpPr>
          <p:grpSpPr>
            <a:xfrm>
              <a:off x="6238903" y="1193063"/>
              <a:ext cx="300475" cy="900152"/>
              <a:chOff x="6238903" y="1193063"/>
              <a:chExt cx="300475" cy="900152"/>
            </a:xfrm>
          </p:grpSpPr>
          <p:grpSp>
            <p:nvGrpSpPr>
              <p:cNvPr id="5738" name="Google Shape;5738;p61"/>
              <p:cNvGrpSpPr/>
              <p:nvPr/>
            </p:nvGrpSpPr>
            <p:grpSpPr>
              <a:xfrm>
                <a:off x="6290865" y="1489315"/>
                <a:ext cx="248514" cy="603900"/>
                <a:chOff x="6290865" y="1489315"/>
                <a:chExt cx="248514" cy="603900"/>
              </a:xfrm>
            </p:grpSpPr>
            <p:sp>
              <p:nvSpPr>
                <p:cNvPr id="5739" name="Google Shape;5739;p6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1" name="Google Shape;5741;p61"/>
              <p:cNvGrpSpPr/>
              <p:nvPr/>
            </p:nvGrpSpPr>
            <p:grpSpPr>
              <a:xfrm>
                <a:off x="6238903" y="1193063"/>
                <a:ext cx="284947" cy="333087"/>
                <a:chOff x="6238903" y="1193063"/>
                <a:chExt cx="284947" cy="333087"/>
              </a:xfrm>
            </p:grpSpPr>
            <p:sp>
              <p:nvSpPr>
                <p:cNvPr id="5742" name="Google Shape;5742;p6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43" name="Google Shape;5743;p6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744" name="Google Shape;5744;p61"/>
            <p:cNvGrpSpPr/>
            <p:nvPr/>
          </p:nvGrpSpPr>
          <p:grpSpPr>
            <a:xfrm>
              <a:off x="5900602" y="1193063"/>
              <a:ext cx="444345" cy="1021707"/>
              <a:chOff x="5900602" y="1193063"/>
              <a:chExt cx="444345" cy="1021707"/>
            </a:xfrm>
          </p:grpSpPr>
          <p:grpSp>
            <p:nvGrpSpPr>
              <p:cNvPr id="5745" name="Google Shape;5745;p61"/>
              <p:cNvGrpSpPr/>
              <p:nvPr/>
            </p:nvGrpSpPr>
            <p:grpSpPr>
              <a:xfrm>
                <a:off x="6046501" y="1367785"/>
                <a:ext cx="298446" cy="846986"/>
                <a:chOff x="6046501" y="1367785"/>
                <a:chExt cx="298446" cy="846986"/>
              </a:xfrm>
            </p:grpSpPr>
            <p:sp>
              <p:nvSpPr>
                <p:cNvPr id="5746" name="Google Shape;5746;p6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61"/>
              <p:cNvGrpSpPr/>
              <p:nvPr/>
            </p:nvGrpSpPr>
            <p:grpSpPr>
              <a:xfrm>
                <a:off x="5900602" y="1193063"/>
                <a:ext cx="284947" cy="182312"/>
                <a:chOff x="5900602" y="1193063"/>
                <a:chExt cx="284947" cy="182312"/>
              </a:xfrm>
            </p:grpSpPr>
            <p:sp>
              <p:nvSpPr>
                <p:cNvPr id="5749" name="Google Shape;5749;p6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0" name="Google Shape;5750;p6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751" name="Google Shape;5751;p61"/>
            <p:cNvGrpSpPr/>
            <p:nvPr/>
          </p:nvGrpSpPr>
          <p:grpSpPr>
            <a:xfrm>
              <a:off x="6738300" y="1193063"/>
              <a:ext cx="462153" cy="707634"/>
              <a:chOff x="6738300" y="1193063"/>
              <a:chExt cx="462153" cy="707634"/>
            </a:xfrm>
          </p:grpSpPr>
          <p:grpSp>
            <p:nvGrpSpPr>
              <p:cNvPr id="5752" name="Google Shape;5752;p61"/>
              <p:cNvGrpSpPr/>
              <p:nvPr/>
            </p:nvGrpSpPr>
            <p:grpSpPr>
              <a:xfrm>
                <a:off x="6915505" y="1193063"/>
                <a:ext cx="284947" cy="597387"/>
                <a:chOff x="6915505" y="1193063"/>
                <a:chExt cx="284947" cy="597387"/>
              </a:xfrm>
            </p:grpSpPr>
            <p:sp>
              <p:nvSpPr>
                <p:cNvPr id="5753" name="Google Shape;5753;p6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4" name="Google Shape;5754;p6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755" name="Google Shape;5755;p61"/>
              <p:cNvGrpSpPr/>
              <p:nvPr/>
            </p:nvGrpSpPr>
            <p:grpSpPr>
              <a:xfrm>
                <a:off x="6738300" y="1684725"/>
                <a:ext cx="230066" cy="215971"/>
                <a:chOff x="6738300" y="1684725"/>
                <a:chExt cx="230066" cy="215971"/>
              </a:xfrm>
            </p:grpSpPr>
            <p:sp>
              <p:nvSpPr>
                <p:cNvPr id="5756" name="Google Shape;5756;p6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61" name="Shape 5761"/>
        <p:cNvGrpSpPr/>
        <p:nvPr/>
      </p:nvGrpSpPr>
      <p:grpSpPr>
        <a:xfrm>
          <a:off x="0" y="0"/>
          <a:ext cx="0" cy="0"/>
          <a:chOff x="0" y="0"/>
          <a:chExt cx="0" cy="0"/>
        </a:xfrm>
      </p:grpSpPr>
      <p:sp>
        <p:nvSpPr>
          <p:cNvPr id="5762" name="Google Shape;5762;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763" name="Google Shape;5763;p6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764" name="Google Shape;5764;p62"/>
          <p:cNvGrpSpPr/>
          <p:nvPr/>
        </p:nvGrpSpPr>
        <p:grpSpPr>
          <a:xfrm>
            <a:off x="829359" y="2307635"/>
            <a:ext cx="339235" cy="298186"/>
            <a:chOff x="898875" y="244725"/>
            <a:chExt cx="481800" cy="423500"/>
          </a:xfrm>
        </p:grpSpPr>
        <p:sp>
          <p:nvSpPr>
            <p:cNvPr id="5765" name="Google Shape;5765;p62"/>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6" name="Google Shape;5766;p62"/>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7" name="Google Shape;5767;p62"/>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8" name="Google Shape;5768;p62"/>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9" name="Google Shape;5769;p62"/>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0" name="Google Shape;5770;p62"/>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1" name="Google Shape;5771;p62"/>
          <p:cNvGrpSpPr/>
          <p:nvPr/>
        </p:nvGrpSpPr>
        <p:grpSpPr>
          <a:xfrm>
            <a:off x="1267741" y="2287103"/>
            <a:ext cx="298169" cy="339253"/>
            <a:chOff x="1529350" y="258825"/>
            <a:chExt cx="423475" cy="481825"/>
          </a:xfrm>
        </p:grpSpPr>
        <p:sp>
          <p:nvSpPr>
            <p:cNvPr id="5772" name="Google Shape;5772;p62"/>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3" name="Google Shape;5773;p62"/>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4" name="Google Shape;5774;p62"/>
          <p:cNvGrpSpPr/>
          <p:nvPr/>
        </p:nvGrpSpPr>
        <p:grpSpPr>
          <a:xfrm>
            <a:off x="1660716" y="2367273"/>
            <a:ext cx="340890" cy="178912"/>
            <a:chOff x="2084325" y="363300"/>
            <a:chExt cx="484150" cy="254100"/>
          </a:xfrm>
        </p:grpSpPr>
        <p:sp>
          <p:nvSpPr>
            <p:cNvPr id="5775" name="Google Shape;5775;p62"/>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6" name="Google Shape;5776;p62"/>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7" name="Google Shape;5777;p62"/>
          <p:cNvGrpSpPr/>
          <p:nvPr/>
        </p:nvGrpSpPr>
        <p:grpSpPr>
          <a:xfrm>
            <a:off x="2110011" y="2287102"/>
            <a:ext cx="298169" cy="339253"/>
            <a:chOff x="2707500" y="249400"/>
            <a:chExt cx="423475" cy="481825"/>
          </a:xfrm>
        </p:grpSpPr>
        <p:sp>
          <p:nvSpPr>
            <p:cNvPr id="5778" name="Google Shape;5778;p62"/>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9" name="Google Shape;5779;p62"/>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0" name="Google Shape;5780;p62"/>
          <p:cNvGrpSpPr/>
          <p:nvPr/>
        </p:nvGrpSpPr>
        <p:grpSpPr>
          <a:xfrm>
            <a:off x="2523626" y="2287428"/>
            <a:ext cx="305386" cy="338602"/>
            <a:chOff x="3300325" y="249875"/>
            <a:chExt cx="433725" cy="480900"/>
          </a:xfrm>
        </p:grpSpPr>
        <p:sp>
          <p:nvSpPr>
            <p:cNvPr id="5781" name="Google Shape;5781;p62"/>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2" name="Google Shape;5782;p62"/>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3" name="Google Shape;5783;p62"/>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4" name="Google Shape;5784;p62"/>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5" name="Google Shape;5785;p62"/>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6" name="Google Shape;5786;p62"/>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7" name="Google Shape;5787;p62"/>
          <p:cNvGrpSpPr/>
          <p:nvPr/>
        </p:nvGrpSpPr>
        <p:grpSpPr>
          <a:xfrm>
            <a:off x="2912712" y="2287349"/>
            <a:ext cx="352349" cy="338760"/>
            <a:chOff x="3854700" y="249750"/>
            <a:chExt cx="500425" cy="481125"/>
          </a:xfrm>
        </p:grpSpPr>
        <p:sp>
          <p:nvSpPr>
            <p:cNvPr id="5788" name="Google Shape;5788;p62"/>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9" name="Google Shape;5789;p62"/>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0" name="Google Shape;5790;p62"/>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1" name="Google Shape;5791;p62"/>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2" name="Google Shape;5792;p62"/>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3" name="Google Shape;5793;p62"/>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4" name="Google Shape;5794;p62"/>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5" name="Google Shape;5795;p62"/>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6" name="Google Shape;5796;p62"/>
          <p:cNvGrpSpPr/>
          <p:nvPr/>
        </p:nvGrpSpPr>
        <p:grpSpPr>
          <a:xfrm>
            <a:off x="3330701" y="2287349"/>
            <a:ext cx="352349" cy="338760"/>
            <a:chOff x="4447550" y="249750"/>
            <a:chExt cx="500425" cy="481125"/>
          </a:xfrm>
        </p:grpSpPr>
        <p:sp>
          <p:nvSpPr>
            <p:cNvPr id="5797" name="Google Shape;5797;p62"/>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8" name="Google Shape;5798;p62"/>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9" name="Google Shape;5799;p62"/>
          <p:cNvGrpSpPr/>
          <p:nvPr/>
        </p:nvGrpSpPr>
        <p:grpSpPr>
          <a:xfrm>
            <a:off x="3759902" y="2287102"/>
            <a:ext cx="339253" cy="339253"/>
            <a:chOff x="5049725" y="249400"/>
            <a:chExt cx="481825" cy="481825"/>
          </a:xfrm>
        </p:grpSpPr>
        <p:sp>
          <p:nvSpPr>
            <p:cNvPr id="5800" name="Google Shape;5800;p62"/>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1" name="Google Shape;5801;p62"/>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2" name="Google Shape;5802;p62"/>
          <p:cNvGrpSpPr/>
          <p:nvPr/>
        </p:nvGrpSpPr>
        <p:grpSpPr>
          <a:xfrm>
            <a:off x="4173843" y="2287102"/>
            <a:ext cx="339253" cy="339253"/>
            <a:chOff x="5660400" y="238125"/>
            <a:chExt cx="481825" cy="481825"/>
          </a:xfrm>
        </p:grpSpPr>
        <p:sp>
          <p:nvSpPr>
            <p:cNvPr id="5803" name="Google Shape;5803;p62"/>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4" name="Google Shape;5804;p62"/>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5" name="Google Shape;5805;p62"/>
          <p:cNvGrpSpPr/>
          <p:nvPr/>
        </p:nvGrpSpPr>
        <p:grpSpPr>
          <a:xfrm>
            <a:off x="4590529" y="2287102"/>
            <a:ext cx="339253" cy="339253"/>
            <a:chOff x="6235400" y="249400"/>
            <a:chExt cx="481825" cy="481825"/>
          </a:xfrm>
        </p:grpSpPr>
        <p:sp>
          <p:nvSpPr>
            <p:cNvPr id="5806" name="Google Shape;5806;p62"/>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7" name="Google Shape;5807;p62"/>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8" name="Google Shape;5808;p62"/>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9" name="Google Shape;5809;p62"/>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0" name="Google Shape;5810;p62"/>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1" name="Google Shape;5811;p62"/>
          <p:cNvGrpSpPr/>
          <p:nvPr/>
        </p:nvGrpSpPr>
        <p:grpSpPr>
          <a:xfrm>
            <a:off x="828875" y="2731810"/>
            <a:ext cx="340204" cy="298116"/>
            <a:chOff x="899850" y="871450"/>
            <a:chExt cx="483175" cy="423400"/>
          </a:xfrm>
        </p:grpSpPr>
        <p:sp>
          <p:nvSpPr>
            <p:cNvPr id="5812" name="Google Shape;5812;p62"/>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3" name="Google Shape;5813;p62"/>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4" name="Google Shape;5814;p62"/>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5" name="Google Shape;5815;p62"/>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16" name="Google Shape;5816;p62"/>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17" name="Google Shape;5817;p62"/>
          <p:cNvGrpSpPr/>
          <p:nvPr/>
        </p:nvGrpSpPr>
        <p:grpSpPr>
          <a:xfrm>
            <a:off x="1660875" y="2711232"/>
            <a:ext cx="340573" cy="339271"/>
            <a:chOff x="2085450" y="842250"/>
            <a:chExt cx="483700" cy="481850"/>
          </a:xfrm>
        </p:grpSpPr>
        <p:sp>
          <p:nvSpPr>
            <p:cNvPr id="5818" name="Google Shape;5818;p62"/>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9" name="Google Shape;5819;p62"/>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0" name="Google Shape;5820;p62"/>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1" name="Google Shape;5821;p62"/>
          <p:cNvGrpSpPr/>
          <p:nvPr/>
        </p:nvGrpSpPr>
        <p:grpSpPr>
          <a:xfrm>
            <a:off x="2089443" y="2711241"/>
            <a:ext cx="339306" cy="339253"/>
            <a:chOff x="2685825" y="840375"/>
            <a:chExt cx="481900" cy="481825"/>
          </a:xfrm>
        </p:grpSpPr>
        <p:sp>
          <p:nvSpPr>
            <p:cNvPr id="5822" name="Google Shape;5822;p62"/>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3" name="Google Shape;5823;p62"/>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4" name="Google Shape;5824;p62"/>
          <p:cNvGrpSpPr/>
          <p:nvPr/>
        </p:nvGrpSpPr>
        <p:grpSpPr>
          <a:xfrm>
            <a:off x="2501104" y="2710924"/>
            <a:ext cx="350431" cy="339887"/>
            <a:chOff x="3270675" y="841800"/>
            <a:chExt cx="497700" cy="482725"/>
          </a:xfrm>
        </p:grpSpPr>
        <p:sp>
          <p:nvSpPr>
            <p:cNvPr id="5825" name="Google Shape;5825;p62"/>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6" name="Google Shape;5826;p62"/>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7" name="Google Shape;5827;p62"/>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28" name="Google Shape;5828;p62"/>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29" name="Google Shape;5829;p62"/>
          <p:cNvGrpSpPr/>
          <p:nvPr/>
        </p:nvGrpSpPr>
        <p:grpSpPr>
          <a:xfrm>
            <a:off x="3337249" y="2731783"/>
            <a:ext cx="339253" cy="298169"/>
            <a:chOff x="4467200" y="877100"/>
            <a:chExt cx="481825" cy="423475"/>
          </a:xfrm>
        </p:grpSpPr>
        <p:sp>
          <p:nvSpPr>
            <p:cNvPr id="5830" name="Google Shape;5830;p62"/>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1" name="Google Shape;5831;p62"/>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2" name="Google Shape;5832;p62"/>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3" name="Google Shape;5833;p62"/>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4" name="Google Shape;5834;p62"/>
          <p:cNvGrpSpPr/>
          <p:nvPr/>
        </p:nvGrpSpPr>
        <p:grpSpPr>
          <a:xfrm>
            <a:off x="3752140" y="2711232"/>
            <a:ext cx="354778" cy="339271"/>
            <a:chOff x="5045500" y="842250"/>
            <a:chExt cx="503875" cy="481850"/>
          </a:xfrm>
        </p:grpSpPr>
        <p:sp>
          <p:nvSpPr>
            <p:cNvPr id="5835" name="Google Shape;5835;p62"/>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6" name="Google Shape;5836;p62"/>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7" name="Google Shape;5837;p62"/>
          <p:cNvGrpSpPr/>
          <p:nvPr/>
        </p:nvGrpSpPr>
        <p:grpSpPr>
          <a:xfrm>
            <a:off x="4174987" y="2737451"/>
            <a:ext cx="336965" cy="286833"/>
            <a:chOff x="5645200" y="879425"/>
            <a:chExt cx="478575" cy="407375"/>
          </a:xfrm>
        </p:grpSpPr>
        <p:sp>
          <p:nvSpPr>
            <p:cNvPr id="5838" name="Google Shape;5838;p62"/>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9" name="Google Shape;5839;p62"/>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0" name="Google Shape;5840;p62"/>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1" name="Google Shape;5841;p62"/>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2" name="Google Shape;5842;p62"/>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3" name="Google Shape;5843;p62"/>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4" name="Google Shape;5844;p62"/>
          <p:cNvGrpSpPr/>
          <p:nvPr/>
        </p:nvGrpSpPr>
        <p:grpSpPr>
          <a:xfrm>
            <a:off x="4611062" y="2711241"/>
            <a:ext cx="298186" cy="339253"/>
            <a:chOff x="6264525" y="842250"/>
            <a:chExt cx="423500" cy="481825"/>
          </a:xfrm>
        </p:grpSpPr>
        <p:sp>
          <p:nvSpPr>
            <p:cNvPr id="5845" name="Google Shape;5845;p62"/>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6" name="Google Shape;5846;p62"/>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7" name="Google Shape;5847;p62"/>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8" name="Google Shape;5848;p62"/>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9" name="Google Shape;5849;p62"/>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0" name="Google Shape;5850;p62"/>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1" name="Google Shape;5851;p62"/>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2" name="Google Shape;5852;p62"/>
          <p:cNvGrpSpPr/>
          <p:nvPr/>
        </p:nvGrpSpPr>
        <p:grpSpPr>
          <a:xfrm>
            <a:off x="829350" y="3125895"/>
            <a:ext cx="339253" cy="339253"/>
            <a:chOff x="900750" y="1436075"/>
            <a:chExt cx="481825" cy="481825"/>
          </a:xfrm>
        </p:grpSpPr>
        <p:sp>
          <p:nvSpPr>
            <p:cNvPr id="5853" name="Google Shape;5853;p62"/>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4" name="Google Shape;5854;p62"/>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5" name="Google Shape;5855;p62"/>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6" name="Google Shape;5856;p62"/>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7" name="Google Shape;5857;p62"/>
          <p:cNvGrpSpPr/>
          <p:nvPr/>
        </p:nvGrpSpPr>
        <p:grpSpPr>
          <a:xfrm>
            <a:off x="1247198" y="3186183"/>
            <a:ext cx="339253" cy="218676"/>
            <a:chOff x="1492675" y="1520750"/>
            <a:chExt cx="481825" cy="310575"/>
          </a:xfrm>
        </p:grpSpPr>
        <p:sp>
          <p:nvSpPr>
            <p:cNvPr id="5858" name="Google Shape;5858;p62"/>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9" name="Google Shape;5859;p62"/>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0" name="Google Shape;5860;p62"/>
          <p:cNvGrpSpPr/>
          <p:nvPr/>
        </p:nvGrpSpPr>
        <p:grpSpPr>
          <a:xfrm>
            <a:off x="1654995" y="3125877"/>
            <a:ext cx="352332" cy="339288"/>
            <a:chOff x="2071000" y="1435025"/>
            <a:chExt cx="500400" cy="481875"/>
          </a:xfrm>
        </p:grpSpPr>
        <p:sp>
          <p:nvSpPr>
            <p:cNvPr id="5861" name="Google Shape;5861;p62"/>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2" name="Google Shape;5862;p62"/>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3" name="Google Shape;5863;p62"/>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4" name="Google Shape;5864;p62"/>
          <p:cNvGrpSpPr/>
          <p:nvPr/>
        </p:nvGrpSpPr>
        <p:grpSpPr>
          <a:xfrm>
            <a:off x="2083159" y="3146709"/>
            <a:ext cx="351874" cy="297623"/>
            <a:chOff x="2678350" y="1464650"/>
            <a:chExt cx="499750" cy="422700"/>
          </a:xfrm>
        </p:grpSpPr>
        <p:sp>
          <p:nvSpPr>
            <p:cNvPr id="5865" name="Google Shape;5865;p62"/>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6" name="Google Shape;5866;p62"/>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7" name="Google Shape;5867;p62"/>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8" name="Google Shape;5868;p62"/>
          <p:cNvGrpSpPr/>
          <p:nvPr/>
        </p:nvGrpSpPr>
        <p:grpSpPr>
          <a:xfrm>
            <a:off x="2506692" y="3125895"/>
            <a:ext cx="339253" cy="339253"/>
            <a:chOff x="3271200" y="1435075"/>
            <a:chExt cx="481825" cy="481825"/>
          </a:xfrm>
        </p:grpSpPr>
        <p:sp>
          <p:nvSpPr>
            <p:cNvPr id="5869" name="Google Shape;5869;p62"/>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0" name="Google Shape;5870;p62"/>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1" name="Google Shape;5871;p62"/>
          <p:cNvGrpSpPr/>
          <p:nvPr/>
        </p:nvGrpSpPr>
        <p:grpSpPr>
          <a:xfrm>
            <a:off x="2917165" y="3125877"/>
            <a:ext cx="343442" cy="339288"/>
            <a:chOff x="3858100" y="1435075"/>
            <a:chExt cx="487775" cy="481875"/>
          </a:xfrm>
        </p:grpSpPr>
        <p:sp>
          <p:nvSpPr>
            <p:cNvPr id="5872" name="Google Shape;5872;p62"/>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3" name="Google Shape;5873;p62"/>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4" name="Google Shape;5874;p62"/>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5" name="Google Shape;5875;p62"/>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6" name="Google Shape;5876;p62"/>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7" name="Google Shape;5877;p62"/>
          <p:cNvGrpSpPr/>
          <p:nvPr/>
        </p:nvGrpSpPr>
        <p:grpSpPr>
          <a:xfrm>
            <a:off x="3337249" y="3125895"/>
            <a:ext cx="339253" cy="339253"/>
            <a:chOff x="4456875" y="1435075"/>
            <a:chExt cx="481825" cy="481825"/>
          </a:xfrm>
        </p:grpSpPr>
        <p:sp>
          <p:nvSpPr>
            <p:cNvPr id="5878" name="Google Shape;5878;p62"/>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9" name="Google Shape;5879;p62"/>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0" name="Google Shape;5880;p62"/>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1" name="Google Shape;5881;p62"/>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2" name="Google Shape;5882;p62"/>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3" name="Google Shape;5883;p62"/>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4" name="Google Shape;5884;p62"/>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5" name="Google Shape;5885;p62"/>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6" name="Google Shape;5886;p62"/>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7" name="Google Shape;5887;p62"/>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8" name="Google Shape;5888;p62"/>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9" name="Google Shape;5889;p62"/>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0" name="Google Shape;5890;p62"/>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1" name="Google Shape;5891;p62"/>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2" name="Google Shape;5892;p62"/>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3" name="Google Shape;5893;p62"/>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4" name="Google Shape;5894;p62"/>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5" name="Google Shape;5895;p62"/>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6" name="Google Shape;5896;p62"/>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7" name="Google Shape;5897;p62"/>
          <p:cNvGrpSpPr/>
          <p:nvPr/>
        </p:nvGrpSpPr>
        <p:grpSpPr>
          <a:xfrm>
            <a:off x="3758239" y="3125886"/>
            <a:ext cx="342580" cy="339271"/>
            <a:chOff x="5049725" y="1435050"/>
            <a:chExt cx="486550" cy="481850"/>
          </a:xfrm>
        </p:grpSpPr>
        <p:sp>
          <p:nvSpPr>
            <p:cNvPr id="5898" name="Google Shape;5898;p62"/>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9" name="Google Shape;5899;p62"/>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0" name="Google Shape;5900;p62"/>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1" name="Google Shape;5901;p62"/>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2" name="Google Shape;5902;p62"/>
          <p:cNvGrpSpPr/>
          <p:nvPr/>
        </p:nvGrpSpPr>
        <p:grpSpPr>
          <a:xfrm>
            <a:off x="4173790" y="3125895"/>
            <a:ext cx="339359" cy="339253"/>
            <a:chOff x="5642475" y="1435075"/>
            <a:chExt cx="481975" cy="481825"/>
          </a:xfrm>
        </p:grpSpPr>
        <p:sp>
          <p:nvSpPr>
            <p:cNvPr id="5903" name="Google Shape;5903;p62"/>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4" name="Google Shape;5904;p62"/>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5" name="Google Shape;5905;p62"/>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6" name="Google Shape;5906;p62"/>
          <p:cNvGrpSpPr/>
          <p:nvPr/>
        </p:nvGrpSpPr>
        <p:grpSpPr>
          <a:xfrm>
            <a:off x="4588276" y="3125886"/>
            <a:ext cx="343759" cy="339271"/>
            <a:chOff x="6232000" y="1435050"/>
            <a:chExt cx="488225" cy="481850"/>
          </a:xfrm>
        </p:grpSpPr>
        <p:sp>
          <p:nvSpPr>
            <p:cNvPr id="5907" name="Google Shape;5907;p62"/>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8" name="Google Shape;5908;p62"/>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9" name="Google Shape;5909;p62"/>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62"/>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62"/>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2" name="Google Shape;5912;p62"/>
          <p:cNvGrpSpPr/>
          <p:nvPr/>
        </p:nvGrpSpPr>
        <p:grpSpPr>
          <a:xfrm>
            <a:off x="849012" y="3539545"/>
            <a:ext cx="299929" cy="337792"/>
            <a:chOff x="924450" y="2028975"/>
            <a:chExt cx="425975" cy="479750"/>
          </a:xfrm>
        </p:grpSpPr>
        <p:sp>
          <p:nvSpPr>
            <p:cNvPr id="5913" name="Google Shape;5913;p62"/>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4" name="Google Shape;5914;p62"/>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5" name="Google Shape;5915;p62"/>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6" name="Google Shape;5916;p62"/>
          <p:cNvGrpSpPr/>
          <p:nvPr/>
        </p:nvGrpSpPr>
        <p:grpSpPr>
          <a:xfrm>
            <a:off x="1661509" y="3559347"/>
            <a:ext cx="339306" cy="298186"/>
            <a:chOff x="2085450" y="2057100"/>
            <a:chExt cx="481900" cy="423500"/>
          </a:xfrm>
        </p:grpSpPr>
        <p:sp>
          <p:nvSpPr>
            <p:cNvPr id="5917" name="Google Shape;5917;p62"/>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8" name="Google Shape;5918;p62"/>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9" name="Google Shape;5919;p62"/>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0" name="Google Shape;5920;p62"/>
          <p:cNvGrpSpPr/>
          <p:nvPr/>
        </p:nvGrpSpPr>
        <p:grpSpPr>
          <a:xfrm>
            <a:off x="2089442" y="3582592"/>
            <a:ext cx="339306" cy="251698"/>
            <a:chOff x="2678275" y="2090100"/>
            <a:chExt cx="481900" cy="357475"/>
          </a:xfrm>
        </p:grpSpPr>
        <p:sp>
          <p:nvSpPr>
            <p:cNvPr id="5921" name="Google Shape;5921;p62"/>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2" name="Google Shape;5922;p62"/>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3" name="Google Shape;5923;p62"/>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4" name="Google Shape;5924;p62"/>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5" name="Google Shape;5925;p62"/>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6" name="Google Shape;5926;p62"/>
          <p:cNvGrpSpPr/>
          <p:nvPr/>
        </p:nvGrpSpPr>
        <p:grpSpPr>
          <a:xfrm>
            <a:off x="2566646" y="3594790"/>
            <a:ext cx="219345" cy="227301"/>
            <a:chOff x="3357325" y="2093500"/>
            <a:chExt cx="311525" cy="322825"/>
          </a:xfrm>
        </p:grpSpPr>
        <p:sp>
          <p:nvSpPr>
            <p:cNvPr id="5927" name="Google Shape;5927;p62"/>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8" name="Google Shape;5928;p62"/>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9" name="Google Shape;5929;p62"/>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30" name="Google Shape;5930;p62"/>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31" name="Google Shape;5931;p62"/>
          <p:cNvGrpSpPr/>
          <p:nvPr/>
        </p:nvGrpSpPr>
        <p:grpSpPr>
          <a:xfrm>
            <a:off x="3360836" y="3538814"/>
            <a:ext cx="292078" cy="339253"/>
            <a:chOff x="4492800" y="2027925"/>
            <a:chExt cx="414825" cy="481825"/>
          </a:xfrm>
        </p:grpSpPr>
        <p:sp>
          <p:nvSpPr>
            <p:cNvPr id="5932" name="Google Shape;5932;p62"/>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3" name="Google Shape;5933;p62"/>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4" name="Google Shape;5934;p62"/>
          <p:cNvGrpSpPr/>
          <p:nvPr/>
        </p:nvGrpSpPr>
        <p:grpSpPr>
          <a:xfrm>
            <a:off x="3759928" y="3538805"/>
            <a:ext cx="339200" cy="339271"/>
            <a:chOff x="5049725" y="2027900"/>
            <a:chExt cx="481750" cy="481850"/>
          </a:xfrm>
        </p:grpSpPr>
        <p:sp>
          <p:nvSpPr>
            <p:cNvPr id="5935" name="Google Shape;5935;p62"/>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6" name="Google Shape;5936;p62"/>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7" name="Google Shape;5937;p62"/>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8" name="Google Shape;5938;p62"/>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9" name="Google Shape;5939;p62"/>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0" name="Google Shape;5940;p62"/>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1" name="Google Shape;5941;p62"/>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2" name="Google Shape;5942;p62"/>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3" name="Google Shape;5943;p62"/>
          <p:cNvGrpSpPr/>
          <p:nvPr/>
        </p:nvGrpSpPr>
        <p:grpSpPr>
          <a:xfrm>
            <a:off x="4233524" y="3538893"/>
            <a:ext cx="219890" cy="339095"/>
            <a:chOff x="5726350" y="2028150"/>
            <a:chExt cx="312300" cy="481600"/>
          </a:xfrm>
        </p:grpSpPr>
        <p:sp>
          <p:nvSpPr>
            <p:cNvPr id="5944" name="Google Shape;5944;p62"/>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5" name="Google Shape;5945;p62"/>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6" name="Google Shape;5946;p62"/>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7" name="Google Shape;5947;p62"/>
          <p:cNvGrpSpPr/>
          <p:nvPr/>
        </p:nvGrpSpPr>
        <p:grpSpPr>
          <a:xfrm>
            <a:off x="4593715" y="3542000"/>
            <a:ext cx="332881" cy="332881"/>
            <a:chOff x="6239925" y="2032450"/>
            <a:chExt cx="472775" cy="472775"/>
          </a:xfrm>
        </p:grpSpPr>
        <p:sp>
          <p:nvSpPr>
            <p:cNvPr id="5948" name="Google Shape;5948;p62"/>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9" name="Google Shape;5949;p62"/>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0" name="Google Shape;5950;p62"/>
          <p:cNvGrpSpPr/>
          <p:nvPr/>
        </p:nvGrpSpPr>
        <p:grpSpPr>
          <a:xfrm>
            <a:off x="5042807" y="2364092"/>
            <a:ext cx="334641" cy="185425"/>
            <a:chOff x="903075" y="2730000"/>
            <a:chExt cx="475275" cy="263350"/>
          </a:xfrm>
        </p:grpSpPr>
        <p:sp>
          <p:nvSpPr>
            <p:cNvPr id="5951" name="Google Shape;5951;p62"/>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2" name="Google Shape;5952;p62"/>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3" name="Google Shape;5953;p62"/>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4" name="Google Shape;5954;p62"/>
          <p:cNvGrpSpPr/>
          <p:nvPr/>
        </p:nvGrpSpPr>
        <p:grpSpPr>
          <a:xfrm>
            <a:off x="1247198" y="3538814"/>
            <a:ext cx="339253" cy="339253"/>
            <a:chOff x="1492675" y="2027925"/>
            <a:chExt cx="481825" cy="481825"/>
          </a:xfrm>
        </p:grpSpPr>
        <p:sp>
          <p:nvSpPr>
            <p:cNvPr id="5955" name="Google Shape;5955;p62"/>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6" name="Google Shape;5956;p62"/>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7" name="Google Shape;5957;p62"/>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8" name="Google Shape;5958;p62"/>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9" name="Google Shape;5959;p62"/>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0" name="Google Shape;5960;p62"/>
          <p:cNvGrpSpPr/>
          <p:nvPr/>
        </p:nvGrpSpPr>
        <p:grpSpPr>
          <a:xfrm>
            <a:off x="5473575" y="2287178"/>
            <a:ext cx="339253" cy="339253"/>
            <a:chOff x="1492675" y="2620775"/>
            <a:chExt cx="481825" cy="481825"/>
          </a:xfrm>
        </p:grpSpPr>
        <p:sp>
          <p:nvSpPr>
            <p:cNvPr id="5961" name="Google Shape;5961;p62"/>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2" name="Google Shape;5962;p62"/>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63" name="Google Shape;5963;p62"/>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64" name="Google Shape;5964;p62"/>
          <p:cNvGrpSpPr/>
          <p:nvPr/>
        </p:nvGrpSpPr>
        <p:grpSpPr>
          <a:xfrm>
            <a:off x="6297328" y="2303161"/>
            <a:ext cx="333585" cy="307287"/>
            <a:chOff x="2682350" y="2643425"/>
            <a:chExt cx="473775" cy="436425"/>
          </a:xfrm>
        </p:grpSpPr>
        <p:sp>
          <p:nvSpPr>
            <p:cNvPr id="5965" name="Google Shape;5965;p62"/>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6" name="Google Shape;5966;p62"/>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7" name="Google Shape;5967;p62"/>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8" name="Google Shape;5968;p62"/>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9" name="Google Shape;5969;p62"/>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0" name="Google Shape;5970;p62"/>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1" name="Google Shape;5971;p62"/>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2" name="Google Shape;5972;p62"/>
          <p:cNvGrpSpPr/>
          <p:nvPr/>
        </p:nvGrpSpPr>
        <p:grpSpPr>
          <a:xfrm>
            <a:off x="6762818" y="2287178"/>
            <a:ext cx="238531" cy="339253"/>
            <a:chOff x="3342725" y="2620775"/>
            <a:chExt cx="338775" cy="481825"/>
          </a:xfrm>
        </p:grpSpPr>
        <p:sp>
          <p:nvSpPr>
            <p:cNvPr id="5973" name="Google Shape;5973;p62"/>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4" name="Google Shape;5974;p62"/>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5" name="Google Shape;5975;p62"/>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6" name="Google Shape;5976;p62"/>
          <p:cNvGrpSpPr/>
          <p:nvPr/>
        </p:nvGrpSpPr>
        <p:grpSpPr>
          <a:xfrm>
            <a:off x="7156568" y="2287178"/>
            <a:ext cx="278296" cy="339253"/>
            <a:chOff x="3907325" y="2620775"/>
            <a:chExt cx="395250" cy="481825"/>
          </a:xfrm>
        </p:grpSpPr>
        <p:sp>
          <p:nvSpPr>
            <p:cNvPr id="5977" name="Google Shape;5977;p62"/>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8" name="Google Shape;5978;p62"/>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9" name="Google Shape;5979;p62"/>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0" name="Google Shape;5980;p62"/>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1" name="Google Shape;5981;p62"/>
          <p:cNvGrpSpPr/>
          <p:nvPr/>
        </p:nvGrpSpPr>
        <p:grpSpPr>
          <a:xfrm>
            <a:off x="7549755" y="2297783"/>
            <a:ext cx="339253" cy="318042"/>
            <a:chOff x="4456875" y="2635825"/>
            <a:chExt cx="481825" cy="451700"/>
          </a:xfrm>
        </p:grpSpPr>
        <p:sp>
          <p:nvSpPr>
            <p:cNvPr id="5982" name="Google Shape;5982;p62"/>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3" name="Google Shape;5983;p62"/>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4" name="Google Shape;5984;p62"/>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5" name="Google Shape;5985;p62"/>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6" name="Google Shape;5986;p62"/>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7" name="Google Shape;5987;p62"/>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8" name="Google Shape;5988;p62"/>
          <p:cNvGrpSpPr/>
          <p:nvPr/>
        </p:nvGrpSpPr>
        <p:grpSpPr>
          <a:xfrm>
            <a:off x="7974679" y="2297783"/>
            <a:ext cx="339253" cy="318042"/>
            <a:chOff x="5049725" y="2635825"/>
            <a:chExt cx="481825" cy="451700"/>
          </a:xfrm>
        </p:grpSpPr>
        <p:sp>
          <p:nvSpPr>
            <p:cNvPr id="5989" name="Google Shape;5989;p62"/>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0" name="Google Shape;5990;p62"/>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1" name="Google Shape;5991;p62"/>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2" name="Google Shape;5992;p62"/>
          <p:cNvGrpSpPr/>
          <p:nvPr/>
        </p:nvGrpSpPr>
        <p:grpSpPr>
          <a:xfrm>
            <a:off x="2375386" y="3952243"/>
            <a:ext cx="338566" cy="338373"/>
            <a:chOff x="5643000" y="2621375"/>
            <a:chExt cx="480850" cy="480575"/>
          </a:xfrm>
        </p:grpSpPr>
        <p:sp>
          <p:nvSpPr>
            <p:cNvPr id="5993" name="Google Shape;5993;p62"/>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4" name="Google Shape;5994;p62"/>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5" name="Google Shape;5995;p62"/>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6" name="Google Shape;5996;p62"/>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7" name="Google Shape;5997;p62"/>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8" name="Google Shape;5998;p62"/>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62"/>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0" name="Google Shape;6000;p62"/>
          <p:cNvGrpSpPr/>
          <p:nvPr/>
        </p:nvGrpSpPr>
        <p:grpSpPr>
          <a:xfrm>
            <a:off x="4192782" y="3951803"/>
            <a:ext cx="339359" cy="339253"/>
            <a:chOff x="6235250" y="2620775"/>
            <a:chExt cx="481975" cy="481825"/>
          </a:xfrm>
        </p:grpSpPr>
        <p:sp>
          <p:nvSpPr>
            <p:cNvPr id="6001" name="Google Shape;6001;p62"/>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2" name="Google Shape;6002;p62"/>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3" name="Google Shape;6003;p62"/>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4" name="Google Shape;6004;p62"/>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5" name="Google Shape;6005;p62"/>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06" name="Google Shape;6006;p62"/>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07" name="Google Shape;6007;p62"/>
          <p:cNvGrpSpPr/>
          <p:nvPr/>
        </p:nvGrpSpPr>
        <p:grpSpPr>
          <a:xfrm>
            <a:off x="5472652" y="2711317"/>
            <a:ext cx="341101" cy="339253"/>
            <a:chOff x="1535000" y="3223325"/>
            <a:chExt cx="484450" cy="481825"/>
          </a:xfrm>
        </p:grpSpPr>
        <p:sp>
          <p:nvSpPr>
            <p:cNvPr id="6008" name="Google Shape;6008;p62"/>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9" name="Google Shape;6009;p62"/>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0" name="Google Shape;6010;p62"/>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1" name="Google Shape;6011;p62"/>
          <p:cNvGrpSpPr/>
          <p:nvPr/>
        </p:nvGrpSpPr>
        <p:grpSpPr>
          <a:xfrm>
            <a:off x="5880219" y="2746618"/>
            <a:ext cx="339253" cy="268649"/>
            <a:chOff x="2085525" y="3263750"/>
            <a:chExt cx="481825" cy="381550"/>
          </a:xfrm>
        </p:grpSpPr>
        <p:sp>
          <p:nvSpPr>
            <p:cNvPr id="6012" name="Google Shape;6012;p62"/>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3" name="Google Shape;6013;p62"/>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14" name="Google Shape;6014;p62"/>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15" name="Google Shape;6015;p62"/>
          <p:cNvGrpSpPr/>
          <p:nvPr/>
        </p:nvGrpSpPr>
        <p:grpSpPr>
          <a:xfrm>
            <a:off x="6711982" y="2711308"/>
            <a:ext cx="340204" cy="339271"/>
            <a:chOff x="3270450" y="3213625"/>
            <a:chExt cx="483175" cy="481850"/>
          </a:xfrm>
        </p:grpSpPr>
        <p:sp>
          <p:nvSpPr>
            <p:cNvPr id="6016" name="Google Shape;6016;p62"/>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7" name="Google Shape;6017;p62"/>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8" name="Google Shape;6018;p62"/>
          <p:cNvGrpSpPr/>
          <p:nvPr/>
        </p:nvGrpSpPr>
        <p:grpSpPr>
          <a:xfrm>
            <a:off x="7211250" y="2711317"/>
            <a:ext cx="168931" cy="339253"/>
            <a:chOff x="3984950" y="3213600"/>
            <a:chExt cx="239925" cy="481825"/>
          </a:xfrm>
        </p:grpSpPr>
        <p:sp>
          <p:nvSpPr>
            <p:cNvPr id="6019" name="Google Shape;6019;p6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0" name="Google Shape;6020;p6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21" name="Google Shape;6021;p62"/>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2" name="Google Shape;6022;p62"/>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23" name="Google Shape;6023;p62"/>
          <p:cNvGrpSpPr/>
          <p:nvPr/>
        </p:nvGrpSpPr>
        <p:grpSpPr>
          <a:xfrm>
            <a:off x="1874281" y="3981487"/>
            <a:ext cx="355218" cy="279880"/>
            <a:chOff x="5629975" y="3255775"/>
            <a:chExt cx="504500" cy="397500"/>
          </a:xfrm>
        </p:grpSpPr>
        <p:sp>
          <p:nvSpPr>
            <p:cNvPr id="6024" name="Google Shape;6024;p62"/>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5" name="Google Shape;6025;p62"/>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6" name="Google Shape;6026;p62"/>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7" name="Google Shape;6027;p62"/>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8" name="Google Shape;6028;p62"/>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9" name="Google Shape;6029;p62"/>
          <p:cNvGrpSpPr/>
          <p:nvPr/>
        </p:nvGrpSpPr>
        <p:grpSpPr>
          <a:xfrm>
            <a:off x="3755839" y="3981593"/>
            <a:ext cx="340256" cy="279669"/>
            <a:chOff x="6234950" y="3255925"/>
            <a:chExt cx="483250" cy="397200"/>
          </a:xfrm>
        </p:grpSpPr>
        <p:sp>
          <p:nvSpPr>
            <p:cNvPr id="6030" name="Google Shape;6030;p62"/>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1" name="Google Shape;6031;p62"/>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2" name="Google Shape;6032;p62"/>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3" name="Google Shape;6033;p62"/>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4" name="Google Shape;6034;p62"/>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5" name="Google Shape;6035;p62"/>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6" name="Google Shape;6036;p62"/>
          <p:cNvGrpSpPr/>
          <p:nvPr/>
        </p:nvGrpSpPr>
        <p:grpSpPr>
          <a:xfrm>
            <a:off x="5051107" y="3125970"/>
            <a:ext cx="318042" cy="339253"/>
            <a:chOff x="914900" y="3806450"/>
            <a:chExt cx="451700" cy="481825"/>
          </a:xfrm>
        </p:grpSpPr>
        <p:sp>
          <p:nvSpPr>
            <p:cNvPr id="6037" name="Google Shape;6037;p62"/>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8" name="Google Shape;6038;p62"/>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9" name="Google Shape;6039;p62"/>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0" name="Google Shape;6040;p62"/>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1" name="Google Shape;6041;p62"/>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2" name="Google Shape;6042;p62"/>
          <p:cNvGrpSpPr/>
          <p:nvPr/>
        </p:nvGrpSpPr>
        <p:grpSpPr>
          <a:xfrm>
            <a:off x="5470028" y="3125785"/>
            <a:ext cx="346347" cy="339623"/>
            <a:chOff x="1490050" y="3805975"/>
            <a:chExt cx="491900" cy="482350"/>
          </a:xfrm>
        </p:grpSpPr>
        <p:sp>
          <p:nvSpPr>
            <p:cNvPr id="6043" name="Google Shape;6043;p62"/>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4" name="Google Shape;6044;p62"/>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5" name="Google Shape;6045;p62"/>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6" name="Google Shape;6046;p62"/>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7" name="Google Shape;6047;p62"/>
          <p:cNvGrpSpPr/>
          <p:nvPr/>
        </p:nvGrpSpPr>
        <p:grpSpPr>
          <a:xfrm>
            <a:off x="5893896" y="3125970"/>
            <a:ext cx="311899" cy="339253"/>
            <a:chOff x="2104275" y="3806450"/>
            <a:chExt cx="442975" cy="481825"/>
          </a:xfrm>
        </p:grpSpPr>
        <p:sp>
          <p:nvSpPr>
            <p:cNvPr id="6048" name="Google Shape;6048;p62"/>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9" name="Google Shape;6049;p62"/>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0" name="Google Shape;6050;p62"/>
          <p:cNvGrpSpPr/>
          <p:nvPr/>
        </p:nvGrpSpPr>
        <p:grpSpPr>
          <a:xfrm>
            <a:off x="6317413" y="3125970"/>
            <a:ext cx="293416" cy="339253"/>
            <a:chOff x="2710875" y="3806450"/>
            <a:chExt cx="416725" cy="481825"/>
          </a:xfrm>
        </p:grpSpPr>
        <p:sp>
          <p:nvSpPr>
            <p:cNvPr id="6051" name="Google Shape;6051;p62"/>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2" name="Google Shape;6052;p62"/>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3" name="Google Shape;6053;p62"/>
          <p:cNvGrpSpPr/>
          <p:nvPr/>
        </p:nvGrpSpPr>
        <p:grpSpPr>
          <a:xfrm>
            <a:off x="6712457" y="3166412"/>
            <a:ext cx="339253" cy="258369"/>
            <a:chOff x="3271200" y="3863875"/>
            <a:chExt cx="481825" cy="366950"/>
          </a:xfrm>
        </p:grpSpPr>
        <p:sp>
          <p:nvSpPr>
            <p:cNvPr id="6054" name="Google Shape;6054;p62"/>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5" name="Google Shape;6055;p62"/>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6" name="Google Shape;6056;p62"/>
          <p:cNvGrpSpPr/>
          <p:nvPr/>
        </p:nvGrpSpPr>
        <p:grpSpPr>
          <a:xfrm>
            <a:off x="7147952" y="3126199"/>
            <a:ext cx="295528" cy="338795"/>
            <a:chOff x="3895050" y="3806775"/>
            <a:chExt cx="419725" cy="481175"/>
          </a:xfrm>
        </p:grpSpPr>
        <p:sp>
          <p:nvSpPr>
            <p:cNvPr id="6057" name="Google Shape;6057;p62"/>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8" name="Google Shape;6058;p62"/>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9" name="Google Shape;6059;p62"/>
          <p:cNvGrpSpPr/>
          <p:nvPr/>
        </p:nvGrpSpPr>
        <p:grpSpPr>
          <a:xfrm>
            <a:off x="7551234" y="3125979"/>
            <a:ext cx="336296" cy="339235"/>
            <a:chOff x="4464775" y="3806475"/>
            <a:chExt cx="477625" cy="481800"/>
          </a:xfrm>
        </p:grpSpPr>
        <p:sp>
          <p:nvSpPr>
            <p:cNvPr id="6060" name="Google Shape;6060;p62"/>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1" name="Google Shape;6061;p62"/>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2" name="Google Shape;6062;p62"/>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3" name="Google Shape;6063;p62"/>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4" name="Google Shape;6064;p62"/>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5" name="Google Shape;6065;p62"/>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6" name="Google Shape;6066;p62"/>
          <p:cNvGrpSpPr/>
          <p:nvPr/>
        </p:nvGrpSpPr>
        <p:grpSpPr>
          <a:xfrm>
            <a:off x="7974679" y="3125970"/>
            <a:ext cx="339253" cy="339253"/>
            <a:chOff x="5049725" y="3806450"/>
            <a:chExt cx="481825" cy="481825"/>
          </a:xfrm>
        </p:grpSpPr>
        <p:sp>
          <p:nvSpPr>
            <p:cNvPr id="6067" name="Google Shape;6067;p62"/>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8" name="Google Shape;6068;p62"/>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9" name="Google Shape;6069;p62"/>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0" name="Google Shape;6070;p62"/>
          <p:cNvGrpSpPr/>
          <p:nvPr/>
        </p:nvGrpSpPr>
        <p:grpSpPr>
          <a:xfrm>
            <a:off x="1461983" y="3951798"/>
            <a:ext cx="339253" cy="339253"/>
            <a:chOff x="5651375" y="3806450"/>
            <a:chExt cx="481825" cy="481825"/>
          </a:xfrm>
        </p:grpSpPr>
        <p:sp>
          <p:nvSpPr>
            <p:cNvPr id="6071" name="Google Shape;6071;p62"/>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2" name="Google Shape;6072;p62"/>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62"/>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4" name="Google Shape;6074;p62"/>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5" name="Google Shape;6075;p62"/>
          <p:cNvGrpSpPr/>
          <p:nvPr/>
        </p:nvGrpSpPr>
        <p:grpSpPr>
          <a:xfrm>
            <a:off x="3360663" y="3953787"/>
            <a:ext cx="298503" cy="335275"/>
            <a:chOff x="6264300" y="3809300"/>
            <a:chExt cx="423950" cy="476175"/>
          </a:xfrm>
        </p:grpSpPr>
        <p:sp>
          <p:nvSpPr>
            <p:cNvPr id="6076" name="Google Shape;6076;p62"/>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7" name="Google Shape;6077;p62"/>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8" name="Google Shape;6078;p62"/>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9" name="Google Shape;6079;p62"/>
          <p:cNvGrpSpPr/>
          <p:nvPr/>
        </p:nvGrpSpPr>
        <p:grpSpPr>
          <a:xfrm>
            <a:off x="5039841" y="3538881"/>
            <a:ext cx="340573" cy="339271"/>
            <a:chOff x="898875" y="4399275"/>
            <a:chExt cx="483700" cy="481850"/>
          </a:xfrm>
        </p:grpSpPr>
        <p:sp>
          <p:nvSpPr>
            <p:cNvPr id="6080" name="Google Shape;6080;p62"/>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1" name="Google Shape;6081;p62"/>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62"/>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3" name="Google Shape;6083;p62"/>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4" name="Google Shape;6084;p62"/>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5" name="Google Shape;6085;p62"/>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62"/>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7" name="Google Shape;6087;p62"/>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8" name="Google Shape;6088;p62"/>
          <p:cNvGrpSpPr/>
          <p:nvPr/>
        </p:nvGrpSpPr>
        <p:grpSpPr>
          <a:xfrm>
            <a:off x="5473575" y="3554133"/>
            <a:ext cx="339253" cy="308765"/>
            <a:chOff x="1492675" y="4420975"/>
            <a:chExt cx="481825" cy="438525"/>
          </a:xfrm>
        </p:grpSpPr>
        <p:sp>
          <p:nvSpPr>
            <p:cNvPr id="6089" name="Google Shape;6089;p62"/>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62"/>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1" name="Google Shape;6091;p62"/>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2" name="Google Shape;6092;p62"/>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3" name="Google Shape;6093;p62"/>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4" name="Google Shape;6094;p62"/>
          <p:cNvGrpSpPr/>
          <p:nvPr/>
        </p:nvGrpSpPr>
        <p:grpSpPr>
          <a:xfrm>
            <a:off x="5878556" y="3539558"/>
            <a:ext cx="342580" cy="337915"/>
            <a:chOff x="2084100" y="4400250"/>
            <a:chExt cx="486550" cy="479925"/>
          </a:xfrm>
        </p:grpSpPr>
        <p:sp>
          <p:nvSpPr>
            <p:cNvPr id="6095" name="Google Shape;6095;p62"/>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6" name="Google Shape;6096;p62"/>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7" name="Google Shape;6097;p62"/>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8" name="Google Shape;6098;p62"/>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9" name="Google Shape;6099;p62"/>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0" name="Google Shape;6100;p62"/>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1" name="Google Shape;6101;p62"/>
          <p:cNvGrpSpPr/>
          <p:nvPr/>
        </p:nvGrpSpPr>
        <p:grpSpPr>
          <a:xfrm>
            <a:off x="6315036" y="3538907"/>
            <a:ext cx="298169" cy="339218"/>
            <a:chOff x="2707950" y="4399325"/>
            <a:chExt cx="423475" cy="481775"/>
          </a:xfrm>
        </p:grpSpPr>
        <p:sp>
          <p:nvSpPr>
            <p:cNvPr id="6102" name="Google Shape;6102;p62"/>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62"/>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4" name="Google Shape;6104;p62"/>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5" name="Google Shape;6105;p62"/>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6" name="Google Shape;6106;p62"/>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62"/>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8" name="Google Shape;6108;p62"/>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9" name="Google Shape;6109;p62"/>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0" name="Google Shape;6110;p62"/>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1" name="Google Shape;6111;p62"/>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2" name="Google Shape;6112;p62"/>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3" name="Google Shape;6113;p62"/>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4" name="Google Shape;6114;p62"/>
          <p:cNvGrpSpPr/>
          <p:nvPr/>
        </p:nvGrpSpPr>
        <p:grpSpPr>
          <a:xfrm>
            <a:off x="6744555" y="3538881"/>
            <a:ext cx="275057" cy="339271"/>
            <a:chOff x="3330525" y="4399275"/>
            <a:chExt cx="390650" cy="481850"/>
          </a:xfrm>
        </p:grpSpPr>
        <p:sp>
          <p:nvSpPr>
            <p:cNvPr id="6115" name="Google Shape;6115;p62"/>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6" name="Google Shape;6116;p62"/>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7" name="Google Shape;6117;p62"/>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8" name="Google Shape;6118;p62"/>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9" name="Google Shape;6119;p62"/>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0" name="Google Shape;6120;p62"/>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62"/>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2" name="Google Shape;6122;p62"/>
          <p:cNvGrpSpPr/>
          <p:nvPr/>
        </p:nvGrpSpPr>
        <p:grpSpPr>
          <a:xfrm>
            <a:off x="7169084" y="3538890"/>
            <a:ext cx="253265" cy="339253"/>
            <a:chOff x="3938800" y="4399275"/>
            <a:chExt cx="359700" cy="481825"/>
          </a:xfrm>
        </p:grpSpPr>
        <p:sp>
          <p:nvSpPr>
            <p:cNvPr id="6123" name="Google Shape;6123;p62"/>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4" name="Google Shape;6124;p62"/>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5" name="Google Shape;6125;p62"/>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6" name="Google Shape;6126;p62"/>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7" name="Google Shape;6127;p62"/>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8" name="Google Shape;6128;p62"/>
          <p:cNvGrpSpPr/>
          <p:nvPr/>
        </p:nvGrpSpPr>
        <p:grpSpPr>
          <a:xfrm>
            <a:off x="7639862" y="3538890"/>
            <a:ext cx="159039" cy="339253"/>
            <a:chOff x="4584850" y="4399275"/>
            <a:chExt cx="225875" cy="481825"/>
          </a:xfrm>
        </p:grpSpPr>
        <p:sp>
          <p:nvSpPr>
            <p:cNvPr id="6129" name="Google Shape;6129;p6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0" name="Google Shape;6130;p6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31" name="Google Shape;6131;p62"/>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32" name="Google Shape;6132;p62"/>
          <p:cNvGrpSpPr/>
          <p:nvPr/>
        </p:nvGrpSpPr>
        <p:grpSpPr>
          <a:xfrm>
            <a:off x="1049680" y="3951795"/>
            <a:ext cx="339253" cy="339253"/>
            <a:chOff x="5642550" y="4399275"/>
            <a:chExt cx="481825" cy="481825"/>
          </a:xfrm>
        </p:grpSpPr>
        <p:sp>
          <p:nvSpPr>
            <p:cNvPr id="6133" name="Google Shape;6133;p62"/>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4" name="Google Shape;6134;p62"/>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5" name="Google Shape;6135;p62"/>
          <p:cNvGrpSpPr/>
          <p:nvPr/>
        </p:nvGrpSpPr>
        <p:grpSpPr>
          <a:xfrm>
            <a:off x="2859815" y="3963703"/>
            <a:ext cx="363316" cy="315437"/>
            <a:chOff x="6218300" y="4416175"/>
            <a:chExt cx="516000" cy="448000"/>
          </a:xfrm>
        </p:grpSpPr>
        <p:sp>
          <p:nvSpPr>
            <p:cNvPr id="6136" name="Google Shape;6136;p62"/>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7" name="Google Shape;6137;p62"/>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8" name="Google Shape;6138;p62"/>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9" name="Google Shape;6139;p62"/>
          <p:cNvGrpSpPr/>
          <p:nvPr/>
        </p:nvGrpSpPr>
        <p:grpSpPr>
          <a:xfrm>
            <a:off x="5918879" y="3951792"/>
            <a:ext cx="339253" cy="339253"/>
            <a:chOff x="899850" y="4992125"/>
            <a:chExt cx="481825" cy="481825"/>
          </a:xfrm>
        </p:grpSpPr>
        <p:sp>
          <p:nvSpPr>
            <p:cNvPr id="6140" name="Google Shape;6140;p62"/>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1" name="Google Shape;6141;p62"/>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2" name="Google Shape;6142;p62"/>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3" name="Google Shape;6143;p62"/>
          <p:cNvGrpSpPr/>
          <p:nvPr/>
        </p:nvGrpSpPr>
        <p:grpSpPr>
          <a:xfrm>
            <a:off x="5461708" y="3951792"/>
            <a:ext cx="339253" cy="339253"/>
            <a:chOff x="1492675" y="4992125"/>
            <a:chExt cx="481825" cy="481825"/>
          </a:xfrm>
        </p:grpSpPr>
        <p:sp>
          <p:nvSpPr>
            <p:cNvPr id="6144" name="Google Shape;6144;p6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5" name="Google Shape;6145;p6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6" name="Google Shape;6146;p62"/>
          <p:cNvGrpSpPr/>
          <p:nvPr/>
        </p:nvGrpSpPr>
        <p:grpSpPr>
          <a:xfrm>
            <a:off x="5004462" y="3951792"/>
            <a:ext cx="339253" cy="339253"/>
            <a:chOff x="2085525" y="4992125"/>
            <a:chExt cx="481825" cy="481825"/>
          </a:xfrm>
        </p:grpSpPr>
        <p:sp>
          <p:nvSpPr>
            <p:cNvPr id="6147" name="Google Shape;6147;p62"/>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8" name="Google Shape;6148;p62"/>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9" name="Google Shape;6149;p62"/>
          <p:cNvGrpSpPr/>
          <p:nvPr/>
        </p:nvGrpSpPr>
        <p:grpSpPr>
          <a:xfrm>
            <a:off x="6833221" y="3951792"/>
            <a:ext cx="339253" cy="339253"/>
            <a:chOff x="2678350" y="4992125"/>
            <a:chExt cx="481825" cy="481825"/>
          </a:xfrm>
        </p:grpSpPr>
        <p:sp>
          <p:nvSpPr>
            <p:cNvPr id="6150" name="Google Shape;6150;p62"/>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1" name="Google Shape;6151;p62"/>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2" name="Google Shape;6152;p62"/>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3" name="Google Shape;6153;p62"/>
          <p:cNvGrpSpPr/>
          <p:nvPr/>
        </p:nvGrpSpPr>
        <p:grpSpPr>
          <a:xfrm>
            <a:off x="4628816" y="3951792"/>
            <a:ext cx="339253" cy="339253"/>
            <a:chOff x="3271200" y="4992125"/>
            <a:chExt cx="481825" cy="481825"/>
          </a:xfrm>
        </p:grpSpPr>
        <p:sp>
          <p:nvSpPr>
            <p:cNvPr id="6154" name="Google Shape;6154;p62"/>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5" name="Google Shape;6155;p62"/>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6" name="Google Shape;6156;p62"/>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7" name="Google Shape;6157;p62"/>
          <p:cNvGrpSpPr/>
          <p:nvPr/>
        </p:nvGrpSpPr>
        <p:grpSpPr>
          <a:xfrm>
            <a:off x="7290263" y="3952822"/>
            <a:ext cx="339411" cy="337193"/>
            <a:chOff x="3863900" y="4993625"/>
            <a:chExt cx="482050" cy="478900"/>
          </a:xfrm>
        </p:grpSpPr>
        <p:sp>
          <p:nvSpPr>
            <p:cNvPr id="6158" name="Google Shape;6158;p62"/>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9" name="Google Shape;6159;p62"/>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0" name="Google Shape;6160;p62"/>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1" name="Google Shape;6161;p62"/>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2" name="Google Shape;6162;p62"/>
          <p:cNvGrpSpPr/>
          <p:nvPr/>
        </p:nvGrpSpPr>
        <p:grpSpPr>
          <a:xfrm>
            <a:off x="7747437" y="3952822"/>
            <a:ext cx="339411" cy="337193"/>
            <a:chOff x="4456725" y="4993625"/>
            <a:chExt cx="482050" cy="478900"/>
          </a:xfrm>
        </p:grpSpPr>
        <p:sp>
          <p:nvSpPr>
            <p:cNvPr id="6163" name="Google Shape;6163;p62"/>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4" name="Google Shape;6164;p62"/>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5" name="Google Shape;6165;p62"/>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6" name="Google Shape;6166;p62"/>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7" name="Google Shape;6167;p62"/>
          <p:cNvGrpSpPr/>
          <p:nvPr/>
        </p:nvGrpSpPr>
        <p:grpSpPr>
          <a:xfrm>
            <a:off x="6376030" y="3952813"/>
            <a:ext cx="339411" cy="337211"/>
            <a:chOff x="5049575" y="4993600"/>
            <a:chExt cx="482050" cy="478925"/>
          </a:xfrm>
        </p:grpSpPr>
        <p:sp>
          <p:nvSpPr>
            <p:cNvPr id="6168" name="Google Shape;6168;p62"/>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9" name="Google Shape;6169;p62"/>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0" name="Google Shape;6170;p62"/>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1" name="Google Shape;6171;p62"/>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75" name="Shape 6175"/>
        <p:cNvGrpSpPr/>
        <p:nvPr/>
      </p:nvGrpSpPr>
      <p:grpSpPr>
        <a:xfrm>
          <a:off x="0" y="0"/>
          <a:ext cx="0" cy="0"/>
          <a:chOff x="0" y="0"/>
          <a:chExt cx="0" cy="0"/>
        </a:xfrm>
      </p:grpSpPr>
      <p:sp>
        <p:nvSpPr>
          <p:cNvPr id="6176" name="Google Shape;6176;p6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177" name="Google Shape;6177;p6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178" name="Google Shape;6178;p63"/>
          <p:cNvGrpSpPr/>
          <p:nvPr/>
        </p:nvGrpSpPr>
        <p:grpSpPr>
          <a:xfrm>
            <a:off x="876361" y="1533504"/>
            <a:ext cx="322099" cy="370529"/>
            <a:chOff x="-42971725" y="3217825"/>
            <a:chExt cx="275675" cy="317125"/>
          </a:xfrm>
        </p:grpSpPr>
        <p:sp>
          <p:nvSpPr>
            <p:cNvPr id="6179" name="Google Shape;6179;p63"/>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3"/>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3"/>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63"/>
          <p:cNvGrpSpPr/>
          <p:nvPr/>
        </p:nvGrpSpPr>
        <p:grpSpPr>
          <a:xfrm>
            <a:off x="848276" y="2002160"/>
            <a:ext cx="378270" cy="337551"/>
            <a:chOff x="-42996150" y="3612600"/>
            <a:chExt cx="323750" cy="288900"/>
          </a:xfrm>
        </p:grpSpPr>
        <p:sp>
          <p:nvSpPr>
            <p:cNvPr id="6183" name="Google Shape;6183;p63"/>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3"/>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3"/>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63"/>
          <p:cNvGrpSpPr/>
          <p:nvPr/>
        </p:nvGrpSpPr>
        <p:grpSpPr>
          <a:xfrm>
            <a:off x="851036" y="2411530"/>
            <a:ext cx="372749" cy="370909"/>
            <a:chOff x="-42994575" y="3950300"/>
            <a:chExt cx="319025" cy="317450"/>
          </a:xfrm>
        </p:grpSpPr>
        <p:sp>
          <p:nvSpPr>
            <p:cNvPr id="6187" name="Google Shape;6187;p63"/>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3"/>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3"/>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63"/>
          <p:cNvGrpSpPr/>
          <p:nvPr/>
        </p:nvGrpSpPr>
        <p:grpSpPr>
          <a:xfrm>
            <a:off x="3004431" y="1558362"/>
            <a:ext cx="371785" cy="370879"/>
            <a:chOff x="-41111350" y="3239100"/>
            <a:chExt cx="318200" cy="317425"/>
          </a:xfrm>
        </p:grpSpPr>
        <p:sp>
          <p:nvSpPr>
            <p:cNvPr id="6191" name="Google Shape;6191;p63"/>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3"/>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3"/>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3"/>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63"/>
          <p:cNvGrpSpPr/>
          <p:nvPr/>
        </p:nvGrpSpPr>
        <p:grpSpPr>
          <a:xfrm>
            <a:off x="3000751" y="1993894"/>
            <a:ext cx="379146" cy="370967"/>
            <a:chOff x="-41117650" y="3605525"/>
            <a:chExt cx="324500" cy="317500"/>
          </a:xfrm>
        </p:grpSpPr>
        <p:sp>
          <p:nvSpPr>
            <p:cNvPr id="6196" name="Google Shape;6196;p63"/>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3"/>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3"/>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9" name="Google Shape;6199;p63"/>
          <p:cNvSpPr/>
          <p:nvPr/>
        </p:nvSpPr>
        <p:spPr>
          <a:xfrm>
            <a:off x="3006881" y="244347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0" name="Google Shape;6200;p63"/>
          <p:cNvGrpSpPr/>
          <p:nvPr/>
        </p:nvGrpSpPr>
        <p:grpSpPr>
          <a:xfrm>
            <a:off x="1827005" y="2885417"/>
            <a:ext cx="216271" cy="371814"/>
            <a:chOff x="-39205300" y="3220175"/>
            <a:chExt cx="185100" cy="318225"/>
          </a:xfrm>
        </p:grpSpPr>
        <p:sp>
          <p:nvSpPr>
            <p:cNvPr id="6201" name="Google Shape;6201;p63"/>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3"/>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63"/>
          <p:cNvGrpSpPr/>
          <p:nvPr/>
        </p:nvGrpSpPr>
        <p:grpSpPr>
          <a:xfrm>
            <a:off x="1792533" y="3345488"/>
            <a:ext cx="300016" cy="369273"/>
            <a:chOff x="-39248625" y="3588600"/>
            <a:chExt cx="256775" cy="316050"/>
          </a:xfrm>
        </p:grpSpPr>
        <p:sp>
          <p:nvSpPr>
            <p:cNvPr id="6204" name="Google Shape;6204;p63"/>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3"/>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6" name="Google Shape;6206;p63"/>
          <p:cNvSpPr/>
          <p:nvPr/>
        </p:nvSpPr>
        <p:spPr>
          <a:xfrm>
            <a:off x="1763554" y="380111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3"/>
          <p:cNvSpPr/>
          <p:nvPr/>
        </p:nvSpPr>
        <p:spPr>
          <a:xfrm>
            <a:off x="3953101" y="287255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8" name="Google Shape;6208;p63"/>
          <p:cNvGrpSpPr/>
          <p:nvPr/>
        </p:nvGrpSpPr>
        <p:grpSpPr>
          <a:xfrm>
            <a:off x="1243246" y="1533504"/>
            <a:ext cx="429504" cy="370879"/>
            <a:chOff x="-42651700" y="3217825"/>
            <a:chExt cx="367600" cy="317425"/>
          </a:xfrm>
        </p:grpSpPr>
        <p:sp>
          <p:nvSpPr>
            <p:cNvPr id="6209" name="Google Shape;6209;p63"/>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3"/>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3"/>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3"/>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63"/>
          <p:cNvGrpSpPr/>
          <p:nvPr/>
        </p:nvGrpSpPr>
        <p:grpSpPr>
          <a:xfrm>
            <a:off x="1278678" y="1973154"/>
            <a:ext cx="358640" cy="363226"/>
            <a:chOff x="-42617300" y="3587775"/>
            <a:chExt cx="306950" cy="310875"/>
          </a:xfrm>
        </p:grpSpPr>
        <p:sp>
          <p:nvSpPr>
            <p:cNvPr id="6214" name="Google Shape;6214;p63"/>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3"/>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6" name="Google Shape;6216;p63"/>
          <p:cNvSpPr/>
          <p:nvPr/>
        </p:nvSpPr>
        <p:spPr>
          <a:xfrm>
            <a:off x="1275131" y="241219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7" name="Google Shape;6217;p63"/>
          <p:cNvGrpSpPr/>
          <p:nvPr/>
        </p:nvGrpSpPr>
        <p:grpSpPr>
          <a:xfrm>
            <a:off x="3450506" y="1557895"/>
            <a:ext cx="376926" cy="370324"/>
            <a:chOff x="-40748275" y="3238700"/>
            <a:chExt cx="322600" cy="316950"/>
          </a:xfrm>
        </p:grpSpPr>
        <p:sp>
          <p:nvSpPr>
            <p:cNvPr id="6218" name="Google Shape;6218;p63"/>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3"/>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3"/>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3"/>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3"/>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3"/>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63"/>
          <p:cNvGrpSpPr/>
          <p:nvPr/>
        </p:nvGrpSpPr>
        <p:grpSpPr>
          <a:xfrm>
            <a:off x="3453062" y="2025879"/>
            <a:ext cx="371814" cy="338690"/>
            <a:chOff x="-40745125" y="3632900"/>
            <a:chExt cx="318225" cy="289875"/>
          </a:xfrm>
        </p:grpSpPr>
        <p:sp>
          <p:nvSpPr>
            <p:cNvPr id="6225" name="Google Shape;6225;p63"/>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3"/>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3"/>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3"/>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3"/>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3"/>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3"/>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63"/>
          <p:cNvGrpSpPr/>
          <p:nvPr/>
        </p:nvGrpSpPr>
        <p:grpSpPr>
          <a:xfrm>
            <a:off x="3457209" y="2437089"/>
            <a:ext cx="363518" cy="370178"/>
            <a:chOff x="-40742750" y="3972175"/>
            <a:chExt cx="311125" cy="316825"/>
          </a:xfrm>
        </p:grpSpPr>
        <p:sp>
          <p:nvSpPr>
            <p:cNvPr id="6233" name="Google Shape;6233;p63"/>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3"/>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63"/>
          <p:cNvGrpSpPr/>
          <p:nvPr/>
        </p:nvGrpSpPr>
        <p:grpSpPr>
          <a:xfrm>
            <a:off x="2239871" y="2887257"/>
            <a:ext cx="266892" cy="369974"/>
            <a:chOff x="-38860325" y="3221750"/>
            <a:chExt cx="228425" cy="316650"/>
          </a:xfrm>
        </p:grpSpPr>
        <p:sp>
          <p:nvSpPr>
            <p:cNvPr id="6236" name="Google Shape;6236;p63"/>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3"/>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3"/>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3"/>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63"/>
          <p:cNvGrpSpPr/>
          <p:nvPr/>
        </p:nvGrpSpPr>
        <p:grpSpPr>
          <a:xfrm>
            <a:off x="2190678" y="3349314"/>
            <a:ext cx="380081" cy="367111"/>
            <a:chOff x="-38905225" y="3591875"/>
            <a:chExt cx="325300" cy="314200"/>
          </a:xfrm>
        </p:grpSpPr>
        <p:sp>
          <p:nvSpPr>
            <p:cNvPr id="6241" name="Google Shape;6241;p63"/>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3"/>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3"/>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4" name="Google Shape;6244;p63"/>
          <p:cNvSpPr/>
          <p:nvPr/>
        </p:nvSpPr>
        <p:spPr>
          <a:xfrm>
            <a:off x="2198491" y="385909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5" name="Google Shape;6245;p63"/>
          <p:cNvGrpSpPr/>
          <p:nvPr/>
        </p:nvGrpSpPr>
        <p:grpSpPr>
          <a:xfrm>
            <a:off x="3997427" y="3334394"/>
            <a:ext cx="290815" cy="369740"/>
            <a:chOff x="-37370925" y="3579105"/>
            <a:chExt cx="248900" cy="316450"/>
          </a:xfrm>
        </p:grpSpPr>
        <p:sp>
          <p:nvSpPr>
            <p:cNvPr id="6246" name="Google Shape;6246;p63"/>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3"/>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8" name="Google Shape;6248;p63"/>
          <p:cNvSpPr/>
          <p:nvPr/>
        </p:nvSpPr>
        <p:spPr>
          <a:xfrm>
            <a:off x="1697481" y="15341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3"/>
          <p:cNvSpPr/>
          <p:nvPr/>
        </p:nvSpPr>
        <p:spPr>
          <a:xfrm>
            <a:off x="1722323" y="196949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0" name="Google Shape;6250;p63"/>
          <p:cNvGrpSpPr/>
          <p:nvPr/>
        </p:nvGrpSpPr>
        <p:grpSpPr>
          <a:xfrm>
            <a:off x="1690803" y="2412465"/>
            <a:ext cx="371814" cy="369974"/>
            <a:chOff x="-42259725" y="3951100"/>
            <a:chExt cx="318225" cy="316650"/>
          </a:xfrm>
        </p:grpSpPr>
        <p:sp>
          <p:nvSpPr>
            <p:cNvPr id="6251" name="Google Shape;6251;p63"/>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3"/>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63"/>
          <p:cNvGrpSpPr/>
          <p:nvPr/>
        </p:nvGrpSpPr>
        <p:grpSpPr>
          <a:xfrm>
            <a:off x="3889164" y="1591486"/>
            <a:ext cx="370879" cy="337755"/>
            <a:chOff x="-40378075" y="3267450"/>
            <a:chExt cx="317425" cy="289075"/>
          </a:xfrm>
        </p:grpSpPr>
        <p:sp>
          <p:nvSpPr>
            <p:cNvPr id="6254" name="Google Shape;6254;p63"/>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3"/>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3"/>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3"/>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63"/>
          <p:cNvGrpSpPr/>
          <p:nvPr/>
        </p:nvGrpSpPr>
        <p:grpSpPr>
          <a:xfrm>
            <a:off x="3892830" y="1992754"/>
            <a:ext cx="363548" cy="369974"/>
            <a:chOff x="-40372575" y="3604550"/>
            <a:chExt cx="311150" cy="316650"/>
          </a:xfrm>
        </p:grpSpPr>
        <p:sp>
          <p:nvSpPr>
            <p:cNvPr id="6259" name="Google Shape;6259;p63"/>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3"/>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3"/>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2" name="Google Shape;6262;p63"/>
          <p:cNvSpPr/>
          <p:nvPr/>
        </p:nvSpPr>
        <p:spPr>
          <a:xfrm>
            <a:off x="3896162" y="243603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3" name="Google Shape;6263;p63"/>
          <p:cNvGrpSpPr/>
          <p:nvPr/>
        </p:nvGrpSpPr>
        <p:grpSpPr>
          <a:xfrm>
            <a:off x="2616780" y="2885417"/>
            <a:ext cx="399038" cy="372165"/>
            <a:chOff x="-38542250" y="3220175"/>
            <a:chExt cx="341525" cy="318525"/>
          </a:xfrm>
        </p:grpSpPr>
        <p:sp>
          <p:nvSpPr>
            <p:cNvPr id="6264" name="Google Shape;6264;p63"/>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3"/>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3"/>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63"/>
          <p:cNvGrpSpPr/>
          <p:nvPr/>
        </p:nvGrpSpPr>
        <p:grpSpPr>
          <a:xfrm>
            <a:off x="2638712" y="3344787"/>
            <a:ext cx="369974" cy="369068"/>
            <a:chOff x="-38537400" y="3588000"/>
            <a:chExt cx="316650" cy="315875"/>
          </a:xfrm>
        </p:grpSpPr>
        <p:sp>
          <p:nvSpPr>
            <p:cNvPr id="6268" name="Google Shape;6268;p63"/>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3"/>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3"/>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3"/>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63"/>
          <p:cNvGrpSpPr/>
          <p:nvPr/>
        </p:nvGrpSpPr>
        <p:grpSpPr>
          <a:xfrm>
            <a:off x="2637792" y="3802316"/>
            <a:ext cx="371814" cy="369974"/>
            <a:chOff x="-38538975" y="3954250"/>
            <a:chExt cx="318225" cy="316650"/>
          </a:xfrm>
        </p:grpSpPr>
        <p:sp>
          <p:nvSpPr>
            <p:cNvPr id="6273" name="Google Shape;6273;p63"/>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3"/>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63"/>
          <p:cNvGrpSpPr/>
          <p:nvPr/>
        </p:nvGrpSpPr>
        <p:grpSpPr>
          <a:xfrm>
            <a:off x="3955104" y="3797243"/>
            <a:ext cx="375465" cy="371814"/>
            <a:chOff x="-37385100" y="3949908"/>
            <a:chExt cx="321350" cy="318225"/>
          </a:xfrm>
        </p:grpSpPr>
        <p:sp>
          <p:nvSpPr>
            <p:cNvPr id="6276" name="Google Shape;6276;p63"/>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3"/>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63"/>
          <p:cNvGrpSpPr/>
          <p:nvPr/>
        </p:nvGrpSpPr>
        <p:grpSpPr>
          <a:xfrm>
            <a:off x="2130763" y="1532803"/>
            <a:ext cx="370909" cy="370675"/>
            <a:chOff x="-41895050" y="3217225"/>
            <a:chExt cx="317450" cy="317250"/>
          </a:xfrm>
        </p:grpSpPr>
        <p:sp>
          <p:nvSpPr>
            <p:cNvPr id="6279" name="Google Shape;6279;p63"/>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3"/>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3"/>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3"/>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3"/>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63"/>
          <p:cNvGrpSpPr/>
          <p:nvPr/>
        </p:nvGrpSpPr>
        <p:grpSpPr>
          <a:xfrm>
            <a:off x="2130310" y="1969737"/>
            <a:ext cx="371814" cy="369974"/>
            <a:chOff x="-41893475" y="3584850"/>
            <a:chExt cx="318225" cy="316650"/>
          </a:xfrm>
        </p:grpSpPr>
        <p:sp>
          <p:nvSpPr>
            <p:cNvPr id="6285" name="Google Shape;6285;p63"/>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3"/>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3"/>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3"/>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9" name="Google Shape;6289;p63"/>
          <p:cNvSpPr/>
          <p:nvPr/>
        </p:nvSpPr>
        <p:spPr>
          <a:xfrm>
            <a:off x="2133283" y="241403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3"/>
          <p:cNvSpPr/>
          <p:nvPr/>
        </p:nvSpPr>
        <p:spPr>
          <a:xfrm>
            <a:off x="845041" y="290637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1" name="Google Shape;6291;p63"/>
          <p:cNvGrpSpPr/>
          <p:nvPr/>
        </p:nvGrpSpPr>
        <p:grpSpPr>
          <a:xfrm>
            <a:off x="900338" y="3365029"/>
            <a:ext cx="337522" cy="370909"/>
            <a:chOff x="-39998250" y="3605325"/>
            <a:chExt cx="288875" cy="317450"/>
          </a:xfrm>
        </p:grpSpPr>
        <p:sp>
          <p:nvSpPr>
            <p:cNvPr id="6292" name="Google Shape;6292;p63"/>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3"/>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63"/>
          <p:cNvGrpSpPr/>
          <p:nvPr/>
        </p:nvGrpSpPr>
        <p:grpSpPr>
          <a:xfrm>
            <a:off x="884112" y="3823493"/>
            <a:ext cx="369974" cy="369945"/>
            <a:chOff x="-40011050" y="3972375"/>
            <a:chExt cx="316650" cy="316625"/>
          </a:xfrm>
        </p:grpSpPr>
        <p:sp>
          <p:nvSpPr>
            <p:cNvPr id="6295" name="Google Shape;6295;p63"/>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3"/>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7" name="Google Shape;6297;p63"/>
          <p:cNvGrpSpPr/>
          <p:nvPr/>
        </p:nvGrpSpPr>
        <p:grpSpPr>
          <a:xfrm>
            <a:off x="3116043" y="2888192"/>
            <a:ext cx="266921" cy="369039"/>
            <a:chOff x="-38129425" y="3222550"/>
            <a:chExt cx="228450" cy="315850"/>
          </a:xfrm>
        </p:grpSpPr>
        <p:sp>
          <p:nvSpPr>
            <p:cNvPr id="6298" name="Google Shape;6298;p63"/>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3"/>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63"/>
          <p:cNvGrpSpPr/>
          <p:nvPr/>
        </p:nvGrpSpPr>
        <p:grpSpPr>
          <a:xfrm>
            <a:off x="3071012" y="3344787"/>
            <a:ext cx="371785" cy="369974"/>
            <a:chOff x="-38172725" y="3588000"/>
            <a:chExt cx="318200" cy="316650"/>
          </a:xfrm>
        </p:grpSpPr>
        <p:sp>
          <p:nvSpPr>
            <p:cNvPr id="6301" name="Google Shape;6301;p63"/>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3"/>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3"/>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3"/>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3"/>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3"/>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3"/>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3"/>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63"/>
          <p:cNvGrpSpPr/>
          <p:nvPr/>
        </p:nvGrpSpPr>
        <p:grpSpPr>
          <a:xfrm>
            <a:off x="3146914" y="3803222"/>
            <a:ext cx="219981" cy="369974"/>
            <a:chOff x="-38109725" y="3955025"/>
            <a:chExt cx="188275" cy="316650"/>
          </a:xfrm>
        </p:grpSpPr>
        <p:sp>
          <p:nvSpPr>
            <p:cNvPr id="6310" name="Google Shape;6310;p63"/>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3"/>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2" name="Google Shape;6312;p63"/>
          <p:cNvSpPr/>
          <p:nvPr/>
        </p:nvSpPr>
        <p:spPr>
          <a:xfrm>
            <a:off x="2248517" y="426298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3" name="Google Shape;6313;p63"/>
          <p:cNvGrpSpPr/>
          <p:nvPr/>
        </p:nvGrpSpPr>
        <p:grpSpPr>
          <a:xfrm>
            <a:off x="2562313" y="1534643"/>
            <a:ext cx="373654" cy="369068"/>
            <a:chOff x="-41530375" y="3218800"/>
            <a:chExt cx="319800" cy="315875"/>
          </a:xfrm>
        </p:grpSpPr>
        <p:sp>
          <p:nvSpPr>
            <p:cNvPr id="6314" name="Google Shape;6314;p63"/>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3"/>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63"/>
          <p:cNvGrpSpPr/>
          <p:nvPr/>
        </p:nvGrpSpPr>
        <p:grpSpPr>
          <a:xfrm>
            <a:off x="2564607" y="2049801"/>
            <a:ext cx="369068" cy="289004"/>
            <a:chOff x="-41526450" y="3653375"/>
            <a:chExt cx="315875" cy="247350"/>
          </a:xfrm>
        </p:grpSpPr>
        <p:sp>
          <p:nvSpPr>
            <p:cNvPr id="6317" name="Google Shape;6317;p63"/>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3"/>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9" name="Google Shape;6319;p63"/>
          <p:cNvGrpSpPr/>
          <p:nvPr/>
        </p:nvGrpSpPr>
        <p:grpSpPr>
          <a:xfrm>
            <a:off x="2565994" y="2412465"/>
            <a:ext cx="366293" cy="369974"/>
            <a:chOff x="-41526450" y="3951100"/>
            <a:chExt cx="313500" cy="316650"/>
          </a:xfrm>
        </p:grpSpPr>
        <p:sp>
          <p:nvSpPr>
            <p:cNvPr id="6320" name="Google Shape;6320;p63"/>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3"/>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3"/>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63"/>
          <p:cNvGrpSpPr/>
          <p:nvPr/>
        </p:nvGrpSpPr>
        <p:grpSpPr>
          <a:xfrm>
            <a:off x="1331249" y="2906594"/>
            <a:ext cx="339595" cy="371814"/>
            <a:chOff x="-39625900" y="3238300"/>
            <a:chExt cx="290650" cy="318225"/>
          </a:xfrm>
        </p:grpSpPr>
        <p:sp>
          <p:nvSpPr>
            <p:cNvPr id="6324" name="Google Shape;6324;p63"/>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3"/>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6" name="Google Shape;6326;p63"/>
          <p:cNvSpPr/>
          <p:nvPr/>
        </p:nvSpPr>
        <p:spPr>
          <a:xfrm>
            <a:off x="1353422" y="336572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7" name="Google Shape;6327;p63"/>
          <p:cNvGrpSpPr/>
          <p:nvPr/>
        </p:nvGrpSpPr>
        <p:grpSpPr>
          <a:xfrm>
            <a:off x="1325300" y="3823055"/>
            <a:ext cx="366293" cy="370441"/>
            <a:chOff x="-39647175" y="3972000"/>
            <a:chExt cx="313500" cy="317050"/>
          </a:xfrm>
        </p:grpSpPr>
        <p:sp>
          <p:nvSpPr>
            <p:cNvPr id="6328" name="Google Shape;6328;p63"/>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3"/>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3"/>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63"/>
          <p:cNvGrpSpPr/>
          <p:nvPr/>
        </p:nvGrpSpPr>
        <p:grpSpPr>
          <a:xfrm>
            <a:off x="3494427" y="2887053"/>
            <a:ext cx="375495" cy="370879"/>
            <a:chOff x="-37808850" y="3221575"/>
            <a:chExt cx="321375" cy="317425"/>
          </a:xfrm>
        </p:grpSpPr>
        <p:sp>
          <p:nvSpPr>
            <p:cNvPr id="6332" name="Google Shape;6332;p63"/>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3"/>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4" name="Google Shape;6334;p63"/>
          <p:cNvGrpSpPr/>
          <p:nvPr/>
        </p:nvGrpSpPr>
        <p:grpSpPr>
          <a:xfrm>
            <a:off x="3503201" y="3409084"/>
            <a:ext cx="372749" cy="241158"/>
            <a:chOff x="-37806500" y="3643030"/>
            <a:chExt cx="319025" cy="206400"/>
          </a:xfrm>
        </p:grpSpPr>
        <p:sp>
          <p:nvSpPr>
            <p:cNvPr id="6335" name="Google Shape;6335;p63"/>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3"/>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63"/>
          <p:cNvGrpSpPr/>
          <p:nvPr/>
        </p:nvGrpSpPr>
        <p:grpSpPr>
          <a:xfrm>
            <a:off x="3505508" y="3801381"/>
            <a:ext cx="368134" cy="371814"/>
            <a:chOff x="-37804925" y="3953450"/>
            <a:chExt cx="315075" cy="318225"/>
          </a:xfrm>
        </p:grpSpPr>
        <p:sp>
          <p:nvSpPr>
            <p:cNvPr id="6338" name="Google Shape;6338;p63"/>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3"/>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3"/>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1" name="Google Shape;6341;p63"/>
          <p:cNvSpPr/>
          <p:nvPr/>
        </p:nvSpPr>
        <p:spPr>
          <a:xfrm>
            <a:off x="2754452" y="426612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2" name="Google Shape;6342;p63"/>
          <p:cNvGrpSpPr/>
          <p:nvPr/>
        </p:nvGrpSpPr>
        <p:grpSpPr>
          <a:xfrm>
            <a:off x="4860977" y="1553988"/>
            <a:ext cx="355663" cy="308725"/>
            <a:chOff x="-28462125" y="3199700"/>
            <a:chExt cx="298550" cy="259150"/>
          </a:xfrm>
        </p:grpSpPr>
        <p:sp>
          <p:nvSpPr>
            <p:cNvPr id="6343" name="Google Shape;6343;p63"/>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3"/>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3"/>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63"/>
          <p:cNvGrpSpPr/>
          <p:nvPr/>
        </p:nvGrpSpPr>
        <p:grpSpPr>
          <a:xfrm>
            <a:off x="4861930" y="1988678"/>
            <a:ext cx="353757" cy="352833"/>
            <a:chOff x="-28461325" y="3545475"/>
            <a:chExt cx="296950" cy="296175"/>
          </a:xfrm>
        </p:grpSpPr>
        <p:sp>
          <p:nvSpPr>
            <p:cNvPr id="6347" name="Google Shape;6347;p63"/>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3"/>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3"/>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3"/>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3"/>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3"/>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63"/>
          <p:cNvGrpSpPr/>
          <p:nvPr/>
        </p:nvGrpSpPr>
        <p:grpSpPr>
          <a:xfrm>
            <a:off x="4858162" y="2438722"/>
            <a:ext cx="361292" cy="352803"/>
            <a:chOff x="-28463700" y="3914875"/>
            <a:chExt cx="303275" cy="296150"/>
          </a:xfrm>
        </p:grpSpPr>
        <p:sp>
          <p:nvSpPr>
            <p:cNvPr id="6354" name="Google Shape;6354;p63"/>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3"/>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6" name="Google Shape;6356;p63"/>
          <p:cNvGrpSpPr/>
          <p:nvPr/>
        </p:nvGrpSpPr>
        <p:grpSpPr>
          <a:xfrm>
            <a:off x="7092947" y="1594805"/>
            <a:ext cx="351880" cy="227092"/>
            <a:chOff x="-26573400" y="3224125"/>
            <a:chExt cx="295375" cy="190625"/>
          </a:xfrm>
        </p:grpSpPr>
        <p:sp>
          <p:nvSpPr>
            <p:cNvPr id="6357" name="Google Shape;6357;p63"/>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3"/>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63"/>
          <p:cNvGrpSpPr/>
          <p:nvPr/>
        </p:nvGrpSpPr>
        <p:grpSpPr>
          <a:xfrm>
            <a:off x="7092947" y="1989140"/>
            <a:ext cx="351880" cy="351910"/>
            <a:chOff x="-26573400" y="3546250"/>
            <a:chExt cx="295375" cy="295400"/>
          </a:xfrm>
        </p:grpSpPr>
        <p:sp>
          <p:nvSpPr>
            <p:cNvPr id="6360" name="Google Shape;6360;p63"/>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3"/>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3"/>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3"/>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3"/>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63"/>
          <p:cNvGrpSpPr/>
          <p:nvPr/>
        </p:nvGrpSpPr>
        <p:grpSpPr>
          <a:xfrm>
            <a:off x="7081228" y="2439049"/>
            <a:ext cx="375319" cy="352148"/>
            <a:chOff x="-26583625" y="3917025"/>
            <a:chExt cx="315050" cy="295600"/>
          </a:xfrm>
        </p:grpSpPr>
        <p:sp>
          <p:nvSpPr>
            <p:cNvPr id="6366" name="Google Shape;6366;p63"/>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3"/>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3"/>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3"/>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0" name="Google Shape;6370;p63"/>
          <p:cNvSpPr/>
          <p:nvPr/>
        </p:nvSpPr>
        <p:spPr>
          <a:xfrm>
            <a:off x="5748315" y="291956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1" name="Google Shape;6371;p63"/>
          <p:cNvGrpSpPr/>
          <p:nvPr/>
        </p:nvGrpSpPr>
        <p:grpSpPr>
          <a:xfrm>
            <a:off x="5779742" y="3398079"/>
            <a:ext cx="289039" cy="352833"/>
            <a:chOff x="-24694925" y="3518700"/>
            <a:chExt cx="242625" cy="296175"/>
          </a:xfrm>
        </p:grpSpPr>
        <p:sp>
          <p:nvSpPr>
            <p:cNvPr id="6372" name="Google Shape;6372;p63"/>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3"/>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3"/>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3"/>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63"/>
          <p:cNvGrpSpPr/>
          <p:nvPr/>
        </p:nvGrpSpPr>
        <p:grpSpPr>
          <a:xfrm>
            <a:off x="5779280" y="3848107"/>
            <a:ext cx="289962" cy="352833"/>
            <a:chOff x="-24709100" y="3888875"/>
            <a:chExt cx="243400" cy="296175"/>
          </a:xfrm>
        </p:grpSpPr>
        <p:sp>
          <p:nvSpPr>
            <p:cNvPr id="6377" name="Google Shape;6377;p63"/>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3"/>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3"/>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63"/>
          <p:cNvGrpSpPr/>
          <p:nvPr/>
        </p:nvGrpSpPr>
        <p:grpSpPr>
          <a:xfrm>
            <a:off x="7979280" y="2920770"/>
            <a:ext cx="356556" cy="349557"/>
            <a:chOff x="-22863675" y="3131775"/>
            <a:chExt cx="299300" cy="293425"/>
          </a:xfrm>
        </p:grpSpPr>
        <p:sp>
          <p:nvSpPr>
            <p:cNvPr id="6381" name="Google Shape;6381;p63"/>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3"/>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3"/>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63"/>
          <p:cNvGrpSpPr/>
          <p:nvPr/>
        </p:nvGrpSpPr>
        <p:grpSpPr>
          <a:xfrm>
            <a:off x="5322144" y="1531949"/>
            <a:ext cx="310602" cy="352803"/>
            <a:chOff x="-28069875" y="3175300"/>
            <a:chExt cx="260725" cy="296150"/>
          </a:xfrm>
        </p:grpSpPr>
        <p:sp>
          <p:nvSpPr>
            <p:cNvPr id="6385" name="Google Shape;6385;p63"/>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3"/>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3"/>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3"/>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3"/>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3"/>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3"/>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3"/>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3"/>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63"/>
          <p:cNvSpPr/>
          <p:nvPr/>
        </p:nvSpPr>
        <p:spPr>
          <a:xfrm>
            <a:off x="5301578" y="198968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5" name="Google Shape;6395;p63"/>
          <p:cNvGrpSpPr/>
          <p:nvPr/>
        </p:nvGrpSpPr>
        <p:grpSpPr>
          <a:xfrm>
            <a:off x="5363423" y="2439183"/>
            <a:ext cx="228045" cy="351880"/>
            <a:chOff x="-28032075" y="3916450"/>
            <a:chExt cx="191425" cy="295375"/>
          </a:xfrm>
        </p:grpSpPr>
        <p:sp>
          <p:nvSpPr>
            <p:cNvPr id="6396" name="Google Shape;6396;p63"/>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3"/>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3"/>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63"/>
          <p:cNvGrpSpPr/>
          <p:nvPr/>
        </p:nvGrpSpPr>
        <p:grpSpPr>
          <a:xfrm>
            <a:off x="7528769" y="1531934"/>
            <a:ext cx="352833" cy="352833"/>
            <a:chOff x="-26201650" y="3176075"/>
            <a:chExt cx="296175" cy="296175"/>
          </a:xfrm>
        </p:grpSpPr>
        <p:sp>
          <p:nvSpPr>
            <p:cNvPr id="6400" name="Google Shape;6400;p63"/>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3"/>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63"/>
          <p:cNvGrpSpPr/>
          <p:nvPr/>
        </p:nvGrpSpPr>
        <p:grpSpPr>
          <a:xfrm>
            <a:off x="7528293" y="1989155"/>
            <a:ext cx="353786" cy="351880"/>
            <a:chOff x="-26204800" y="3547050"/>
            <a:chExt cx="296975" cy="295375"/>
          </a:xfrm>
        </p:grpSpPr>
        <p:sp>
          <p:nvSpPr>
            <p:cNvPr id="6403" name="Google Shape;6403;p63"/>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3"/>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5" name="Google Shape;6405;p63"/>
          <p:cNvSpPr/>
          <p:nvPr/>
        </p:nvSpPr>
        <p:spPr>
          <a:xfrm>
            <a:off x="7561179" y="243865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6" name="Google Shape;6406;p63"/>
          <p:cNvGrpSpPr/>
          <p:nvPr/>
        </p:nvGrpSpPr>
        <p:grpSpPr>
          <a:xfrm>
            <a:off x="6199548" y="2919133"/>
            <a:ext cx="345328" cy="352833"/>
            <a:chOff x="-24353875" y="3147725"/>
            <a:chExt cx="289875" cy="296175"/>
          </a:xfrm>
        </p:grpSpPr>
        <p:sp>
          <p:nvSpPr>
            <p:cNvPr id="6407" name="Google Shape;6407;p63"/>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3"/>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63"/>
          <p:cNvGrpSpPr/>
          <p:nvPr/>
        </p:nvGrpSpPr>
        <p:grpSpPr>
          <a:xfrm>
            <a:off x="6207530" y="3398540"/>
            <a:ext cx="329365" cy="351910"/>
            <a:chOff x="-24344425" y="3519475"/>
            <a:chExt cx="276475" cy="295400"/>
          </a:xfrm>
        </p:grpSpPr>
        <p:sp>
          <p:nvSpPr>
            <p:cNvPr id="6410" name="Google Shape;6410;p63"/>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3"/>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63"/>
          <p:cNvGrpSpPr/>
          <p:nvPr/>
        </p:nvGrpSpPr>
        <p:grpSpPr>
          <a:xfrm>
            <a:off x="6197210" y="3850460"/>
            <a:ext cx="350004" cy="348128"/>
            <a:chOff x="-24353075" y="3891250"/>
            <a:chExt cx="293800" cy="292225"/>
          </a:xfrm>
        </p:grpSpPr>
        <p:sp>
          <p:nvSpPr>
            <p:cNvPr id="6413" name="Google Shape;6413;p63"/>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3"/>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63"/>
          <p:cNvGrpSpPr/>
          <p:nvPr/>
        </p:nvGrpSpPr>
        <p:grpSpPr>
          <a:xfrm>
            <a:off x="7980681" y="3398763"/>
            <a:ext cx="353757" cy="351463"/>
            <a:chOff x="-22845575" y="3504075"/>
            <a:chExt cx="296950" cy="295025"/>
          </a:xfrm>
        </p:grpSpPr>
        <p:sp>
          <p:nvSpPr>
            <p:cNvPr id="6416" name="Google Shape;6416;p63"/>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3"/>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63"/>
          <p:cNvGrpSpPr/>
          <p:nvPr/>
        </p:nvGrpSpPr>
        <p:grpSpPr>
          <a:xfrm>
            <a:off x="5773862" y="1532411"/>
            <a:ext cx="299344" cy="351880"/>
            <a:chOff x="-27691025" y="3175300"/>
            <a:chExt cx="251275" cy="295375"/>
          </a:xfrm>
        </p:grpSpPr>
        <p:sp>
          <p:nvSpPr>
            <p:cNvPr id="6419" name="Google Shape;6419;p63"/>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3"/>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3"/>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3"/>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63"/>
          <p:cNvGrpSpPr/>
          <p:nvPr/>
        </p:nvGrpSpPr>
        <p:grpSpPr>
          <a:xfrm>
            <a:off x="5746179" y="2051087"/>
            <a:ext cx="354710" cy="228015"/>
            <a:chOff x="-27721750" y="3598250"/>
            <a:chExt cx="297750" cy="191400"/>
          </a:xfrm>
        </p:grpSpPr>
        <p:sp>
          <p:nvSpPr>
            <p:cNvPr id="6424" name="Google Shape;6424;p63"/>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3"/>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63"/>
          <p:cNvGrpSpPr/>
          <p:nvPr/>
        </p:nvGrpSpPr>
        <p:grpSpPr>
          <a:xfrm>
            <a:off x="5747579" y="2444633"/>
            <a:ext cx="351910" cy="340980"/>
            <a:chOff x="-27719400" y="3925600"/>
            <a:chExt cx="295400" cy="286225"/>
          </a:xfrm>
        </p:grpSpPr>
        <p:sp>
          <p:nvSpPr>
            <p:cNvPr id="6427" name="Google Shape;6427;p63"/>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3"/>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63"/>
          <p:cNvGrpSpPr/>
          <p:nvPr/>
        </p:nvGrpSpPr>
        <p:grpSpPr>
          <a:xfrm>
            <a:off x="7968851" y="1531473"/>
            <a:ext cx="353757" cy="353757"/>
            <a:chOff x="-25834600" y="3176875"/>
            <a:chExt cx="296950" cy="296950"/>
          </a:xfrm>
        </p:grpSpPr>
        <p:sp>
          <p:nvSpPr>
            <p:cNvPr id="6430" name="Google Shape;6430;p63"/>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3"/>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3"/>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3"/>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3"/>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5" name="Google Shape;6435;p63"/>
          <p:cNvGrpSpPr/>
          <p:nvPr/>
        </p:nvGrpSpPr>
        <p:grpSpPr>
          <a:xfrm>
            <a:off x="7968851" y="1999474"/>
            <a:ext cx="353757" cy="331241"/>
            <a:chOff x="-25834600" y="3564375"/>
            <a:chExt cx="296950" cy="278050"/>
          </a:xfrm>
        </p:grpSpPr>
        <p:sp>
          <p:nvSpPr>
            <p:cNvPr id="6436" name="Google Shape;6436;p63"/>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3"/>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3"/>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3"/>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3"/>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3"/>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3"/>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3"/>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63"/>
          <p:cNvGrpSpPr/>
          <p:nvPr/>
        </p:nvGrpSpPr>
        <p:grpSpPr>
          <a:xfrm>
            <a:off x="7966974" y="2438826"/>
            <a:ext cx="357509" cy="352595"/>
            <a:chOff x="-25834600" y="3915850"/>
            <a:chExt cx="300100" cy="295975"/>
          </a:xfrm>
        </p:grpSpPr>
        <p:sp>
          <p:nvSpPr>
            <p:cNvPr id="6445" name="Google Shape;6445;p63"/>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3"/>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3"/>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63"/>
          <p:cNvGrpSpPr/>
          <p:nvPr/>
        </p:nvGrpSpPr>
        <p:grpSpPr>
          <a:xfrm>
            <a:off x="6702402" y="2920056"/>
            <a:ext cx="228968" cy="350987"/>
            <a:chOff x="-23930925" y="3149300"/>
            <a:chExt cx="192200" cy="294625"/>
          </a:xfrm>
        </p:grpSpPr>
        <p:sp>
          <p:nvSpPr>
            <p:cNvPr id="6449" name="Google Shape;6449;p63"/>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3"/>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3"/>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3"/>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3" name="Google Shape;6453;p63"/>
          <p:cNvGrpSpPr/>
          <p:nvPr/>
        </p:nvGrpSpPr>
        <p:grpSpPr>
          <a:xfrm>
            <a:off x="6659232" y="3398540"/>
            <a:ext cx="315307" cy="351910"/>
            <a:chOff x="-23962425" y="3519475"/>
            <a:chExt cx="264675" cy="295400"/>
          </a:xfrm>
        </p:grpSpPr>
        <p:sp>
          <p:nvSpPr>
            <p:cNvPr id="6454" name="Google Shape;6454;p63"/>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3"/>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6" name="Google Shape;6456;p63"/>
          <p:cNvSpPr/>
          <p:nvPr/>
        </p:nvSpPr>
        <p:spPr>
          <a:xfrm>
            <a:off x="6629668" y="385225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7" name="Google Shape;6457;p63"/>
          <p:cNvGrpSpPr/>
          <p:nvPr/>
        </p:nvGrpSpPr>
        <p:grpSpPr>
          <a:xfrm>
            <a:off x="8037908" y="3848584"/>
            <a:ext cx="239302" cy="351880"/>
            <a:chOff x="-22788075" y="3904625"/>
            <a:chExt cx="200875" cy="295375"/>
          </a:xfrm>
        </p:grpSpPr>
        <p:sp>
          <p:nvSpPr>
            <p:cNvPr id="6458" name="Google Shape;6458;p63"/>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3"/>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3"/>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3"/>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63"/>
          <p:cNvGrpSpPr/>
          <p:nvPr/>
        </p:nvGrpSpPr>
        <p:grpSpPr>
          <a:xfrm>
            <a:off x="6193206" y="1531949"/>
            <a:ext cx="354710" cy="352803"/>
            <a:chOff x="-27351575" y="3175300"/>
            <a:chExt cx="297750" cy="296150"/>
          </a:xfrm>
        </p:grpSpPr>
        <p:sp>
          <p:nvSpPr>
            <p:cNvPr id="6463" name="Google Shape;6463;p63"/>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3"/>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3"/>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3"/>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7" name="Google Shape;6467;p63"/>
          <p:cNvGrpSpPr/>
          <p:nvPr/>
        </p:nvGrpSpPr>
        <p:grpSpPr>
          <a:xfrm>
            <a:off x="6235914" y="1988559"/>
            <a:ext cx="269293" cy="353072"/>
            <a:chOff x="-27313750" y="3545275"/>
            <a:chExt cx="226050" cy="296375"/>
          </a:xfrm>
        </p:grpSpPr>
        <p:sp>
          <p:nvSpPr>
            <p:cNvPr id="6468" name="Google Shape;6468;p63"/>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3"/>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3"/>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63"/>
          <p:cNvGrpSpPr/>
          <p:nvPr/>
        </p:nvGrpSpPr>
        <p:grpSpPr>
          <a:xfrm>
            <a:off x="6193206" y="2436830"/>
            <a:ext cx="354710" cy="356586"/>
            <a:chOff x="-27351575" y="3915650"/>
            <a:chExt cx="297750" cy="299325"/>
          </a:xfrm>
        </p:grpSpPr>
        <p:sp>
          <p:nvSpPr>
            <p:cNvPr id="6472" name="Google Shape;6472;p63"/>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3"/>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63"/>
          <p:cNvGrpSpPr/>
          <p:nvPr/>
        </p:nvGrpSpPr>
        <p:grpSpPr>
          <a:xfrm>
            <a:off x="4880696" y="2919029"/>
            <a:ext cx="319060" cy="353042"/>
            <a:chOff x="-25445525" y="3175900"/>
            <a:chExt cx="267825" cy="296350"/>
          </a:xfrm>
        </p:grpSpPr>
        <p:sp>
          <p:nvSpPr>
            <p:cNvPr id="6475" name="Google Shape;6475;p63"/>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3"/>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3"/>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63"/>
          <p:cNvGrpSpPr/>
          <p:nvPr/>
        </p:nvGrpSpPr>
        <p:grpSpPr>
          <a:xfrm>
            <a:off x="4862410" y="3409352"/>
            <a:ext cx="355633" cy="330288"/>
            <a:chOff x="-25465200" y="3565175"/>
            <a:chExt cx="298525" cy="277250"/>
          </a:xfrm>
        </p:grpSpPr>
        <p:sp>
          <p:nvSpPr>
            <p:cNvPr id="6479" name="Google Shape;6479;p63"/>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3"/>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63"/>
          <p:cNvGrpSpPr/>
          <p:nvPr/>
        </p:nvGrpSpPr>
        <p:grpSpPr>
          <a:xfrm>
            <a:off x="4861948" y="3848882"/>
            <a:ext cx="356556" cy="351285"/>
            <a:chOff x="-25465200" y="3916150"/>
            <a:chExt cx="299300" cy="294875"/>
          </a:xfrm>
        </p:grpSpPr>
        <p:sp>
          <p:nvSpPr>
            <p:cNvPr id="6482" name="Google Shape;6482;p63"/>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3"/>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63"/>
          <p:cNvGrpSpPr/>
          <p:nvPr/>
        </p:nvGrpSpPr>
        <p:grpSpPr>
          <a:xfrm>
            <a:off x="7089388" y="2919148"/>
            <a:ext cx="351880" cy="352803"/>
            <a:chOff x="-23615075" y="3148525"/>
            <a:chExt cx="295375" cy="296150"/>
          </a:xfrm>
        </p:grpSpPr>
        <p:sp>
          <p:nvSpPr>
            <p:cNvPr id="6485" name="Google Shape;6485;p63"/>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3"/>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3"/>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3"/>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9" name="Google Shape;6489;p63"/>
          <p:cNvSpPr/>
          <p:nvPr/>
        </p:nvSpPr>
        <p:spPr>
          <a:xfrm>
            <a:off x="7087484" y="339750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0" name="Google Shape;6490;p63"/>
          <p:cNvGrpSpPr/>
          <p:nvPr/>
        </p:nvGrpSpPr>
        <p:grpSpPr>
          <a:xfrm>
            <a:off x="7088911" y="3858427"/>
            <a:ext cx="352833" cy="332194"/>
            <a:chOff x="-23615075" y="3906200"/>
            <a:chExt cx="296175" cy="278850"/>
          </a:xfrm>
        </p:grpSpPr>
        <p:sp>
          <p:nvSpPr>
            <p:cNvPr id="6491" name="Google Shape;6491;p63"/>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3"/>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3"/>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4" name="Google Shape;6494;p63"/>
          <p:cNvSpPr/>
          <p:nvPr/>
        </p:nvSpPr>
        <p:spPr>
          <a:xfrm>
            <a:off x="6207743" y="429039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5" name="Google Shape;6495;p63"/>
          <p:cNvGrpSpPr/>
          <p:nvPr/>
        </p:nvGrpSpPr>
        <p:grpSpPr>
          <a:xfrm>
            <a:off x="6637880" y="1532068"/>
            <a:ext cx="353757" cy="352565"/>
            <a:chOff x="-26980600" y="3175500"/>
            <a:chExt cx="296950" cy="295950"/>
          </a:xfrm>
        </p:grpSpPr>
        <p:sp>
          <p:nvSpPr>
            <p:cNvPr id="6496" name="Google Shape;6496;p63"/>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3"/>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3"/>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9" name="Google Shape;6499;p63"/>
          <p:cNvSpPr/>
          <p:nvPr/>
        </p:nvSpPr>
        <p:spPr>
          <a:xfrm>
            <a:off x="6660447" y="198908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0" name="Google Shape;6500;p63"/>
          <p:cNvGrpSpPr/>
          <p:nvPr/>
        </p:nvGrpSpPr>
        <p:grpSpPr>
          <a:xfrm>
            <a:off x="6638357" y="2470604"/>
            <a:ext cx="352803" cy="289039"/>
            <a:chOff x="-26981375" y="3951875"/>
            <a:chExt cx="296150" cy="242625"/>
          </a:xfrm>
        </p:grpSpPr>
        <p:sp>
          <p:nvSpPr>
            <p:cNvPr id="6501" name="Google Shape;6501;p63"/>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3"/>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3"/>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63"/>
          <p:cNvGrpSpPr/>
          <p:nvPr/>
        </p:nvGrpSpPr>
        <p:grpSpPr>
          <a:xfrm>
            <a:off x="5303399" y="2918195"/>
            <a:ext cx="351910" cy="354710"/>
            <a:chOff x="-25094250" y="3176075"/>
            <a:chExt cx="295400" cy="297750"/>
          </a:xfrm>
        </p:grpSpPr>
        <p:sp>
          <p:nvSpPr>
            <p:cNvPr id="6505" name="Google Shape;6505;p63"/>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3"/>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3"/>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63"/>
          <p:cNvGrpSpPr/>
          <p:nvPr/>
        </p:nvGrpSpPr>
        <p:grpSpPr>
          <a:xfrm>
            <a:off x="5303399" y="3398556"/>
            <a:ext cx="351910" cy="351880"/>
            <a:chOff x="-25094250" y="3547050"/>
            <a:chExt cx="295400" cy="295375"/>
          </a:xfrm>
        </p:grpSpPr>
        <p:sp>
          <p:nvSpPr>
            <p:cNvPr id="6509" name="Google Shape;6509;p63"/>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3"/>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3"/>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3"/>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3"/>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4" name="Google Shape;6514;p63"/>
          <p:cNvSpPr/>
          <p:nvPr/>
        </p:nvSpPr>
        <p:spPr>
          <a:xfrm>
            <a:off x="5303415" y="390353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5" name="Google Shape;6515;p63"/>
          <p:cNvGrpSpPr/>
          <p:nvPr/>
        </p:nvGrpSpPr>
        <p:grpSpPr>
          <a:xfrm>
            <a:off x="7535476" y="2919148"/>
            <a:ext cx="352803" cy="352803"/>
            <a:chOff x="-23245675" y="3148525"/>
            <a:chExt cx="296150" cy="296150"/>
          </a:xfrm>
        </p:grpSpPr>
        <p:sp>
          <p:nvSpPr>
            <p:cNvPr id="6516" name="Google Shape;6516;p63"/>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3"/>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3"/>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9" name="Google Shape;6519;p63"/>
          <p:cNvSpPr/>
          <p:nvPr/>
        </p:nvSpPr>
        <p:spPr>
          <a:xfrm>
            <a:off x="7577658" y="33984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0" name="Google Shape;6520;p63"/>
          <p:cNvGrpSpPr/>
          <p:nvPr/>
        </p:nvGrpSpPr>
        <p:grpSpPr>
          <a:xfrm>
            <a:off x="7535938" y="3848122"/>
            <a:ext cx="351880" cy="352803"/>
            <a:chOff x="-23244900" y="3888100"/>
            <a:chExt cx="295375" cy="296150"/>
          </a:xfrm>
        </p:grpSpPr>
        <p:sp>
          <p:nvSpPr>
            <p:cNvPr id="6521" name="Google Shape;6521;p63"/>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3"/>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3"/>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3"/>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3"/>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3"/>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3"/>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3"/>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3"/>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3"/>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3"/>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2" name="Google Shape;6532;p63"/>
          <p:cNvSpPr/>
          <p:nvPr/>
        </p:nvSpPr>
        <p:spPr>
          <a:xfrm>
            <a:off x="6612202" y="428898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36" name="Shape 6536"/>
        <p:cNvGrpSpPr/>
        <p:nvPr/>
      </p:nvGrpSpPr>
      <p:grpSpPr>
        <a:xfrm>
          <a:off x="0" y="0"/>
          <a:ext cx="0" cy="0"/>
          <a:chOff x="0" y="0"/>
          <a:chExt cx="0" cy="0"/>
        </a:xfrm>
      </p:grpSpPr>
      <p:sp>
        <p:nvSpPr>
          <p:cNvPr id="6537" name="Google Shape;6537;p6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538" name="Google Shape;6538;p6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6539" name="Google Shape;6539;p64"/>
          <p:cNvSpPr/>
          <p:nvPr/>
        </p:nvSpPr>
        <p:spPr>
          <a:xfrm>
            <a:off x="849879" y="15328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0" name="Google Shape;6540;p64"/>
          <p:cNvGrpSpPr/>
          <p:nvPr/>
        </p:nvGrpSpPr>
        <p:grpSpPr>
          <a:xfrm>
            <a:off x="850004" y="1975418"/>
            <a:ext cx="367261" cy="367261"/>
            <a:chOff x="-65145700" y="3727425"/>
            <a:chExt cx="317425" cy="317425"/>
          </a:xfrm>
        </p:grpSpPr>
        <p:sp>
          <p:nvSpPr>
            <p:cNvPr id="6541" name="Google Shape;6541;p64"/>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64"/>
          <p:cNvGrpSpPr/>
          <p:nvPr/>
        </p:nvGrpSpPr>
        <p:grpSpPr>
          <a:xfrm>
            <a:off x="853201" y="2404333"/>
            <a:ext cx="360868" cy="367261"/>
            <a:chOff x="-65144125" y="4094450"/>
            <a:chExt cx="311900" cy="317425"/>
          </a:xfrm>
        </p:grpSpPr>
        <p:sp>
          <p:nvSpPr>
            <p:cNvPr id="6544" name="Google Shape;6544;p64"/>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7" name="Google Shape;6547;p64"/>
          <p:cNvSpPr/>
          <p:nvPr/>
        </p:nvSpPr>
        <p:spPr>
          <a:xfrm>
            <a:off x="3057429" y="15314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8" name="Google Shape;6548;p64"/>
          <p:cNvGrpSpPr/>
          <p:nvPr/>
        </p:nvGrpSpPr>
        <p:grpSpPr>
          <a:xfrm>
            <a:off x="3056770" y="1975028"/>
            <a:ext cx="370645" cy="368042"/>
            <a:chOff x="-63250675" y="3744075"/>
            <a:chExt cx="320350" cy="318100"/>
          </a:xfrm>
        </p:grpSpPr>
        <p:sp>
          <p:nvSpPr>
            <p:cNvPr id="6549" name="Google Shape;6549;p64"/>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64"/>
          <p:cNvGrpSpPr/>
          <p:nvPr/>
        </p:nvGrpSpPr>
        <p:grpSpPr>
          <a:xfrm>
            <a:off x="3058462" y="2404333"/>
            <a:ext cx="367261" cy="367261"/>
            <a:chOff x="-63250675" y="4110200"/>
            <a:chExt cx="317425" cy="317425"/>
          </a:xfrm>
        </p:grpSpPr>
        <p:sp>
          <p:nvSpPr>
            <p:cNvPr id="6553" name="Google Shape;6553;p64"/>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4"/>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4"/>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64"/>
          <p:cNvGrpSpPr/>
          <p:nvPr/>
        </p:nvGrpSpPr>
        <p:grpSpPr>
          <a:xfrm>
            <a:off x="1737509" y="2901428"/>
            <a:ext cx="359075" cy="358844"/>
            <a:chOff x="-61351725" y="3372400"/>
            <a:chExt cx="310350" cy="310150"/>
          </a:xfrm>
        </p:grpSpPr>
        <p:sp>
          <p:nvSpPr>
            <p:cNvPr id="6563" name="Google Shape;6563;p64"/>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64"/>
          <p:cNvGrpSpPr/>
          <p:nvPr/>
        </p:nvGrpSpPr>
        <p:grpSpPr>
          <a:xfrm>
            <a:off x="1733864" y="3364484"/>
            <a:ext cx="366364" cy="333534"/>
            <a:chOff x="-61354875" y="3751050"/>
            <a:chExt cx="316650" cy="288275"/>
          </a:xfrm>
        </p:grpSpPr>
        <p:sp>
          <p:nvSpPr>
            <p:cNvPr id="6567" name="Google Shape;6567;p64"/>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64"/>
          <p:cNvGrpSpPr/>
          <p:nvPr/>
        </p:nvGrpSpPr>
        <p:grpSpPr>
          <a:xfrm>
            <a:off x="1733864" y="3806124"/>
            <a:ext cx="366364" cy="367290"/>
            <a:chOff x="-61354875" y="4101525"/>
            <a:chExt cx="316650" cy="317450"/>
          </a:xfrm>
        </p:grpSpPr>
        <p:sp>
          <p:nvSpPr>
            <p:cNvPr id="6571" name="Google Shape;6571;p64"/>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64"/>
          <p:cNvGrpSpPr/>
          <p:nvPr/>
        </p:nvGrpSpPr>
        <p:grpSpPr>
          <a:xfrm>
            <a:off x="3950299" y="2898000"/>
            <a:ext cx="368157" cy="365699"/>
            <a:chOff x="-59470075" y="3308975"/>
            <a:chExt cx="318200" cy="316075"/>
          </a:xfrm>
        </p:grpSpPr>
        <p:sp>
          <p:nvSpPr>
            <p:cNvPr id="6574" name="Google Shape;6574;p64"/>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4"/>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4"/>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64"/>
          <p:cNvGrpSpPr/>
          <p:nvPr/>
        </p:nvGrpSpPr>
        <p:grpSpPr>
          <a:xfrm>
            <a:off x="1295729" y="1533705"/>
            <a:ext cx="367261" cy="364686"/>
            <a:chOff x="-64781025" y="3361050"/>
            <a:chExt cx="317425" cy="315200"/>
          </a:xfrm>
        </p:grpSpPr>
        <p:sp>
          <p:nvSpPr>
            <p:cNvPr id="6584" name="Google Shape;6584;p64"/>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4"/>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8" name="Google Shape;6588;p64"/>
          <p:cNvSpPr/>
          <p:nvPr/>
        </p:nvSpPr>
        <p:spPr>
          <a:xfrm>
            <a:off x="1295604" y="19763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1322938" y="24043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3508223" y="15729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1" name="Google Shape;6591;p64"/>
          <p:cNvGrpSpPr/>
          <p:nvPr/>
        </p:nvGrpSpPr>
        <p:grpSpPr>
          <a:xfrm>
            <a:off x="3500129" y="1975144"/>
            <a:ext cx="382765" cy="367810"/>
            <a:chOff x="-62890750" y="3747425"/>
            <a:chExt cx="330825" cy="317900"/>
          </a:xfrm>
        </p:grpSpPr>
        <p:sp>
          <p:nvSpPr>
            <p:cNvPr id="6592" name="Google Shape;6592;p64"/>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4"/>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4"/>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64"/>
          <p:cNvGrpSpPr/>
          <p:nvPr/>
        </p:nvGrpSpPr>
        <p:grpSpPr>
          <a:xfrm>
            <a:off x="3507881" y="2404781"/>
            <a:ext cx="367261" cy="366364"/>
            <a:chOff x="-62884425" y="4111775"/>
            <a:chExt cx="317425" cy="316650"/>
          </a:xfrm>
        </p:grpSpPr>
        <p:sp>
          <p:nvSpPr>
            <p:cNvPr id="6607" name="Google Shape;6607;p64"/>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64"/>
          <p:cNvGrpSpPr/>
          <p:nvPr/>
        </p:nvGrpSpPr>
        <p:grpSpPr>
          <a:xfrm>
            <a:off x="2180515" y="2900850"/>
            <a:ext cx="365438" cy="360001"/>
            <a:chOff x="-60991775" y="3376900"/>
            <a:chExt cx="315850" cy="311150"/>
          </a:xfrm>
        </p:grpSpPr>
        <p:sp>
          <p:nvSpPr>
            <p:cNvPr id="6610" name="Google Shape;6610;p64"/>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64"/>
          <p:cNvGrpSpPr/>
          <p:nvPr/>
        </p:nvGrpSpPr>
        <p:grpSpPr>
          <a:xfrm>
            <a:off x="2180052" y="3351714"/>
            <a:ext cx="366364" cy="359075"/>
            <a:chOff x="-60988625" y="3740800"/>
            <a:chExt cx="316650" cy="310350"/>
          </a:xfrm>
        </p:grpSpPr>
        <p:sp>
          <p:nvSpPr>
            <p:cNvPr id="6614" name="Google Shape;6614;p64"/>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64"/>
          <p:cNvGrpSpPr/>
          <p:nvPr/>
        </p:nvGrpSpPr>
        <p:grpSpPr>
          <a:xfrm>
            <a:off x="2180052" y="3807165"/>
            <a:ext cx="366364" cy="365207"/>
            <a:chOff x="-60987850" y="4100950"/>
            <a:chExt cx="316650" cy="315650"/>
          </a:xfrm>
        </p:grpSpPr>
        <p:sp>
          <p:nvSpPr>
            <p:cNvPr id="6618" name="Google Shape;6618;p64"/>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4"/>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64"/>
          <p:cNvGrpSpPr/>
          <p:nvPr/>
        </p:nvGrpSpPr>
        <p:grpSpPr>
          <a:xfrm>
            <a:off x="3949836" y="3352625"/>
            <a:ext cx="369083" cy="357253"/>
            <a:chOff x="-59447250" y="3706150"/>
            <a:chExt cx="319000" cy="308775"/>
          </a:xfrm>
        </p:grpSpPr>
        <p:sp>
          <p:nvSpPr>
            <p:cNvPr id="6624" name="Google Shape;6624;p64"/>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4"/>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4"/>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64"/>
          <p:cNvGrpSpPr/>
          <p:nvPr/>
        </p:nvGrpSpPr>
        <p:grpSpPr>
          <a:xfrm>
            <a:off x="1738564" y="1533936"/>
            <a:ext cx="368186" cy="364224"/>
            <a:chOff x="-64406125" y="3362225"/>
            <a:chExt cx="318225" cy="314800"/>
          </a:xfrm>
        </p:grpSpPr>
        <p:sp>
          <p:nvSpPr>
            <p:cNvPr id="6629" name="Google Shape;6629;p64"/>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1" name="Google Shape;6631;p64"/>
          <p:cNvSpPr/>
          <p:nvPr/>
        </p:nvSpPr>
        <p:spPr>
          <a:xfrm>
            <a:off x="1801771" y="19754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2" name="Google Shape;6632;p64"/>
          <p:cNvGrpSpPr/>
          <p:nvPr/>
        </p:nvGrpSpPr>
        <p:grpSpPr>
          <a:xfrm>
            <a:off x="1739027" y="2404781"/>
            <a:ext cx="367261" cy="366364"/>
            <a:chOff x="-64410850" y="4094450"/>
            <a:chExt cx="317425" cy="316650"/>
          </a:xfrm>
        </p:grpSpPr>
        <p:sp>
          <p:nvSpPr>
            <p:cNvPr id="6633" name="Google Shape;6633;p64"/>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6" name="Google Shape;6636;p64"/>
          <p:cNvSpPr/>
          <p:nvPr/>
        </p:nvSpPr>
        <p:spPr>
          <a:xfrm>
            <a:off x="3983247" y="15323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7" name="Google Shape;6637;p64"/>
          <p:cNvGrpSpPr/>
          <p:nvPr/>
        </p:nvGrpSpPr>
        <p:grpSpPr>
          <a:xfrm>
            <a:off x="3960575" y="1974854"/>
            <a:ext cx="365467" cy="368389"/>
            <a:chOff x="-62516625" y="3743175"/>
            <a:chExt cx="315875" cy="318400"/>
          </a:xfrm>
        </p:grpSpPr>
        <p:sp>
          <p:nvSpPr>
            <p:cNvPr id="6638" name="Google Shape;6638;p64"/>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4"/>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64"/>
          <p:cNvGrpSpPr/>
          <p:nvPr/>
        </p:nvGrpSpPr>
        <p:grpSpPr>
          <a:xfrm>
            <a:off x="3967415" y="2424826"/>
            <a:ext cx="351786" cy="326274"/>
            <a:chOff x="-62511900" y="4129100"/>
            <a:chExt cx="304050" cy="282000"/>
          </a:xfrm>
        </p:grpSpPr>
        <p:sp>
          <p:nvSpPr>
            <p:cNvPr id="6641" name="Google Shape;6641;p64"/>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64"/>
          <p:cNvGrpSpPr/>
          <p:nvPr/>
        </p:nvGrpSpPr>
        <p:grpSpPr>
          <a:xfrm>
            <a:off x="2645537" y="2897220"/>
            <a:ext cx="310770" cy="367261"/>
            <a:chOff x="-60597975" y="3367475"/>
            <a:chExt cx="268600" cy="317425"/>
          </a:xfrm>
        </p:grpSpPr>
        <p:sp>
          <p:nvSpPr>
            <p:cNvPr id="6647" name="Google Shape;6647;p64"/>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2" name="Google Shape;6652;p64"/>
          <p:cNvSpPr/>
          <p:nvPr/>
        </p:nvSpPr>
        <p:spPr>
          <a:xfrm>
            <a:off x="2616264" y="33487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3" name="Google Shape;6653;p64"/>
          <p:cNvGrpSpPr/>
          <p:nvPr/>
        </p:nvGrpSpPr>
        <p:grpSpPr>
          <a:xfrm>
            <a:off x="2617740" y="3858536"/>
            <a:ext cx="366364" cy="262465"/>
            <a:chOff x="-60621600" y="4145650"/>
            <a:chExt cx="316650" cy="226850"/>
          </a:xfrm>
        </p:grpSpPr>
        <p:sp>
          <p:nvSpPr>
            <p:cNvPr id="6654" name="Google Shape;6654;p64"/>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64"/>
          <p:cNvGrpSpPr/>
          <p:nvPr/>
        </p:nvGrpSpPr>
        <p:grpSpPr>
          <a:xfrm>
            <a:off x="3954392" y="3807035"/>
            <a:ext cx="359972" cy="365467"/>
            <a:chOff x="-59400775" y="4084200"/>
            <a:chExt cx="311125" cy="315875"/>
          </a:xfrm>
        </p:grpSpPr>
        <p:sp>
          <p:nvSpPr>
            <p:cNvPr id="6658" name="Google Shape;6658;p64"/>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4"/>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64"/>
          <p:cNvGrpSpPr/>
          <p:nvPr/>
        </p:nvGrpSpPr>
        <p:grpSpPr>
          <a:xfrm>
            <a:off x="2178486" y="1532866"/>
            <a:ext cx="365438" cy="366364"/>
            <a:chOff x="-64044600" y="3360375"/>
            <a:chExt cx="315850" cy="316650"/>
          </a:xfrm>
        </p:grpSpPr>
        <p:sp>
          <p:nvSpPr>
            <p:cNvPr id="6665" name="Google Shape;6665;p64"/>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8" name="Google Shape;6668;p64"/>
          <p:cNvGrpSpPr/>
          <p:nvPr/>
        </p:nvGrpSpPr>
        <p:grpSpPr>
          <a:xfrm>
            <a:off x="2204909" y="1975418"/>
            <a:ext cx="312592" cy="367261"/>
            <a:chOff x="-64022550" y="3727425"/>
            <a:chExt cx="270175" cy="317425"/>
          </a:xfrm>
        </p:grpSpPr>
        <p:sp>
          <p:nvSpPr>
            <p:cNvPr id="6669" name="Google Shape;6669;p64"/>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64"/>
          <p:cNvGrpSpPr/>
          <p:nvPr/>
        </p:nvGrpSpPr>
        <p:grpSpPr>
          <a:xfrm>
            <a:off x="2229047" y="2404318"/>
            <a:ext cx="264317" cy="367290"/>
            <a:chOff x="-64001300" y="4093650"/>
            <a:chExt cx="228450" cy="317450"/>
          </a:xfrm>
        </p:grpSpPr>
        <p:sp>
          <p:nvSpPr>
            <p:cNvPr id="6673" name="Google Shape;6673;p64"/>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64"/>
          <p:cNvGrpSpPr/>
          <p:nvPr/>
        </p:nvGrpSpPr>
        <p:grpSpPr>
          <a:xfrm>
            <a:off x="848051" y="2897610"/>
            <a:ext cx="359972" cy="366480"/>
            <a:chOff x="-62148800" y="3377700"/>
            <a:chExt cx="311125" cy="316750"/>
          </a:xfrm>
        </p:grpSpPr>
        <p:sp>
          <p:nvSpPr>
            <p:cNvPr id="6678" name="Google Shape;6678;p64"/>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64"/>
          <p:cNvGrpSpPr/>
          <p:nvPr/>
        </p:nvGrpSpPr>
        <p:grpSpPr>
          <a:xfrm>
            <a:off x="843958" y="3347607"/>
            <a:ext cx="368157" cy="367290"/>
            <a:chOff x="-62154300" y="3743950"/>
            <a:chExt cx="318200" cy="317450"/>
          </a:xfrm>
        </p:grpSpPr>
        <p:sp>
          <p:nvSpPr>
            <p:cNvPr id="6681" name="Google Shape;6681;p64"/>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64"/>
          <p:cNvGrpSpPr/>
          <p:nvPr/>
        </p:nvGrpSpPr>
        <p:grpSpPr>
          <a:xfrm>
            <a:off x="843944" y="3806587"/>
            <a:ext cx="368186" cy="366364"/>
            <a:chOff x="-62151950" y="4111775"/>
            <a:chExt cx="318225" cy="316650"/>
          </a:xfrm>
        </p:grpSpPr>
        <p:sp>
          <p:nvSpPr>
            <p:cNvPr id="6684" name="Google Shape;6684;p64"/>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64"/>
          <p:cNvGrpSpPr/>
          <p:nvPr/>
        </p:nvGrpSpPr>
        <p:grpSpPr>
          <a:xfrm>
            <a:off x="3062568" y="2897133"/>
            <a:ext cx="368157" cy="367434"/>
            <a:chOff x="-60254550" y="3367325"/>
            <a:chExt cx="318200" cy="317575"/>
          </a:xfrm>
        </p:grpSpPr>
        <p:sp>
          <p:nvSpPr>
            <p:cNvPr id="6689" name="Google Shape;6689;p64"/>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64"/>
          <p:cNvGrpSpPr/>
          <p:nvPr/>
        </p:nvGrpSpPr>
        <p:grpSpPr>
          <a:xfrm>
            <a:off x="3063465" y="3348127"/>
            <a:ext cx="366364" cy="366248"/>
            <a:chOff x="-60255350" y="3733825"/>
            <a:chExt cx="316650" cy="316550"/>
          </a:xfrm>
        </p:grpSpPr>
        <p:sp>
          <p:nvSpPr>
            <p:cNvPr id="6694" name="Google Shape;6694;p64"/>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4"/>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4"/>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4"/>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64"/>
          <p:cNvGrpSpPr/>
          <p:nvPr/>
        </p:nvGrpSpPr>
        <p:grpSpPr>
          <a:xfrm>
            <a:off x="3091262" y="3807035"/>
            <a:ext cx="310770" cy="365467"/>
            <a:chOff x="-60232500" y="4101525"/>
            <a:chExt cx="268600" cy="315875"/>
          </a:xfrm>
        </p:grpSpPr>
        <p:sp>
          <p:nvSpPr>
            <p:cNvPr id="6702" name="Google Shape;6702;p64"/>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4" name="Google Shape;6704;p64"/>
          <p:cNvSpPr/>
          <p:nvPr/>
        </p:nvSpPr>
        <p:spPr>
          <a:xfrm>
            <a:off x="2179036" y="42759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5" name="Google Shape;6705;p64"/>
          <p:cNvGrpSpPr/>
          <p:nvPr/>
        </p:nvGrpSpPr>
        <p:grpSpPr>
          <a:xfrm>
            <a:off x="2624262" y="1532866"/>
            <a:ext cx="368186" cy="366364"/>
            <a:chOff x="-63679950" y="3360375"/>
            <a:chExt cx="318225" cy="316650"/>
          </a:xfrm>
        </p:grpSpPr>
        <p:sp>
          <p:nvSpPr>
            <p:cNvPr id="6706" name="Google Shape;6706;p64"/>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0" name="Google Shape;6710;p64"/>
          <p:cNvSpPr/>
          <p:nvPr/>
        </p:nvSpPr>
        <p:spPr>
          <a:xfrm>
            <a:off x="2623229" y="19751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1" name="Google Shape;6711;p64"/>
          <p:cNvGrpSpPr/>
          <p:nvPr/>
        </p:nvGrpSpPr>
        <p:grpSpPr>
          <a:xfrm>
            <a:off x="2622889" y="2404203"/>
            <a:ext cx="370934" cy="367521"/>
            <a:chOff x="-63679950" y="4093450"/>
            <a:chExt cx="320600" cy="317650"/>
          </a:xfrm>
        </p:grpSpPr>
        <p:sp>
          <p:nvSpPr>
            <p:cNvPr id="6712" name="Google Shape;6712;p64"/>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4"/>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64"/>
          <p:cNvGrpSpPr/>
          <p:nvPr/>
        </p:nvGrpSpPr>
        <p:grpSpPr>
          <a:xfrm>
            <a:off x="1283006" y="2897205"/>
            <a:ext cx="366364" cy="367290"/>
            <a:chOff x="-61784125" y="3377700"/>
            <a:chExt cx="316650" cy="317450"/>
          </a:xfrm>
        </p:grpSpPr>
        <p:sp>
          <p:nvSpPr>
            <p:cNvPr id="6716" name="Google Shape;6716;p64"/>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4"/>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4"/>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64"/>
          <p:cNvGrpSpPr/>
          <p:nvPr/>
        </p:nvGrpSpPr>
        <p:grpSpPr>
          <a:xfrm>
            <a:off x="1283006" y="3347607"/>
            <a:ext cx="366364" cy="367290"/>
            <a:chOff x="-61783350" y="3743950"/>
            <a:chExt cx="316650" cy="317450"/>
          </a:xfrm>
        </p:grpSpPr>
        <p:sp>
          <p:nvSpPr>
            <p:cNvPr id="6724" name="Google Shape;6724;p64"/>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4"/>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6" name="Google Shape;6726;p64"/>
          <p:cNvSpPr/>
          <p:nvPr/>
        </p:nvSpPr>
        <p:spPr>
          <a:xfrm>
            <a:off x="1282887" y="38064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3505689" y="29070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3504778" y="33876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9" name="Google Shape;6729;p64"/>
          <p:cNvGrpSpPr/>
          <p:nvPr/>
        </p:nvGrpSpPr>
        <p:grpSpPr>
          <a:xfrm>
            <a:off x="3504430" y="3807440"/>
            <a:ext cx="369112" cy="364657"/>
            <a:chOff x="-59869425" y="4102225"/>
            <a:chExt cx="319025" cy="315175"/>
          </a:xfrm>
        </p:grpSpPr>
        <p:sp>
          <p:nvSpPr>
            <p:cNvPr id="6730" name="Google Shape;6730;p64"/>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64"/>
          <p:cNvGrpSpPr/>
          <p:nvPr/>
        </p:nvGrpSpPr>
        <p:grpSpPr>
          <a:xfrm>
            <a:off x="2623233" y="4276262"/>
            <a:ext cx="366364" cy="365467"/>
            <a:chOff x="-59029025" y="3711650"/>
            <a:chExt cx="316650" cy="315875"/>
          </a:xfrm>
        </p:grpSpPr>
        <p:sp>
          <p:nvSpPr>
            <p:cNvPr id="6735" name="Google Shape;6735;p64"/>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4"/>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64"/>
          <p:cNvGrpSpPr/>
          <p:nvPr/>
        </p:nvGrpSpPr>
        <p:grpSpPr>
          <a:xfrm>
            <a:off x="4859311" y="1532317"/>
            <a:ext cx="351940" cy="348188"/>
            <a:chOff x="581525" y="3254850"/>
            <a:chExt cx="297750" cy="294575"/>
          </a:xfrm>
        </p:grpSpPr>
        <p:sp>
          <p:nvSpPr>
            <p:cNvPr id="6743" name="Google Shape;6743;p64"/>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64"/>
          <p:cNvGrpSpPr/>
          <p:nvPr/>
        </p:nvGrpSpPr>
        <p:grpSpPr>
          <a:xfrm>
            <a:off x="4858380" y="1971253"/>
            <a:ext cx="353802" cy="351497"/>
            <a:chOff x="580725" y="3617925"/>
            <a:chExt cx="299325" cy="297375"/>
          </a:xfrm>
        </p:grpSpPr>
        <p:sp>
          <p:nvSpPr>
            <p:cNvPr id="6747" name="Google Shape;6747;p64"/>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4"/>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4"/>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64"/>
          <p:cNvGrpSpPr/>
          <p:nvPr/>
        </p:nvGrpSpPr>
        <p:grpSpPr>
          <a:xfrm>
            <a:off x="4860242" y="2418443"/>
            <a:ext cx="350079" cy="350079"/>
            <a:chOff x="583100" y="3982600"/>
            <a:chExt cx="296175" cy="296175"/>
          </a:xfrm>
        </p:grpSpPr>
        <p:sp>
          <p:nvSpPr>
            <p:cNvPr id="6753" name="Google Shape;6753;p64"/>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64"/>
          <p:cNvGrpSpPr/>
          <p:nvPr/>
        </p:nvGrpSpPr>
        <p:grpSpPr>
          <a:xfrm>
            <a:off x="7092856" y="1532067"/>
            <a:ext cx="307231" cy="348690"/>
            <a:chOff x="2423775" y="3226875"/>
            <a:chExt cx="259925" cy="295000"/>
          </a:xfrm>
        </p:grpSpPr>
        <p:sp>
          <p:nvSpPr>
            <p:cNvPr id="6761" name="Google Shape;6761;p64"/>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4"/>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64"/>
          <p:cNvGrpSpPr/>
          <p:nvPr/>
        </p:nvGrpSpPr>
        <p:grpSpPr>
          <a:xfrm>
            <a:off x="7070043" y="1973352"/>
            <a:ext cx="352857" cy="347301"/>
            <a:chOff x="2404875" y="3592725"/>
            <a:chExt cx="298525" cy="293825"/>
          </a:xfrm>
        </p:grpSpPr>
        <p:sp>
          <p:nvSpPr>
            <p:cNvPr id="6765" name="Google Shape;6765;p64"/>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8" name="Google Shape;6768;p64"/>
          <p:cNvGrpSpPr/>
          <p:nvPr/>
        </p:nvGrpSpPr>
        <p:grpSpPr>
          <a:xfrm>
            <a:off x="7070974" y="2418917"/>
            <a:ext cx="350995" cy="349133"/>
            <a:chOff x="2404875" y="3955825"/>
            <a:chExt cx="296950" cy="295375"/>
          </a:xfrm>
        </p:grpSpPr>
        <p:sp>
          <p:nvSpPr>
            <p:cNvPr id="6769" name="Google Shape;6769;p64"/>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4"/>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4"/>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64"/>
          <p:cNvGrpSpPr/>
          <p:nvPr/>
        </p:nvGrpSpPr>
        <p:grpSpPr>
          <a:xfrm>
            <a:off x="5764954" y="2883111"/>
            <a:ext cx="349163" cy="350079"/>
            <a:chOff x="4263650" y="3235150"/>
            <a:chExt cx="295400" cy="296175"/>
          </a:xfrm>
        </p:grpSpPr>
        <p:sp>
          <p:nvSpPr>
            <p:cNvPr id="6774" name="Google Shape;6774;p64"/>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64"/>
          <p:cNvGrpSpPr/>
          <p:nvPr/>
        </p:nvGrpSpPr>
        <p:grpSpPr>
          <a:xfrm>
            <a:off x="5762634" y="3342272"/>
            <a:ext cx="353802" cy="327739"/>
            <a:chOff x="4266025" y="3609275"/>
            <a:chExt cx="299325" cy="277275"/>
          </a:xfrm>
        </p:grpSpPr>
        <p:sp>
          <p:nvSpPr>
            <p:cNvPr id="6780" name="Google Shape;6780;p64"/>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4"/>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64"/>
          <p:cNvGrpSpPr/>
          <p:nvPr/>
        </p:nvGrpSpPr>
        <p:grpSpPr>
          <a:xfrm>
            <a:off x="5763092" y="3807659"/>
            <a:ext cx="352886" cy="349133"/>
            <a:chOff x="4263650" y="3963700"/>
            <a:chExt cx="298550" cy="295375"/>
          </a:xfrm>
        </p:grpSpPr>
        <p:sp>
          <p:nvSpPr>
            <p:cNvPr id="6783" name="Google Shape;6783;p64"/>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64"/>
          <p:cNvGrpSpPr/>
          <p:nvPr/>
        </p:nvGrpSpPr>
        <p:grpSpPr>
          <a:xfrm>
            <a:off x="8041429" y="2883111"/>
            <a:ext cx="226264" cy="350079"/>
            <a:chOff x="6164975" y="3211525"/>
            <a:chExt cx="191425" cy="296175"/>
          </a:xfrm>
        </p:grpSpPr>
        <p:sp>
          <p:nvSpPr>
            <p:cNvPr id="6791" name="Google Shape;6791;p64"/>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4"/>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64"/>
          <p:cNvGrpSpPr/>
          <p:nvPr/>
        </p:nvGrpSpPr>
        <p:grpSpPr>
          <a:xfrm>
            <a:off x="5303466" y="1531387"/>
            <a:ext cx="352886" cy="350049"/>
            <a:chOff x="946175" y="3253275"/>
            <a:chExt cx="298550" cy="296150"/>
          </a:xfrm>
        </p:grpSpPr>
        <p:sp>
          <p:nvSpPr>
            <p:cNvPr id="6799" name="Google Shape;6799;p64"/>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4"/>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64"/>
          <p:cNvGrpSpPr/>
          <p:nvPr/>
        </p:nvGrpSpPr>
        <p:grpSpPr>
          <a:xfrm>
            <a:off x="5304397" y="1973351"/>
            <a:ext cx="351024" cy="347301"/>
            <a:chOff x="946175" y="3619500"/>
            <a:chExt cx="296975" cy="293825"/>
          </a:xfrm>
        </p:grpSpPr>
        <p:sp>
          <p:nvSpPr>
            <p:cNvPr id="6805" name="Google Shape;6805;p64"/>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64"/>
          <p:cNvGrpSpPr/>
          <p:nvPr/>
        </p:nvGrpSpPr>
        <p:grpSpPr>
          <a:xfrm>
            <a:off x="5303939" y="2417985"/>
            <a:ext cx="351940" cy="350995"/>
            <a:chOff x="944600" y="3981825"/>
            <a:chExt cx="297750" cy="296950"/>
          </a:xfrm>
        </p:grpSpPr>
        <p:sp>
          <p:nvSpPr>
            <p:cNvPr id="6812" name="Google Shape;6812;p64"/>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64"/>
          <p:cNvGrpSpPr/>
          <p:nvPr/>
        </p:nvGrpSpPr>
        <p:grpSpPr>
          <a:xfrm>
            <a:off x="7520875" y="1531845"/>
            <a:ext cx="350079" cy="349133"/>
            <a:chOff x="2768750" y="3227275"/>
            <a:chExt cx="296175" cy="295375"/>
          </a:xfrm>
        </p:grpSpPr>
        <p:sp>
          <p:nvSpPr>
            <p:cNvPr id="6817" name="Google Shape;6817;p64"/>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4"/>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64"/>
          <p:cNvGrpSpPr/>
          <p:nvPr/>
        </p:nvGrpSpPr>
        <p:grpSpPr>
          <a:xfrm>
            <a:off x="7541826" y="1972717"/>
            <a:ext cx="308177" cy="348572"/>
            <a:chOff x="2786075" y="3591800"/>
            <a:chExt cx="260725" cy="294900"/>
          </a:xfrm>
        </p:grpSpPr>
        <p:sp>
          <p:nvSpPr>
            <p:cNvPr id="6826" name="Google Shape;6826;p64"/>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4"/>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64"/>
          <p:cNvGrpSpPr/>
          <p:nvPr/>
        </p:nvGrpSpPr>
        <p:grpSpPr>
          <a:xfrm>
            <a:off x="7582324" y="2418444"/>
            <a:ext cx="227180" cy="350079"/>
            <a:chOff x="2819150" y="3955025"/>
            <a:chExt cx="192200" cy="296175"/>
          </a:xfrm>
        </p:grpSpPr>
        <p:sp>
          <p:nvSpPr>
            <p:cNvPr id="6832" name="Google Shape;6832;p64"/>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64"/>
          <p:cNvGrpSpPr/>
          <p:nvPr/>
        </p:nvGrpSpPr>
        <p:grpSpPr>
          <a:xfrm>
            <a:off x="6206097" y="2884042"/>
            <a:ext cx="349133" cy="348217"/>
            <a:chOff x="4629125" y="3235150"/>
            <a:chExt cx="295375" cy="294600"/>
          </a:xfrm>
        </p:grpSpPr>
        <p:sp>
          <p:nvSpPr>
            <p:cNvPr id="6837" name="Google Shape;6837;p64"/>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64"/>
          <p:cNvGrpSpPr/>
          <p:nvPr/>
        </p:nvGrpSpPr>
        <p:grpSpPr>
          <a:xfrm>
            <a:off x="6206082" y="3331575"/>
            <a:ext cx="349163" cy="349133"/>
            <a:chOff x="4628325" y="3599825"/>
            <a:chExt cx="295400" cy="295375"/>
          </a:xfrm>
        </p:grpSpPr>
        <p:sp>
          <p:nvSpPr>
            <p:cNvPr id="6843" name="Google Shape;6843;p64"/>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4"/>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4"/>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64"/>
          <p:cNvGrpSpPr/>
          <p:nvPr/>
        </p:nvGrpSpPr>
        <p:grpSpPr>
          <a:xfrm>
            <a:off x="6227033" y="3807186"/>
            <a:ext cx="307261" cy="350079"/>
            <a:chOff x="4645650" y="3962900"/>
            <a:chExt cx="259950" cy="296175"/>
          </a:xfrm>
        </p:grpSpPr>
        <p:sp>
          <p:nvSpPr>
            <p:cNvPr id="6856" name="Google Shape;6856;p64"/>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4"/>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4"/>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4"/>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64"/>
          <p:cNvGrpSpPr/>
          <p:nvPr/>
        </p:nvGrpSpPr>
        <p:grpSpPr>
          <a:xfrm>
            <a:off x="7979994" y="3332048"/>
            <a:ext cx="349133" cy="348188"/>
            <a:chOff x="6143725" y="3582500"/>
            <a:chExt cx="295375" cy="294575"/>
          </a:xfrm>
        </p:grpSpPr>
        <p:sp>
          <p:nvSpPr>
            <p:cNvPr id="6863" name="Google Shape;6863;p64"/>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4"/>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64"/>
          <p:cNvGrpSpPr/>
          <p:nvPr/>
        </p:nvGrpSpPr>
        <p:grpSpPr>
          <a:xfrm>
            <a:off x="5748820" y="1531387"/>
            <a:ext cx="350995" cy="350049"/>
            <a:chOff x="1310075" y="3253275"/>
            <a:chExt cx="296950" cy="296150"/>
          </a:xfrm>
        </p:grpSpPr>
        <p:sp>
          <p:nvSpPr>
            <p:cNvPr id="6871" name="Google Shape;6871;p64"/>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4" name="Google Shape;6874;p64"/>
          <p:cNvSpPr/>
          <p:nvPr/>
        </p:nvSpPr>
        <p:spPr>
          <a:xfrm>
            <a:off x="5750241" y="19734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5" name="Google Shape;6875;p64"/>
          <p:cNvGrpSpPr/>
          <p:nvPr/>
        </p:nvGrpSpPr>
        <p:grpSpPr>
          <a:xfrm>
            <a:off x="5748347" y="2417646"/>
            <a:ext cx="351941" cy="351675"/>
            <a:chOff x="1310075" y="3980250"/>
            <a:chExt cx="297750" cy="297525"/>
          </a:xfrm>
        </p:grpSpPr>
        <p:sp>
          <p:nvSpPr>
            <p:cNvPr id="6876" name="Google Shape;6876;p64"/>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4"/>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64"/>
          <p:cNvGrpSpPr/>
          <p:nvPr/>
        </p:nvGrpSpPr>
        <p:grpSpPr>
          <a:xfrm>
            <a:off x="8013136" y="1531845"/>
            <a:ext cx="266305" cy="349133"/>
            <a:chOff x="3167275" y="3227275"/>
            <a:chExt cx="225300" cy="295375"/>
          </a:xfrm>
        </p:grpSpPr>
        <p:sp>
          <p:nvSpPr>
            <p:cNvPr id="6881" name="Google Shape;6881;p64"/>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6" name="Google Shape;6886;p64"/>
          <p:cNvSpPr/>
          <p:nvPr/>
        </p:nvSpPr>
        <p:spPr>
          <a:xfrm>
            <a:off x="7962474" y="19717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7" name="Google Shape;6887;p64"/>
          <p:cNvGrpSpPr/>
          <p:nvPr/>
        </p:nvGrpSpPr>
        <p:grpSpPr>
          <a:xfrm>
            <a:off x="7970318" y="2418902"/>
            <a:ext cx="351940" cy="349163"/>
            <a:chOff x="3133425" y="3955025"/>
            <a:chExt cx="297750" cy="295400"/>
          </a:xfrm>
        </p:grpSpPr>
        <p:sp>
          <p:nvSpPr>
            <p:cNvPr id="6888" name="Google Shape;6888;p64"/>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64"/>
          <p:cNvGrpSpPr/>
          <p:nvPr/>
        </p:nvGrpSpPr>
        <p:grpSpPr>
          <a:xfrm>
            <a:off x="6650491" y="2882490"/>
            <a:ext cx="350079" cy="351320"/>
            <a:chOff x="4991425" y="3234750"/>
            <a:chExt cx="296175" cy="297225"/>
          </a:xfrm>
        </p:grpSpPr>
        <p:sp>
          <p:nvSpPr>
            <p:cNvPr id="6892" name="Google Shape;6892;p64"/>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4"/>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64"/>
          <p:cNvGrpSpPr/>
          <p:nvPr/>
        </p:nvGrpSpPr>
        <p:grpSpPr>
          <a:xfrm>
            <a:off x="6650491" y="3352053"/>
            <a:ext cx="350079" cy="308177"/>
            <a:chOff x="4991425" y="3617150"/>
            <a:chExt cx="296175" cy="260725"/>
          </a:xfrm>
        </p:grpSpPr>
        <p:sp>
          <p:nvSpPr>
            <p:cNvPr id="6899" name="Google Shape;6899;p64"/>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64"/>
          <p:cNvGrpSpPr/>
          <p:nvPr/>
        </p:nvGrpSpPr>
        <p:grpSpPr>
          <a:xfrm>
            <a:off x="6727764" y="3807644"/>
            <a:ext cx="195532" cy="349163"/>
            <a:chOff x="5056800" y="3962900"/>
            <a:chExt cx="165425" cy="295400"/>
          </a:xfrm>
        </p:grpSpPr>
        <p:sp>
          <p:nvSpPr>
            <p:cNvPr id="6907" name="Google Shape;6907;p64"/>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64"/>
          <p:cNvGrpSpPr/>
          <p:nvPr/>
        </p:nvGrpSpPr>
        <p:grpSpPr>
          <a:xfrm>
            <a:off x="7979062" y="3807660"/>
            <a:ext cx="350995" cy="349133"/>
            <a:chOff x="6168925" y="3936925"/>
            <a:chExt cx="296950" cy="295375"/>
          </a:xfrm>
        </p:grpSpPr>
        <p:sp>
          <p:nvSpPr>
            <p:cNvPr id="6911" name="Google Shape;6911;p64"/>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64"/>
          <p:cNvGrpSpPr/>
          <p:nvPr/>
        </p:nvGrpSpPr>
        <p:grpSpPr>
          <a:xfrm>
            <a:off x="6192756" y="1531845"/>
            <a:ext cx="348188" cy="349133"/>
            <a:chOff x="1674750" y="3254050"/>
            <a:chExt cx="294575" cy="295375"/>
          </a:xfrm>
        </p:grpSpPr>
        <p:sp>
          <p:nvSpPr>
            <p:cNvPr id="6918" name="Google Shape;6918;p64"/>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64"/>
          <p:cNvGrpSpPr/>
          <p:nvPr/>
        </p:nvGrpSpPr>
        <p:grpSpPr>
          <a:xfrm>
            <a:off x="6207177" y="1972435"/>
            <a:ext cx="319347" cy="349133"/>
            <a:chOff x="1687350" y="3618725"/>
            <a:chExt cx="270175" cy="295375"/>
          </a:xfrm>
        </p:grpSpPr>
        <p:sp>
          <p:nvSpPr>
            <p:cNvPr id="6922" name="Google Shape;6922;p64"/>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64"/>
          <p:cNvGrpSpPr/>
          <p:nvPr/>
        </p:nvGrpSpPr>
        <p:grpSpPr>
          <a:xfrm>
            <a:off x="6190880" y="2418916"/>
            <a:ext cx="351940" cy="349133"/>
            <a:chOff x="1672375" y="3982600"/>
            <a:chExt cx="297750" cy="295375"/>
          </a:xfrm>
        </p:grpSpPr>
        <p:sp>
          <p:nvSpPr>
            <p:cNvPr id="6926" name="Google Shape;6926;p64"/>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64"/>
          <p:cNvGrpSpPr/>
          <p:nvPr/>
        </p:nvGrpSpPr>
        <p:grpSpPr>
          <a:xfrm>
            <a:off x="4882872" y="2883111"/>
            <a:ext cx="350079" cy="350079"/>
            <a:chOff x="3497300" y="3227275"/>
            <a:chExt cx="296175" cy="296175"/>
          </a:xfrm>
        </p:grpSpPr>
        <p:sp>
          <p:nvSpPr>
            <p:cNvPr id="6930" name="Google Shape;6930;p64"/>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64"/>
          <p:cNvGrpSpPr/>
          <p:nvPr/>
        </p:nvGrpSpPr>
        <p:grpSpPr>
          <a:xfrm>
            <a:off x="4883345" y="3332506"/>
            <a:ext cx="349133" cy="347272"/>
            <a:chOff x="3497300" y="3591950"/>
            <a:chExt cx="295375" cy="293800"/>
          </a:xfrm>
        </p:grpSpPr>
        <p:sp>
          <p:nvSpPr>
            <p:cNvPr id="6939" name="Google Shape;6939;p64"/>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4"/>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64"/>
          <p:cNvGrpSpPr/>
          <p:nvPr/>
        </p:nvGrpSpPr>
        <p:grpSpPr>
          <a:xfrm>
            <a:off x="4883345" y="3807644"/>
            <a:ext cx="349133" cy="349163"/>
            <a:chOff x="3497300" y="3955025"/>
            <a:chExt cx="295375" cy="295400"/>
          </a:xfrm>
        </p:grpSpPr>
        <p:sp>
          <p:nvSpPr>
            <p:cNvPr id="6948" name="Google Shape;6948;p64"/>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64"/>
          <p:cNvGrpSpPr/>
          <p:nvPr/>
        </p:nvGrpSpPr>
        <p:grpSpPr>
          <a:xfrm>
            <a:off x="7107917" y="2883835"/>
            <a:ext cx="327739" cy="348631"/>
            <a:chOff x="5364750" y="3235150"/>
            <a:chExt cx="277275" cy="294950"/>
          </a:xfrm>
        </p:grpSpPr>
        <p:sp>
          <p:nvSpPr>
            <p:cNvPr id="6952" name="Google Shape;6952;p64"/>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64"/>
          <p:cNvGrpSpPr/>
          <p:nvPr/>
        </p:nvGrpSpPr>
        <p:grpSpPr>
          <a:xfrm>
            <a:off x="7096274" y="3330171"/>
            <a:ext cx="351024" cy="351940"/>
            <a:chOff x="5355300" y="3598250"/>
            <a:chExt cx="296975" cy="297750"/>
          </a:xfrm>
        </p:grpSpPr>
        <p:sp>
          <p:nvSpPr>
            <p:cNvPr id="6961" name="Google Shape;6961;p64"/>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64"/>
          <p:cNvGrpSpPr/>
          <p:nvPr/>
        </p:nvGrpSpPr>
        <p:grpSpPr>
          <a:xfrm>
            <a:off x="7100470" y="3869093"/>
            <a:ext cx="342632" cy="226264"/>
            <a:chOff x="5358450" y="4015675"/>
            <a:chExt cx="289875" cy="191425"/>
          </a:xfrm>
        </p:grpSpPr>
        <p:sp>
          <p:nvSpPr>
            <p:cNvPr id="6970" name="Google Shape;6970;p64"/>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64"/>
          <p:cNvGrpSpPr/>
          <p:nvPr/>
        </p:nvGrpSpPr>
        <p:grpSpPr>
          <a:xfrm>
            <a:off x="6226953" y="4251624"/>
            <a:ext cx="351024" cy="325464"/>
            <a:chOff x="6543825" y="3202075"/>
            <a:chExt cx="296975" cy="275350"/>
          </a:xfrm>
        </p:grpSpPr>
        <p:sp>
          <p:nvSpPr>
            <p:cNvPr id="6975" name="Google Shape;6975;p64"/>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64"/>
          <p:cNvGrpSpPr/>
          <p:nvPr/>
        </p:nvGrpSpPr>
        <p:grpSpPr>
          <a:xfrm>
            <a:off x="6633934" y="1531372"/>
            <a:ext cx="350079" cy="350079"/>
            <a:chOff x="2037825" y="3254050"/>
            <a:chExt cx="296175" cy="296175"/>
          </a:xfrm>
        </p:grpSpPr>
        <p:sp>
          <p:nvSpPr>
            <p:cNvPr id="6983" name="Google Shape;6983;p64"/>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4"/>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4"/>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4"/>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64"/>
          <p:cNvGrpSpPr/>
          <p:nvPr/>
        </p:nvGrpSpPr>
        <p:grpSpPr>
          <a:xfrm>
            <a:off x="6632072" y="1972539"/>
            <a:ext cx="353802" cy="348926"/>
            <a:chOff x="2034675" y="3617925"/>
            <a:chExt cx="299325" cy="295200"/>
          </a:xfrm>
        </p:grpSpPr>
        <p:sp>
          <p:nvSpPr>
            <p:cNvPr id="6990" name="Google Shape;6990;p64"/>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64"/>
          <p:cNvGrpSpPr/>
          <p:nvPr/>
        </p:nvGrpSpPr>
        <p:grpSpPr>
          <a:xfrm>
            <a:off x="6633934" y="2418916"/>
            <a:ext cx="350079" cy="349133"/>
            <a:chOff x="2037825" y="3981825"/>
            <a:chExt cx="296175" cy="295375"/>
          </a:xfrm>
        </p:grpSpPr>
        <p:sp>
          <p:nvSpPr>
            <p:cNvPr id="6996" name="Google Shape;6996;p64"/>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4"/>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64"/>
          <p:cNvGrpSpPr/>
          <p:nvPr/>
        </p:nvGrpSpPr>
        <p:grpSpPr>
          <a:xfrm>
            <a:off x="5318952" y="2915232"/>
            <a:ext cx="350079" cy="285837"/>
            <a:chOff x="3860400" y="3254050"/>
            <a:chExt cx="296175" cy="241825"/>
          </a:xfrm>
        </p:grpSpPr>
        <p:sp>
          <p:nvSpPr>
            <p:cNvPr id="7000" name="Google Shape;7000;p64"/>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4"/>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4"/>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64"/>
          <p:cNvGrpSpPr/>
          <p:nvPr/>
        </p:nvGrpSpPr>
        <p:grpSpPr>
          <a:xfrm>
            <a:off x="5318479" y="3331102"/>
            <a:ext cx="351024" cy="350079"/>
            <a:chOff x="3859600" y="3591950"/>
            <a:chExt cx="296975" cy="296175"/>
          </a:xfrm>
        </p:grpSpPr>
        <p:sp>
          <p:nvSpPr>
            <p:cNvPr id="7008" name="Google Shape;7008;p64"/>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4"/>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4"/>
          <p:cNvGrpSpPr/>
          <p:nvPr/>
        </p:nvGrpSpPr>
        <p:grpSpPr>
          <a:xfrm>
            <a:off x="5318952" y="3807186"/>
            <a:ext cx="350079" cy="350079"/>
            <a:chOff x="3860400" y="3955025"/>
            <a:chExt cx="296175" cy="296175"/>
          </a:xfrm>
        </p:grpSpPr>
        <p:sp>
          <p:nvSpPr>
            <p:cNvPr id="7012" name="Google Shape;7012;p64"/>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4"/>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4"/>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64"/>
          <p:cNvGrpSpPr/>
          <p:nvPr/>
        </p:nvGrpSpPr>
        <p:grpSpPr>
          <a:xfrm>
            <a:off x="7534167" y="2883584"/>
            <a:ext cx="355664" cy="349133"/>
            <a:chOff x="5716825" y="3235950"/>
            <a:chExt cx="300900" cy="295375"/>
          </a:xfrm>
        </p:grpSpPr>
        <p:sp>
          <p:nvSpPr>
            <p:cNvPr id="7018" name="Google Shape;7018;p64"/>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4"/>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64"/>
          <p:cNvGrpSpPr/>
          <p:nvPr/>
        </p:nvGrpSpPr>
        <p:grpSpPr>
          <a:xfrm>
            <a:off x="7547199" y="3342272"/>
            <a:ext cx="329601" cy="327739"/>
            <a:chOff x="5727850" y="3609275"/>
            <a:chExt cx="278850" cy="277275"/>
          </a:xfrm>
        </p:grpSpPr>
        <p:sp>
          <p:nvSpPr>
            <p:cNvPr id="7023" name="Google Shape;7023;p64"/>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4"/>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64"/>
          <p:cNvGrpSpPr/>
          <p:nvPr/>
        </p:nvGrpSpPr>
        <p:grpSpPr>
          <a:xfrm>
            <a:off x="7558383" y="3807659"/>
            <a:ext cx="307231" cy="349133"/>
            <a:chOff x="5736525" y="3963700"/>
            <a:chExt cx="259925" cy="295375"/>
          </a:xfrm>
        </p:grpSpPr>
        <p:sp>
          <p:nvSpPr>
            <p:cNvPr id="7029" name="Google Shape;7029;p64"/>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4"/>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4"/>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4"/>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4"/>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64"/>
          <p:cNvGrpSpPr/>
          <p:nvPr/>
        </p:nvGrpSpPr>
        <p:grpSpPr>
          <a:xfrm>
            <a:off x="6649963" y="4256985"/>
            <a:ext cx="351024" cy="350079"/>
            <a:chOff x="6553275" y="3604550"/>
            <a:chExt cx="296975" cy="296175"/>
          </a:xfrm>
        </p:grpSpPr>
        <p:sp>
          <p:nvSpPr>
            <p:cNvPr id="7037" name="Google Shape;7037;p64"/>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4"/>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4"/>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4"/>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46" name="Shape 7046"/>
        <p:cNvGrpSpPr/>
        <p:nvPr/>
      </p:nvGrpSpPr>
      <p:grpSpPr>
        <a:xfrm>
          <a:off x="0" y="0"/>
          <a:ext cx="0" cy="0"/>
          <a:chOff x="0" y="0"/>
          <a:chExt cx="0" cy="0"/>
        </a:xfrm>
      </p:grpSpPr>
      <p:sp>
        <p:nvSpPr>
          <p:cNvPr id="7047" name="Google Shape;7047;p6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048" name="Google Shape;7048;p6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7049" name="Google Shape;7049;p65"/>
          <p:cNvGrpSpPr/>
          <p:nvPr/>
        </p:nvGrpSpPr>
        <p:grpSpPr>
          <a:xfrm>
            <a:off x="877057" y="1532946"/>
            <a:ext cx="294401" cy="353645"/>
            <a:chOff x="-35814600" y="3202075"/>
            <a:chExt cx="242625" cy="291450"/>
          </a:xfrm>
        </p:grpSpPr>
        <p:sp>
          <p:nvSpPr>
            <p:cNvPr id="7050" name="Google Shape;7050;p65"/>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5"/>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5"/>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5"/>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5"/>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5"/>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5"/>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65"/>
          <p:cNvGrpSpPr/>
          <p:nvPr/>
        </p:nvGrpSpPr>
        <p:grpSpPr>
          <a:xfrm>
            <a:off x="847435" y="1973866"/>
            <a:ext cx="353645" cy="353888"/>
            <a:chOff x="-35839800" y="3561025"/>
            <a:chExt cx="291450" cy="291650"/>
          </a:xfrm>
        </p:grpSpPr>
        <p:sp>
          <p:nvSpPr>
            <p:cNvPr id="7058" name="Google Shape;7058;p65"/>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5"/>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5"/>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5"/>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5"/>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5"/>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5"/>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5" name="Google Shape;7065;p65"/>
          <p:cNvSpPr/>
          <p:nvPr/>
        </p:nvSpPr>
        <p:spPr>
          <a:xfrm>
            <a:off x="845859" y="24094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6" name="Google Shape;7066;p65"/>
          <p:cNvGrpSpPr/>
          <p:nvPr/>
        </p:nvGrpSpPr>
        <p:grpSpPr>
          <a:xfrm>
            <a:off x="3084980" y="1532946"/>
            <a:ext cx="353645" cy="353645"/>
            <a:chOff x="-34003850" y="3227275"/>
            <a:chExt cx="291450" cy="291450"/>
          </a:xfrm>
        </p:grpSpPr>
        <p:sp>
          <p:nvSpPr>
            <p:cNvPr id="7067" name="Google Shape;7067;p65"/>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5"/>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5"/>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5"/>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5"/>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65"/>
          <p:cNvGrpSpPr/>
          <p:nvPr/>
        </p:nvGrpSpPr>
        <p:grpSpPr>
          <a:xfrm>
            <a:off x="3084510" y="1973638"/>
            <a:ext cx="354586" cy="354343"/>
            <a:chOff x="-34004625" y="3585850"/>
            <a:chExt cx="292225" cy="292025"/>
          </a:xfrm>
        </p:grpSpPr>
        <p:sp>
          <p:nvSpPr>
            <p:cNvPr id="7073" name="Google Shape;7073;p65"/>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5"/>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5"/>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5"/>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5"/>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65"/>
          <p:cNvGrpSpPr/>
          <p:nvPr/>
        </p:nvGrpSpPr>
        <p:grpSpPr>
          <a:xfrm>
            <a:off x="3084025" y="2408839"/>
            <a:ext cx="355557" cy="354616"/>
            <a:chOff x="-34005425" y="3945575"/>
            <a:chExt cx="293025" cy="292250"/>
          </a:xfrm>
        </p:grpSpPr>
        <p:sp>
          <p:nvSpPr>
            <p:cNvPr id="7079" name="Google Shape;7079;p65"/>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5"/>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5"/>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65"/>
          <p:cNvGrpSpPr/>
          <p:nvPr/>
        </p:nvGrpSpPr>
        <p:grpSpPr>
          <a:xfrm>
            <a:off x="1731124" y="2882015"/>
            <a:ext cx="358408" cy="355557"/>
            <a:chOff x="-32174975" y="3192625"/>
            <a:chExt cx="295375" cy="293025"/>
          </a:xfrm>
        </p:grpSpPr>
        <p:sp>
          <p:nvSpPr>
            <p:cNvPr id="7083" name="Google Shape;7083;p65"/>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5"/>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5"/>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5"/>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7" name="Google Shape;7087;p65"/>
          <p:cNvSpPr/>
          <p:nvPr/>
        </p:nvSpPr>
        <p:spPr>
          <a:xfrm>
            <a:off x="1728170" y="33530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5"/>
          <p:cNvSpPr/>
          <p:nvPr/>
        </p:nvSpPr>
        <p:spPr>
          <a:xfrm>
            <a:off x="1732948" y="38181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9" name="Google Shape;7089;p65"/>
          <p:cNvGrpSpPr/>
          <p:nvPr/>
        </p:nvGrpSpPr>
        <p:grpSpPr>
          <a:xfrm>
            <a:off x="3970274" y="2882970"/>
            <a:ext cx="354586" cy="353645"/>
            <a:chOff x="-30345325" y="3184750"/>
            <a:chExt cx="292225" cy="291450"/>
          </a:xfrm>
        </p:grpSpPr>
        <p:sp>
          <p:nvSpPr>
            <p:cNvPr id="7090" name="Google Shape;7090;p65"/>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5"/>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5"/>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5"/>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5"/>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65"/>
          <p:cNvGrpSpPr/>
          <p:nvPr/>
        </p:nvGrpSpPr>
        <p:grpSpPr>
          <a:xfrm>
            <a:off x="1295026" y="1532946"/>
            <a:ext cx="353645" cy="353645"/>
            <a:chOff x="-35481425" y="3202075"/>
            <a:chExt cx="291450" cy="291450"/>
          </a:xfrm>
        </p:grpSpPr>
        <p:sp>
          <p:nvSpPr>
            <p:cNvPr id="7096" name="Google Shape;7096;p65"/>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5"/>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5"/>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5"/>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5"/>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5"/>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5"/>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65"/>
          <p:cNvGrpSpPr/>
          <p:nvPr/>
        </p:nvGrpSpPr>
        <p:grpSpPr>
          <a:xfrm>
            <a:off x="1294556" y="1974472"/>
            <a:ext cx="354586" cy="352675"/>
            <a:chOff x="-35482200" y="3561225"/>
            <a:chExt cx="292225" cy="290650"/>
          </a:xfrm>
        </p:grpSpPr>
        <p:sp>
          <p:nvSpPr>
            <p:cNvPr id="7104" name="Google Shape;7104;p65"/>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5"/>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5"/>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65"/>
          <p:cNvGrpSpPr/>
          <p:nvPr/>
        </p:nvGrpSpPr>
        <p:grpSpPr>
          <a:xfrm>
            <a:off x="1295026" y="2409340"/>
            <a:ext cx="353645" cy="353615"/>
            <a:chOff x="-35481425" y="3919600"/>
            <a:chExt cx="291450" cy="291425"/>
          </a:xfrm>
        </p:grpSpPr>
        <p:sp>
          <p:nvSpPr>
            <p:cNvPr id="7108" name="Google Shape;7108;p65"/>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5"/>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5"/>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5"/>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5"/>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5"/>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5"/>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5"/>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65"/>
          <p:cNvGrpSpPr/>
          <p:nvPr/>
        </p:nvGrpSpPr>
        <p:grpSpPr>
          <a:xfrm>
            <a:off x="3530661" y="1533431"/>
            <a:ext cx="357468" cy="352675"/>
            <a:chOff x="-33645475" y="3228075"/>
            <a:chExt cx="294600" cy="290650"/>
          </a:xfrm>
        </p:grpSpPr>
        <p:sp>
          <p:nvSpPr>
            <p:cNvPr id="7117" name="Google Shape;7117;p65"/>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5"/>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5"/>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5"/>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5"/>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5"/>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5"/>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65"/>
          <p:cNvGrpSpPr/>
          <p:nvPr/>
        </p:nvGrpSpPr>
        <p:grpSpPr>
          <a:xfrm>
            <a:off x="3531631" y="1973516"/>
            <a:ext cx="355526" cy="354586"/>
            <a:chOff x="-33646250" y="3586425"/>
            <a:chExt cx="293000" cy="292225"/>
          </a:xfrm>
        </p:grpSpPr>
        <p:sp>
          <p:nvSpPr>
            <p:cNvPr id="7125" name="Google Shape;7125;p65"/>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5"/>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65"/>
          <p:cNvGrpSpPr/>
          <p:nvPr/>
        </p:nvGrpSpPr>
        <p:grpSpPr>
          <a:xfrm>
            <a:off x="3532101" y="2408369"/>
            <a:ext cx="354586" cy="355557"/>
            <a:chOff x="-33645475" y="3944800"/>
            <a:chExt cx="292225" cy="293025"/>
          </a:xfrm>
        </p:grpSpPr>
        <p:sp>
          <p:nvSpPr>
            <p:cNvPr id="7128" name="Google Shape;7128;p65"/>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5"/>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5"/>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5"/>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5"/>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5"/>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5"/>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5"/>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5"/>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5"/>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5"/>
          <p:cNvGrpSpPr/>
          <p:nvPr/>
        </p:nvGrpSpPr>
        <p:grpSpPr>
          <a:xfrm>
            <a:off x="2185320" y="2882106"/>
            <a:ext cx="352675" cy="355375"/>
            <a:chOff x="-31809525" y="3192625"/>
            <a:chExt cx="290650" cy="292875"/>
          </a:xfrm>
        </p:grpSpPr>
        <p:sp>
          <p:nvSpPr>
            <p:cNvPr id="7139" name="Google Shape;7139;p65"/>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5"/>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5"/>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5"/>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65"/>
          <p:cNvGrpSpPr/>
          <p:nvPr/>
        </p:nvGrpSpPr>
        <p:grpSpPr>
          <a:xfrm>
            <a:off x="2184835" y="3352658"/>
            <a:ext cx="353645" cy="355557"/>
            <a:chOff x="-31811100" y="3550975"/>
            <a:chExt cx="291450" cy="293025"/>
          </a:xfrm>
        </p:grpSpPr>
        <p:sp>
          <p:nvSpPr>
            <p:cNvPr id="7144" name="Google Shape;7144;p65"/>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5"/>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5"/>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5"/>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5"/>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5"/>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5"/>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65"/>
          <p:cNvGrpSpPr/>
          <p:nvPr/>
        </p:nvGrpSpPr>
        <p:grpSpPr>
          <a:xfrm>
            <a:off x="2178631" y="3816962"/>
            <a:ext cx="366052" cy="356831"/>
            <a:chOff x="-31817400" y="3910025"/>
            <a:chExt cx="301675" cy="294075"/>
          </a:xfrm>
        </p:grpSpPr>
        <p:sp>
          <p:nvSpPr>
            <p:cNvPr id="7152" name="Google Shape;7152;p65"/>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5"/>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5"/>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65"/>
          <p:cNvGrpSpPr/>
          <p:nvPr/>
        </p:nvGrpSpPr>
        <p:grpSpPr>
          <a:xfrm>
            <a:off x="3970259" y="3353143"/>
            <a:ext cx="354616" cy="354586"/>
            <a:chOff x="-30354000" y="3569100"/>
            <a:chExt cx="292250" cy="292225"/>
          </a:xfrm>
        </p:grpSpPr>
        <p:sp>
          <p:nvSpPr>
            <p:cNvPr id="7156" name="Google Shape;7156;p65"/>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5"/>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5"/>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5"/>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5"/>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5"/>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65"/>
          <p:cNvGrpSpPr/>
          <p:nvPr/>
        </p:nvGrpSpPr>
        <p:grpSpPr>
          <a:xfrm>
            <a:off x="1748837" y="1532946"/>
            <a:ext cx="342148" cy="353645"/>
            <a:chOff x="-35118325" y="3202075"/>
            <a:chExt cx="281975" cy="291450"/>
          </a:xfrm>
        </p:grpSpPr>
        <p:sp>
          <p:nvSpPr>
            <p:cNvPr id="7163" name="Google Shape;7163;p65"/>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5"/>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5"/>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5"/>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5"/>
          <p:cNvGrpSpPr/>
          <p:nvPr/>
        </p:nvGrpSpPr>
        <p:grpSpPr>
          <a:xfrm>
            <a:off x="1742618" y="1974199"/>
            <a:ext cx="354586" cy="353221"/>
            <a:chOff x="-35123050" y="3561225"/>
            <a:chExt cx="292225" cy="291100"/>
          </a:xfrm>
        </p:grpSpPr>
        <p:sp>
          <p:nvSpPr>
            <p:cNvPr id="7168" name="Google Shape;7168;p65"/>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5"/>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65"/>
          <p:cNvGrpSpPr/>
          <p:nvPr/>
        </p:nvGrpSpPr>
        <p:grpSpPr>
          <a:xfrm>
            <a:off x="1784677" y="2409340"/>
            <a:ext cx="270467" cy="353615"/>
            <a:chOff x="-35089175" y="3919600"/>
            <a:chExt cx="222900" cy="291425"/>
          </a:xfrm>
        </p:grpSpPr>
        <p:sp>
          <p:nvSpPr>
            <p:cNvPr id="7171" name="Google Shape;7171;p65"/>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5"/>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65"/>
          <p:cNvGrpSpPr/>
          <p:nvPr/>
        </p:nvGrpSpPr>
        <p:grpSpPr>
          <a:xfrm>
            <a:off x="3981673" y="1532703"/>
            <a:ext cx="336445" cy="354131"/>
            <a:chOff x="-33277650" y="3226875"/>
            <a:chExt cx="277275" cy="291850"/>
          </a:xfrm>
        </p:grpSpPr>
        <p:sp>
          <p:nvSpPr>
            <p:cNvPr id="7174" name="Google Shape;7174;p65"/>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5"/>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5"/>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5"/>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5"/>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5"/>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5"/>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65"/>
          <p:cNvGrpSpPr/>
          <p:nvPr/>
        </p:nvGrpSpPr>
        <p:grpSpPr>
          <a:xfrm>
            <a:off x="3973073" y="1973987"/>
            <a:ext cx="353645" cy="353645"/>
            <a:chOff x="-33286325" y="3586425"/>
            <a:chExt cx="291450" cy="291450"/>
          </a:xfrm>
        </p:grpSpPr>
        <p:sp>
          <p:nvSpPr>
            <p:cNvPr id="7182" name="Google Shape;7182;p65"/>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5"/>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5"/>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5"/>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5"/>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65"/>
          <p:cNvGrpSpPr/>
          <p:nvPr/>
        </p:nvGrpSpPr>
        <p:grpSpPr>
          <a:xfrm>
            <a:off x="3973073" y="2408369"/>
            <a:ext cx="353645" cy="355557"/>
            <a:chOff x="-33286325" y="3944800"/>
            <a:chExt cx="291450" cy="293025"/>
          </a:xfrm>
        </p:grpSpPr>
        <p:sp>
          <p:nvSpPr>
            <p:cNvPr id="7188" name="Google Shape;7188;p65"/>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5"/>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5"/>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5"/>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65"/>
          <p:cNvGrpSpPr/>
          <p:nvPr/>
        </p:nvGrpSpPr>
        <p:grpSpPr>
          <a:xfrm>
            <a:off x="2631470" y="2881529"/>
            <a:ext cx="353645" cy="356527"/>
            <a:chOff x="-31452725" y="3191825"/>
            <a:chExt cx="291450" cy="293825"/>
          </a:xfrm>
        </p:grpSpPr>
        <p:sp>
          <p:nvSpPr>
            <p:cNvPr id="7193" name="Google Shape;7193;p65"/>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5"/>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5"/>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5"/>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65"/>
          <p:cNvGrpSpPr/>
          <p:nvPr/>
        </p:nvGrpSpPr>
        <p:grpSpPr>
          <a:xfrm>
            <a:off x="2631000" y="3353144"/>
            <a:ext cx="354586" cy="354586"/>
            <a:chOff x="-31452725" y="3551775"/>
            <a:chExt cx="292225" cy="292225"/>
          </a:xfrm>
        </p:grpSpPr>
        <p:sp>
          <p:nvSpPr>
            <p:cNvPr id="7198" name="Google Shape;7198;p65"/>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5"/>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5"/>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5"/>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65"/>
          <p:cNvGrpSpPr/>
          <p:nvPr/>
        </p:nvGrpSpPr>
        <p:grpSpPr>
          <a:xfrm>
            <a:off x="2629559" y="3817129"/>
            <a:ext cx="357468" cy="356497"/>
            <a:chOff x="-31455100" y="3909350"/>
            <a:chExt cx="294600" cy="293800"/>
          </a:xfrm>
        </p:grpSpPr>
        <p:sp>
          <p:nvSpPr>
            <p:cNvPr id="7203" name="Google Shape;7203;p65"/>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5"/>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65"/>
          <p:cNvGrpSpPr/>
          <p:nvPr/>
        </p:nvGrpSpPr>
        <p:grpSpPr>
          <a:xfrm>
            <a:off x="3970744" y="3818084"/>
            <a:ext cx="353645" cy="354586"/>
            <a:chOff x="-30345325" y="3918800"/>
            <a:chExt cx="291450" cy="292225"/>
          </a:xfrm>
        </p:grpSpPr>
        <p:sp>
          <p:nvSpPr>
            <p:cNvPr id="7206" name="Google Shape;7206;p65"/>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5"/>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5"/>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5"/>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5"/>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65"/>
          <p:cNvGrpSpPr/>
          <p:nvPr/>
        </p:nvGrpSpPr>
        <p:grpSpPr>
          <a:xfrm>
            <a:off x="2200736" y="1532946"/>
            <a:ext cx="332593" cy="353645"/>
            <a:chOff x="-34755225" y="3202075"/>
            <a:chExt cx="274100" cy="291450"/>
          </a:xfrm>
        </p:grpSpPr>
        <p:sp>
          <p:nvSpPr>
            <p:cNvPr id="7212" name="Google Shape;7212;p65"/>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5"/>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5"/>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5"/>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5"/>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5"/>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5"/>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65"/>
          <p:cNvGrpSpPr/>
          <p:nvPr/>
        </p:nvGrpSpPr>
        <p:grpSpPr>
          <a:xfrm>
            <a:off x="2190209" y="1973987"/>
            <a:ext cx="353645" cy="353645"/>
            <a:chOff x="-34763900" y="3561225"/>
            <a:chExt cx="291450" cy="291450"/>
          </a:xfrm>
        </p:grpSpPr>
        <p:sp>
          <p:nvSpPr>
            <p:cNvPr id="7220" name="Google Shape;7220;p65"/>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5"/>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5"/>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3" name="Google Shape;7223;p65"/>
          <p:cNvSpPr/>
          <p:nvPr/>
        </p:nvSpPr>
        <p:spPr>
          <a:xfrm>
            <a:off x="2189608" y="24094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4" name="Google Shape;7224;p65"/>
          <p:cNvGrpSpPr/>
          <p:nvPr/>
        </p:nvGrpSpPr>
        <p:grpSpPr>
          <a:xfrm>
            <a:off x="845106" y="2882499"/>
            <a:ext cx="354586" cy="354586"/>
            <a:chOff x="-32927950" y="3227275"/>
            <a:chExt cx="292225" cy="292225"/>
          </a:xfrm>
        </p:grpSpPr>
        <p:sp>
          <p:nvSpPr>
            <p:cNvPr id="7225" name="Google Shape;7225;p65"/>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5"/>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5"/>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5"/>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5"/>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65"/>
          <p:cNvGrpSpPr/>
          <p:nvPr/>
        </p:nvGrpSpPr>
        <p:grpSpPr>
          <a:xfrm>
            <a:off x="844621" y="3353613"/>
            <a:ext cx="355557" cy="353645"/>
            <a:chOff x="-32927950" y="3586425"/>
            <a:chExt cx="293025" cy="291450"/>
          </a:xfrm>
        </p:grpSpPr>
        <p:sp>
          <p:nvSpPr>
            <p:cNvPr id="7231" name="Google Shape;7231;p65"/>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5"/>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5"/>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5"/>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5"/>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65"/>
          <p:cNvGrpSpPr/>
          <p:nvPr/>
        </p:nvGrpSpPr>
        <p:grpSpPr>
          <a:xfrm>
            <a:off x="845106" y="3817598"/>
            <a:ext cx="354586" cy="355557"/>
            <a:chOff x="-32927950" y="3944800"/>
            <a:chExt cx="292225" cy="293025"/>
          </a:xfrm>
        </p:grpSpPr>
        <p:sp>
          <p:nvSpPr>
            <p:cNvPr id="7237" name="Google Shape;7237;p65"/>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5"/>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5"/>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5"/>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5"/>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5"/>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5"/>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5"/>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5"/>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65"/>
          <p:cNvGrpSpPr/>
          <p:nvPr/>
        </p:nvGrpSpPr>
        <p:grpSpPr>
          <a:xfrm>
            <a:off x="3073898" y="2882849"/>
            <a:ext cx="354586" cy="353888"/>
            <a:chOff x="-31094350" y="3194000"/>
            <a:chExt cx="292225" cy="291650"/>
          </a:xfrm>
        </p:grpSpPr>
        <p:sp>
          <p:nvSpPr>
            <p:cNvPr id="7247" name="Google Shape;7247;p65"/>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5"/>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5"/>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5"/>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5"/>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5"/>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5"/>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5"/>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65"/>
          <p:cNvGrpSpPr/>
          <p:nvPr/>
        </p:nvGrpSpPr>
        <p:grpSpPr>
          <a:xfrm>
            <a:off x="3074368" y="3353341"/>
            <a:ext cx="353645" cy="354191"/>
            <a:chOff x="-31093575" y="3552550"/>
            <a:chExt cx="291450" cy="291900"/>
          </a:xfrm>
        </p:grpSpPr>
        <p:sp>
          <p:nvSpPr>
            <p:cNvPr id="7256" name="Google Shape;7256;p65"/>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5"/>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5"/>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5"/>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65"/>
          <p:cNvGrpSpPr/>
          <p:nvPr/>
        </p:nvGrpSpPr>
        <p:grpSpPr>
          <a:xfrm>
            <a:off x="3074368" y="3818569"/>
            <a:ext cx="353645" cy="353615"/>
            <a:chOff x="-31093575" y="3911725"/>
            <a:chExt cx="291450" cy="291425"/>
          </a:xfrm>
        </p:grpSpPr>
        <p:sp>
          <p:nvSpPr>
            <p:cNvPr id="7261" name="Google Shape;7261;p65"/>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5"/>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65"/>
          <p:cNvGrpSpPr/>
          <p:nvPr/>
        </p:nvGrpSpPr>
        <p:grpSpPr>
          <a:xfrm>
            <a:off x="2183798" y="4275536"/>
            <a:ext cx="356497" cy="354586"/>
            <a:chOff x="-29946000" y="3183175"/>
            <a:chExt cx="293800" cy="292225"/>
          </a:xfrm>
        </p:grpSpPr>
        <p:sp>
          <p:nvSpPr>
            <p:cNvPr id="7264" name="Google Shape;7264;p65"/>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5"/>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5"/>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5"/>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5"/>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5"/>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65"/>
          <p:cNvGrpSpPr/>
          <p:nvPr/>
        </p:nvGrpSpPr>
        <p:grpSpPr>
          <a:xfrm>
            <a:off x="2628330" y="1532689"/>
            <a:ext cx="358408" cy="354161"/>
            <a:chOff x="-34408675" y="3202075"/>
            <a:chExt cx="295375" cy="291875"/>
          </a:xfrm>
        </p:grpSpPr>
        <p:sp>
          <p:nvSpPr>
            <p:cNvPr id="7271" name="Google Shape;7271;p65"/>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5"/>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5"/>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5"/>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65"/>
          <p:cNvGrpSpPr/>
          <p:nvPr/>
        </p:nvGrpSpPr>
        <p:grpSpPr>
          <a:xfrm>
            <a:off x="2630241" y="1972683"/>
            <a:ext cx="354586" cy="356254"/>
            <a:chOff x="-34405525" y="3558075"/>
            <a:chExt cx="292225" cy="293600"/>
          </a:xfrm>
        </p:grpSpPr>
        <p:sp>
          <p:nvSpPr>
            <p:cNvPr id="7276" name="Google Shape;7276;p65"/>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5"/>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5"/>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65"/>
          <p:cNvGrpSpPr/>
          <p:nvPr/>
        </p:nvGrpSpPr>
        <p:grpSpPr>
          <a:xfrm>
            <a:off x="2629755" y="2409340"/>
            <a:ext cx="355557" cy="353615"/>
            <a:chOff x="-34406325" y="3919600"/>
            <a:chExt cx="293025" cy="291425"/>
          </a:xfrm>
        </p:grpSpPr>
        <p:sp>
          <p:nvSpPr>
            <p:cNvPr id="7280" name="Google Shape;7280;p65"/>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5"/>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5"/>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5"/>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5"/>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5"/>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5"/>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65"/>
          <p:cNvGrpSpPr/>
          <p:nvPr/>
        </p:nvGrpSpPr>
        <p:grpSpPr>
          <a:xfrm>
            <a:off x="1293653" y="2888703"/>
            <a:ext cx="353645" cy="342179"/>
            <a:chOff x="-32568800" y="3232000"/>
            <a:chExt cx="291450" cy="282000"/>
          </a:xfrm>
        </p:grpSpPr>
        <p:sp>
          <p:nvSpPr>
            <p:cNvPr id="7288" name="Google Shape;7288;p65"/>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5"/>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65"/>
          <p:cNvGrpSpPr/>
          <p:nvPr/>
        </p:nvGrpSpPr>
        <p:grpSpPr>
          <a:xfrm>
            <a:off x="1293183" y="3353613"/>
            <a:ext cx="354586" cy="353645"/>
            <a:chOff x="-32569575" y="3586425"/>
            <a:chExt cx="292225" cy="291450"/>
          </a:xfrm>
        </p:grpSpPr>
        <p:sp>
          <p:nvSpPr>
            <p:cNvPr id="7291" name="Google Shape;7291;p65"/>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5"/>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65"/>
          <p:cNvGrpSpPr/>
          <p:nvPr/>
        </p:nvGrpSpPr>
        <p:grpSpPr>
          <a:xfrm>
            <a:off x="1284098" y="3818205"/>
            <a:ext cx="372756" cy="354343"/>
            <a:chOff x="-32576675" y="3944600"/>
            <a:chExt cx="307200" cy="292025"/>
          </a:xfrm>
        </p:grpSpPr>
        <p:sp>
          <p:nvSpPr>
            <p:cNvPr id="7294" name="Google Shape;7294;p65"/>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5"/>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65"/>
          <p:cNvGrpSpPr/>
          <p:nvPr/>
        </p:nvGrpSpPr>
        <p:grpSpPr>
          <a:xfrm>
            <a:off x="3529065" y="2882500"/>
            <a:ext cx="354586" cy="354586"/>
            <a:chOff x="-30735200" y="3192625"/>
            <a:chExt cx="292225" cy="292225"/>
          </a:xfrm>
        </p:grpSpPr>
        <p:sp>
          <p:nvSpPr>
            <p:cNvPr id="7297" name="Google Shape;7297;p65"/>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5"/>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5"/>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5"/>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5"/>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5"/>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5"/>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65"/>
          <p:cNvGrpSpPr/>
          <p:nvPr/>
        </p:nvGrpSpPr>
        <p:grpSpPr>
          <a:xfrm>
            <a:off x="3529065" y="3353932"/>
            <a:ext cx="354586" cy="353008"/>
            <a:chOff x="-30735200" y="3552550"/>
            <a:chExt cx="292225" cy="290925"/>
          </a:xfrm>
        </p:grpSpPr>
        <p:sp>
          <p:nvSpPr>
            <p:cNvPr id="7305" name="Google Shape;7305;p65"/>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5"/>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65"/>
          <p:cNvGrpSpPr/>
          <p:nvPr/>
        </p:nvGrpSpPr>
        <p:grpSpPr>
          <a:xfrm>
            <a:off x="3529065" y="3818554"/>
            <a:ext cx="354586" cy="353645"/>
            <a:chOff x="-30735200" y="3910925"/>
            <a:chExt cx="292225" cy="291450"/>
          </a:xfrm>
        </p:grpSpPr>
        <p:sp>
          <p:nvSpPr>
            <p:cNvPr id="7308" name="Google Shape;7308;p65"/>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5"/>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0" name="Google Shape;7310;p65"/>
          <p:cNvSpPr/>
          <p:nvPr/>
        </p:nvSpPr>
        <p:spPr>
          <a:xfrm>
            <a:off x="2632180" y="42756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1" name="Google Shape;7311;p65"/>
          <p:cNvGrpSpPr/>
          <p:nvPr/>
        </p:nvGrpSpPr>
        <p:grpSpPr>
          <a:xfrm>
            <a:off x="4882910" y="1531421"/>
            <a:ext cx="358971" cy="359224"/>
            <a:chOff x="-57956275" y="3197925"/>
            <a:chExt cx="319000" cy="319225"/>
          </a:xfrm>
        </p:grpSpPr>
        <p:sp>
          <p:nvSpPr>
            <p:cNvPr id="7312" name="Google Shape;7312;p65"/>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5"/>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5"/>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5"/>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5"/>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5"/>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5"/>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65"/>
          <p:cNvGrpSpPr/>
          <p:nvPr/>
        </p:nvGrpSpPr>
        <p:grpSpPr>
          <a:xfrm>
            <a:off x="4905064" y="1987846"/>
            <a:ext cx="314662" cy="358971"/>
            <a:chOff x="-57940525" y="3590375"/>
            <a:chExt cx="279625" cy="319000"/>
          </a:xfrm>
        </p:grpSpPr>
        <p:sp>
          <p:nvSpPr>
            <p:cNvPr id="7320" name="Google Shape;7320;p65"/>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5"/>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5"/>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5"/>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5"/>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65"/>
          <p:cNvGrpSpPr/>
          <p:nvPr/>
        </p:nvGrpSpPr>
        <p:grpSpPr>
          <a:xfrm>
            <a:off x="4875945" y="2429217"/>
            <a:ext cx="358099" cy="358999"/>
            <a:chOff x="-57959425" y="3982600"/>
            <a:chExt cx="318225" cy="319025"/>
          </a:xfrm>
        </p:grpSpPr>
        <p:sp>
          <p:nvSpPr>
            <p:cNvPr id="7326" name="Google Shape;7326;p65"/>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5"/>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5"/>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5"/>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65"/>
          <p:cNvGrpSpPr/>
          <p:nvPr/>
        </p:nvGrpSpPr>
        <p:grpSpPr>
          <a:xfrm>
            <a:off x="7076112" y="1532546"/>
            <a:ext cx="357226" cy="357226"/>
            <a:chOff x="-55987225" y="3198925"/>
            <a:chExt cx="317450" cy="317450"/>
          </a:xfrm>
        </p:grpSpPr>
        <p:sp>
          <p:nvSpPr>
            <p:cNvPr id="7331" name="Google Shape;7331;p65"/>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5"/>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5"/>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5"/>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65"/>
          <p:cNvGrpSpPr/>
          <p:nvPr/>
        </p:nvGrpSpPr>
        <p:grpSpPr>
          <a:xfrm>
            <a:off x="7076112" y="1988578"/>
            <a:ext cx="357226" cy="357367"/>
            <a:chOff x="-55987225" y="3591025"/>
            <a:chExt cx="317450" cy="317575"/>
          </a:xfrm>
        </p:grpSpPr>
        <p:sp>
          <p:nvSpPr>
            <p:cNvPr id="7336" name="Google Shape;7336;p65"/>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5"/>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5"/>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5"/>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5"/>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65"/>
          <p:cNvGrpSpPr/>
          <p:nvPr/>
        </p:nvGrpSpPr>
        <p:grpSpPr>
          <a:xfrm>
            <a:off x="7090027" y="2429217"/>
            <a:ext cx="358999" cy="358999"/>
            <a:chOff x="-55988800" y="3982600"/>
            <a:chExt cx="319025" cy="319025"/>
          </a:xfrm>
        </p:grpSpPr>
        <p:sp>
          <p:nvSpPr>
            <p:cNvPr id="7342" name="Google Shape;7342;p65"/>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5"/>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5"/>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5"/>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5"/>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65"/>
          <p:cNvGrpSpPr/>
          <p:nvPr/>
        </p:nvGrpSpPr>
        <p:grpSpPr>
          <a:xfrm>
            <a:off x="5748546" y="2887174"/>
            <a:ext cx="356326" cy="358971"/>
            <a:chOff x="-54026025" y="3192625"/>
            <a:chExt cx="316650" cy="319000"/>
          </a:xfrm>
        </p:grpSpPr>
        <p:sp>
          <p:nvSpPr>
            <p:cNvPr id="7348" name="Google Shape;7348;p65"/>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5"/>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5"/>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5"/>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5"/>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5"/>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5"/>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5"/>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65"/>
          <p:cNvGrpSpPr/>
          <p:nvPr/>
        </p:nvGrpSpPr>
        <p:grpSpPr>
          <a:xfrm>
            <a:off x="5768492" y="3358148"/>
            <a:ext cx="316434" cy="358099"/>
            <a:chOff x="-54007925" y="3584850"/>
            <a:chExt cx="281200" cy="318225"/>
          </a:xfrm>
        </p:grpSpPr>
        <p:sp>
          <p:nvSpPr>
            <p:cNvPr id="7357" name="Google Shape;7357;p65"/>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5"/>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5"/>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5"/>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5"/>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5"/>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65"/>
          <p:cNvGrpSpPr/>
          <p:nvPr/>
        </p:nvGrpSpPr>
        <p:grpSpPr>
          <a:xfrm>
            <a:off x="5768492" y="3820033"/>
            <a:ext cx="316434" cy="358914"/>
            <a:chOff x="-54007925" y="3975575"/>
            <a:chExt cx="281200" cy="318950"/>
          </a:xfrm>
        </p:grpSpPr>
        <p:sp>
          <p:nvSpPr>
            <p:cNvPr id="7364" name="Google Shape;7364;p65"/>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5"/>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5"/>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5"/>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65"/>
          <p:cNvGrpSpPr/>
          <p:nvPr/>
        </p:nvGrpSpPr>
        <p:grpSpPr>
          <a:xfrm>
            <a:off x="8003359" y="2904504"/>
            <a:ext cx="274770" cy="358492"/>
            <a:chOff x="-52005775" y="3208025"/>
            <a:chExt cx="244175" cy="318575"/>
          </a:xfrm>
        </p:grpSpPr>
        <p:sp>
          <p:nvSpPr>
            <p:cNvPr id="7369" name="Google Shape;7369;p65"/>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5"/>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5"/>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5"/>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5"/>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5"/>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5"/>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5"/>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5"/>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5"/>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5"/>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65"/>
          <p:cNvGrpSpPr/>
          <p:nvPr/>
        </p:nvGrpSpPr>
        <p:grpSpPr>
          <a:xfrm>
            <a:off x="5309825" y="1532546"/>
            <a:ext cx="358099" cy="358099"/>
            <a:chOff x="-57568775" y="3198925"/>
            <a:chExt cx="318225" cy="318225"/>
          </a:xfrm>
        </p:grpSpPr>
        <p:sp>
          <p:nvSpPr>
            <p:cNvPr id="7381" name="Google Shape;7381;p65"/>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5"/>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5"/>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5"/>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5"/>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5"/>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5"/>
          <p:cNvGrpSpPr/>
          <p:nvPr/>
        </p:nvGrpSpPr>
        <p:grpSpPr>
          <a:xfrm>
            <a:off x="5331543" y="1987846"/>
            <a:ext cx="314662" cy="358099"/>
            <a:chOff x="-57549075" y="3590375"/>
            <a:chExt cx="279625" cy="318225"/>
          </a:xfrm>
        </p:grpSpPr>
        <p:sp>
          <p:nvSpPr>
            <p:cNvPr id="7388" name="Google Shape;7388;p65"/>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5"/>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5"/>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5"/>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65"/>
          <p:cNvGrpSpPr/>
          <p:nvPr/>
        </p:nvGrpSpPr>
        <p:grpSpPr>
          <a:xfrm>
            <a:off x="5323740" y="2429217"/>
            <a:ext cx="359871" cy="359871"/>
            <a:chOff x="-57570350" y="3982600"/>
            <a:chExt cx="319800" cy="319800"/>
          </a:xfrm>
        </p:grpSpPr>
        <p:sp>
          <p:nvSpPr>
            <p:cNvPr id="7393" name="Google Shape;7393;p65"/>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5"/>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5"/>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5"/>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65"/>
          <p:cNvGrpSpPr/>
          <p:nvPr/>
        </p:nvGrpSpPr>
        <p:grpSpPr>
          <a:xfrm>
            <a:off x="7538779" y="1531646"/>
            <a:ext cx="314662" cy="358999"/>
            <a:chOff x="-55576850" y="3198125"/>
            <a:chExt cx="279625" cy="319025"/>
          </a:xfrm>
        </p:grpSpPr>
        <p:sp>
          <p:nvSpPr>
            <p:cNvPr id="7398" name="Google Shape;7398;p65"/>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5"/>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5"/>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5"/>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65"/>
          <p:cNvGrpSpPr/>
          <p:nvPr/>
        </p:nvGrpSpPr>
        <p:grpSpPr>
          <a:xfrm>
            <a:off x="7516174" y="1987621"/>
            <a:ext cx="359871" cy="358324"/>
            <a:chOff x="-55596550" y="3590175"/>
            <a:chExt cx="319800" cy="318425"/>
          </a:xfrm>
        </p:grpSpPr>
        <p:sp>
          <p:nvSpPr>
            <p:cNvPr id="7403" name="Google Shape;7403;p65"/>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5"/>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5"/>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5"/>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5"/>
          <p:cNvGrpSpPr/>
          <p:nvPr/>
        </p:nvGrpSpPr>
        <p:grpSpPr>
          <a:xfrm>
            <a:off x="7531412" y="2428964"/>
            <a:ext cx="358999" cy="359252"/>
            <a:chOff x="-55595775" y="3982375"/>
            <a:chExt cx="319025" cy="319250"/>
          </a:xfrm>
        </p:grpSpPr>
        <p:sp>
          <p:nvSpPr>
            <p:cNvPr id="7408" name="Google Shape;7408;p65"/>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5"/>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5"/>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5"/>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5"/>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5"/>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65"/>
          <p:cNvGrpSpPr/>
          <p:nvPr/>
        </p:nvGrpSpPr>
        <p:grpSpPr>
          <a:xfrm>
            <a:off x="6188595" y="2887174"/>
            <a:ext cx="358999" cy="358099"/>
            <a:chOff x="-53635375" y="3192625"/>
            <a:chExt cx="319025" cy="318225"/>
          </a:xfrm>
        </p:grpSpPr>
        <p:sp>
          <p:nvSpPr>
            <p:cNvPr id="7415" name="Google Shape;7415;p65"/>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5"/>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5"/>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5"/>
          <p:cNvGrpSpPr/>
          <p:nvPr/>
        </p:nvGrpSpPr>
        <p:grpSpPr>
          <a:xfrm>
            <a:off x="6210763" y="3358148"/>
            <a:ext cx="314662" cy="358999"/>
            <a:chOff x="-53615675" y="3584850"/>
            <a:chExt cx="279625" cy="319025"/>
          </a:xfrm>
        </p:grpSpPr>
        <p:sp>
          <p:nvSpPr>
            <p:cNvPr id="7419" name="Google Shape;7419;p65"/>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5"/>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5"/>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65"/>
          <p:cNvGrpSpPr/>
          <p:nvPr/>
        </p:nvGrpSpPr>
        <p:grpSpPr>
          <a:xfrm>
            <a:off x="6188609" y="3821074"/>
            <a:ext cx="358971" cy="357874"/>
            <a:chOff x="-53634575" y="3976500"/>
            <a:chExt cx="319000" cy="318025"/>
          </a:xfrm>
        </p:grpSpPr>
        <p:sp>
          <p:nvSpPr>
            <p:cNvPr id="7423" name="Google Shape;7423;p65"/>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5"/>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5"/>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5"/>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5"/>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5"/>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5"/>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5"/>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65"/>
          <p:cNvGrpSpPr/>
          <p:nvPr/>
        </p:nvGrpSpPr>
        <p:grpSpPr>
          <a:xfrm>
            <a:off x="7983413" y="3364028"/>
            <a:ext cx="314662" cy="358436"/>
            <a:chOff x="-52023900" y="3590075"/>
            <a:chExt cx="279625" cy="318525"/>
          </a:xfrm>
        </p:grpSpPr>
        <p:sp>
          <p:nvSpPr>
            <p:cNvPr id="7432" name="Google Shape;7432;p65"/>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5"/>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5"/>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5"/>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5"/>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5"/>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5"/>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5"/>
          <p:cNvGrpSpPr/>
          <p:nvPr/>
        </p:nvGrpSpPr>
        <p:grpSpPr>
          <a:xfrm>
            <a:off x="5746654" y="1532546"/>
            <a:ext cx="358971" cy="358971"/>
            <a:chOff x="-57173375" y="3198925"/>
            <a:chExt cx="319000" cy="319000"/>
          </a:xfrm>
        </p:grpSpPr>
        <p:sp>
          <p:nvSpPr>
            <p:cNvPr id="7440" name="Google Shape;7440;p65"/>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5"/>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5"/>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5"/>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5"/>
          <p:cNvGrpSpPr/>
          <p:nvPr/>
        </p:nvGrpSpPr>
        <p:grpSpPr>
          <a:xfrm>
            <a:off x="5747541" y="2009987"/>
            <a:ext cx="357198" cy="314690"/>
            <a:chOff x="-57176525" y="3610050"/>
            <a:chExt cx="317425" cy="279650"/>
          </a:xfrm>
        </p:grpSpPr>
        <p:sp>
          <p:nvSpPr>
            <p:cNvPr id="7445" name="Google Shape;7445;p65"/>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5"/>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5"/>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5"/>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5"/>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65"/>
          <p:cNvGrpSpPr/>
          <p:nvPr/>
        </p:nvGrpSpPr>
        <p:grpSpPr>
          <a:xfrm>
            <a:off x="5779179" y="2428542"/>
            <a:ext cx="323524" cy="358774"/>
            <a:chOff x="-57162350" y="3982000"/>
            <a:chExt cx="287500" cy="318825"/>
          </a:xfrm>
        </p:grpSpPr>
        <p:sp>
          <p:nvSpPr>
            <p:cNvPr id="7451" name="Google Shape;7451;p65"/>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5"/>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5"/>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5"/>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5"/>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5"/>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5"/>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5"/>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65"/>
          <p:cNvGrpSpPr/>
          <p:nvPr/>
        </p:nvGrpSpPr>
        <p:grpSpPr>
          <a:xfrm>
            <a:off x="7957995" y="1532546"/>
            <a:ext cx="358099" cy="356326"/>
            <a:chOff x="-55202750" y="3198925"/>
            <a:chExt cx="318225" cy="316650"/>
          </a:xfrm>
        </p:grpSpPr>
        <p:sp>
          <p:nvSpPr>
            <p:cNvPr id="7460" name="Google Shape;7460;p65"/>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5"/>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5"/>
          <p:cNvGrpSpPr/>
          <p:nvPr/>
        </p:nvGrpSpPr>
        <p:grpSpPr>
          <a:xfrm>
            <a:off x="7968629" y="1987846"/>
            <a:ext cx="336830" cy="358099"/>
            <a:chOff x="-55194875" y="3590375"/>
            <a:chExt cx="299325" cy="318225"/>
          </a:xfrm>
        </p:grpSpPr>
        <p:sp>
          <p:nvSpPr>
            <p:cNvPr id="7463" name="Google Shape;7463;p65"/>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5"/>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5"/>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5"/>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5"/>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5"/>
          <p:cNvGrpSpPr/>
          <p:nvPr/>
        </p:nvGrpSpPr>
        <p:grpSpPr>
          <a:xfrm>
            <a:off x="7973247" y="2430117"/>
            <a:ext cx="357198" cy="357198"/>
            <a:chOff x="-55203525" y="3983400"/>
            <a:chExt cx="317425" cy="317425"/>
          </a:xfrm>
        </p:grpSpPr>
        <p:sp>
          <p:nvSpPr>
            <p:cNvPr id="7469" name="Google Shape;7469;p65"/>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5"/>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5"/>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65"/>
          <p:cNvGrpSpPr/>
          <p:nvPr/>
        </p:nvGrpSpPr>
        <p:grpSpPr>
          <a:xfrm>
            <a:off x="6639727" y="2887174"/>
            <a:ext cx="335930" cy="358971"/>
            <a:chOff x="-53232900" y="3192625"/>
            <a:chExt cx="298525" cy="319000"/>
          </a:xfrm>
        </p:grpSpPr>
        <p:sp>
          <p:nvSpPr>
            <p:cNvPr id="7473" name="Google Shape;7473;p65"/>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5"/>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5"/>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5"/>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5"/>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5"/>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5"/>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5"/>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65"/>
          <p:cNvGrpSpPr/>
          <p:nvPr/>
        </p:nvGrpSpPr>
        <p:grpSpPr>
          <a:xfrm>
            <a:off x="6629093" y="3358148"/>
            <a:ext cx="357198" cy="356326"/>
            <a:chOff x="-53242350" y="3584850"/>
            <a:chExt cx="317425" cy="316650"/>
          </a:xfrm>
        </p:grpSpPr>
        <p:sp>
          <p:nvSpPr>
            <p:cNvPr id="7482" name="Google Shape;7482;p65"/>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5"/>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5"/>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5"/>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5"/>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65"/>
          <p:cNvGrpSpPr/>
          <p:nvPr/>
        </p:nvGrpSpPr>
        <p:grpSpPr>
          <a:xfrm>
            <a:off x="6650362" y="3820849"/>
            <a:ext cx="314662" cy="358999"/>
            <a:chOff x="-53224225" y="3976300"/>
            <a:chExt cx="279625" cy="319025"/>
          </a:xfrm>
        </p:grpSpPr>
        <p:sp>
          <p:nvSpPr>
            <p:cNvPr id="7488" name="Google Shape;7488;p65"/>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5"/>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5"/>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5"/>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5"/>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5"/>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5"/>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65"/>
          <p:cNvGrpSpPr/>
          <p:nvPr/>
        </p:nvGrpSpPr>
        <p:grpSpPr>
          <a:xfrm>
            <a:off x="7961258" y="3828529"/>
            <a:ext cx="358971" cy="358408"/>
            <a:chOff x="-52043575" y="3983125"/>
            <a:chExt cx="319000" cy="318500"/>
          </a:xfrm>
        </p:grpSpPr>
        <p:sp>
          <p:nvSpPr>
            <p:cNvPr id="7496" name="Google Shape;7496;p65"/>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5"/>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5"/>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5"/>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5"/>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5"/>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5"/>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5"/>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5"/>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65"/>
          <p:cNvGrpSpPr/>
          <p:nvPr/>
        </p:nvGrpSpPr>
        <p:grpSpPr>
          <a:xfrm>
            <a:off x="6215199" y="1532546"/>
            <a:ext cx="314662" cy="358971"/>
            <a:chOff x="-56766175" y="3198925"/>
            <a:chExt cx="279625" cy="319000"/>
          </a:xfrm>
        </p:grpSpPr>
        <p:sp>
          <p:nvSpPr>
            <p:cNvPr id="7506" name="Google Shape;7506;p65"/>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5"/>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5"/>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5"/>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5"/>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5"/>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5"/>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65"/>
          <p:cNvGrpSpPr/>
          <p:nvPr/>
        </p:nvGrpSpPr>
        <p:grpSpPr>
          <a:xfrm>
            <a:off x="6214313" y="1987846"/>
            <a:ext cx="316434" cy="358099"/>
            <a:chOff x="-56766175" y="3590375"/>
            <a:chExt cx="281200" cy="318225"/>
          </a:xfrm>
        </p:grpSpPr>
        <p:sp>
          <p:nvSpPr>
            <p:cNvPr id="7514" name="Google Shape;7514;p65"/>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5"/>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5"/>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5"/>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65"/>
          <p:cNvGrpSpPr/>
          <p:nvPr/>
        </p:nvGrpSpPr>
        <p:grpSpPr>
          <a:xfrm>
            <a:off x="6251269" y="2429217"/>
            <a:ext cx="272126" cy="358099"/>
            <a:chOff x="-56747275" y="3982600"/>
            <a:chExt cx="241825" cy="318225"/>
          </a:xfrm>
        </p:grpSpPr>
        <p:sp>
          <p:nvSpPr>
            <p:cNvPr id="7519" name="Google Shape;7519;p65"/>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5"/>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5"/>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5"/>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5"/>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5"/>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5"/>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65"/>
          <p:cNvGrpSpPr/>
          <p:nvPr/>
        </p:nvGrpSpPr>
        <p:grpSpPr>
          <a:xfrm>
            <a:off x="4881188" y="2894264"/>
            <a:ext cx="314662" cy="358971"/>
            <a:chOff x="-54793175" y="3198925"/>
            <a:chExt cx="279625" cy="319000"/>
          </a:xfrm>
        </p:grpSpPr>
        <p:sp>
          <p:nvSpPr>
            <p:cNvPr id="7527" name="Google Shape;7527;p65"/>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5"/>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5"/>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5"/>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5"/>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5"/>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5"/>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65"/>
          <p:cNvGrpSpPr/>
          <p:nvPr/>
        </p:nvGrpSpPr>
        <p:grpSpPr>
          <a:xfrm>
            <a:off x="4859020" y="3371455"/>
            <a:ext cx="358999" cy="342991"/>
            <a:chOff x="-54812875" y="3596675"/>
            <a:chExt cx="319025" cy="304800"/>
          </a:xfrm>
        </p:grpSpPr>
        <p:sp>
          <p:nvSpPr>
            <p:cNvPr id="7535" name="Google Shape;7535;p65"/>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5"/>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5"/>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5"/>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5"/>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5"/>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5"/>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2" name="Google Shape;7542;p65"/>
          <p:cNvSpPr/>
          <p:nvPr/>
        </p:nvSpPr>
        <p:spPr>
          <a:xfrm>
            <a:off x="5033910" y="37457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5"/>
          <p:cNvSpPr/>
          <p:nvPr/>
        </p:nvSpPr>
        <p:spPr>
          <a:xfrm>
            <a:off x="5034361" y="37465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4" name="Google Shape;7544;p65"/>
          <p:cNvGrpSpPr/>
          <p:nvPr/>
        </p:nvGrpSpPr>
        <p:grpSpPr>
          <a:xfrm>
            <a:off x="4881188" y="3827938"/>
            <a:ext cx="314662" cy="358099"/>
            <a:chOff x="-54793175" y="3982600"/>
            <a:chExt cx="279625" cy="318225"/>
          </a:xfrm>
        </p:grpSpPr>
        <p:sp>
          <p:nvSpPr>
            <p:cNvPr id="7545" name="Google Shape;7545;p65"/>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5"/>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5"/>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5"/>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5"/>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5"/>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5"/>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65"/>
          <p:cNvGrpSpPr/>
          <p:nvPr/>
        </p:nvGrpSpPr>
        <p:grpSpPr>
          <a:xfrm>
            <a:off x="7092647" y="2887174"/>
            <a:ext cx="314662" cy="358099"/>
            <a:chOff x="-52832000" y="3192625"/>
            <a:chExt cx="279625" cy="318225"/>
          </a:xfrm>
        </p:grpSpPr>
        <p:sp>
          <p:nvSpPr>
            <p:cNvPr id="7553" name="Google Shape;7553;p65"/>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5"/>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5"/>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5"/>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5"/>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5"/>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5"/>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5"/>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65"/>
          <p:cNvGrpSpPr/>
          <p:nvPr/>
        </p:nvGrpSpPr>
        <p:grpSpPr>
          <a:xfrm>
            <a:off x="7070492" y="3359048"/>
            <a:ext cx="358971" cy="357198"/>
            <a:chOff x="-52851675" y="3585650"/>
            <a:chExt cx="319000" cy="317425"/>
          </a:xfrm>
        </p:grpSpPr>
        <p:sp>
          <p:nvSpPr>
            <p:cNvPr id="7562" name="Google Shape;7562;p65"/>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5"/>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5"/>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5"/>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5"/>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5"/>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65"/>
          <p:cNvGrpSpPr/>
          <p:nvPr/>
        </p:nvGrpSpPr>
        <p:grpSpPr>
          <a:xfrm>
            <a:off x="7092647" y="3820849"/>
            <a:ext cx="314662" cy="358999"/>
            <a:chOff x="-52832000" y="3976300"/>
            <a:chExt cx="279625" cy="319025"/>
          </a:xfrm>
        </p:grpSpPr>
        <p:sp>
          <p:nvSpPr>
            <p:cNvPr id="7569" name="Google Shape;7569;p65"/>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5"/>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5"/>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5"/>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5"/>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65"/>
          <p:cNvGrpSpPr/>
          <p:nvPr/>
        </p:nvGrpSpPr>
        <p:grpSpPr>
          <a:xfrm>
            <a:off x="6209853" y="4275497"/>
            <a:ext cx="316434" cy="358099"/>
            <a:chOff x="-51633225" y="3198925"/>
            <a:chExt cx="281200" cy="318225"/>
          </a:xfrm>
        </p:grpSpPr>
        <p:sp>
          <p:nvSpPr>
            <p:cNvPr id="7575" name="Google Shape;7575;p65"/>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5"/>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5"/>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5"/>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5"/>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5"/>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5"/>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65"/>
          <p:cNvGrpSpPr/>
          <p:nvPr/>
        </p:nvGrpSpPr>
        <p:grpSpPr>
          <a:xfrm>
            <a:off x="6628676" y="1533418"/>
            <a:ext cx="365188" cy="357226"/>
            <a:chOff x="-56396775" y="3199700"/>
            <a:chExt cx="324525" cy="317450"/>
          </a:xfrm>
        </p:grpSpPr>
        <p:sp>
          <p:nvSpPr>
            <p:cNvPr id="7583" name="Google Shape;7583;p65"/>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5"/>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5"/>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5"/>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5"/>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5"/>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65"/>
          <p:cNvGrpSpPr/>
          <p:nvPr/>
        </p:nvGrpSpPr>
        <p:grpSpPr>
          <a:xfrm>
            <a:off x="6631771" y="1999353"/>
            <a:ext cx="358999" cy="335958"/>
            <a:chOff x="-56394425" y="3600600"/>
            <a:chExt cx="319025" cy="298550"/>
          </a:xfrm>
        </p:grpSpPr>
        <p:sp>
          <p:nvSpPr>
            <p:cNvPr id="7590" name="Google Shape;7590;p65"/>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5"/>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5"/>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65"/>
          <p:cNvGrpSpPr/>
          <p:nvPr/>
        </p:nvGrpSpPr>
        <p:grpSpPr>
          <a:xfrm>
            <a:off x="6662538" y="2430117"/>
            <a:ext cx="327068" cy="357198"/>
            <a:chOff x="-56379450" y="3983400"/>
            <a:chExt cx="290650" cy="317425"/>
          </a:xfrm>
        </p:grpSpPr>
        <p:sp>
          <p:nvSpPr>
            <p:cNvPr id="7594" name="Google Shape;7594;p65"/>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5"/>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5"/>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5"/>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5"/>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5"/>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5"/>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5"/>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65"/>
          <p:cNvGrpSpPr/>
          <p:nvPr/>
        </p:nvGrpSpPr>
        <p:grpSpPr>
          <a:xfrm>
            <a:off x="5326242" y="2894264"/>
            <a:ext cx="316434" cy="358971"/>
            <a:chOff x="-54401725" y="3198925"/>
            <a:chExt cx="281200" cy="319000"/>
          </a:xfrm>
        </p:grpSpPr>
        <p:sp>
          <p:nvSpPr>
            <p:cNvPr id="7603" name="Google Shape;7603;p65"/>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5"/>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5"/>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5"/>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5"/>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5"/>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5"/>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5"/>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5"/>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5"/>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5"/>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65"/>
          <p:cNvGrpSpPr/>
          <p:nvPr/>
        </p:nvGrpSpPr>
        <p:grpSpPr>
          <a:xfrm>
            <a:off x="5327128" y="3364365"/>
            <a:ext cx="314662" cy="358099"/>
            <a:chOff x="-54401725" y="3590375"/>
            <a:chExt cx="279625" cy="318225"/>
          </a:xfrm>
        </p:grpSpPr>
        <p:sp>
          <p:nvSpPr>
            <p:cNvPr id="7615" name="Google Shape;7615;p65"/>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5"/>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5"/>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5"/>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5"/>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5"/>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65"/>
          <p:cNvGrpSpPr/>
          <p:nvPr/>
        </p:nvGrpSpPr>
        <p:grpSpPr>
          <a:xfrm>
            <a:off x="5324920" y="3827938"/>
            <a:ext cx="319079" cy="358099"/>
            <a:chOff x="-54403300" y="3982600"/>
            <a:chExt cx="283550" cy="318225"/>
          </a:xfrm>
        </p:grpSpPr>
        <p:sp>
          <p:nvSpPr>
            <p:cNvPr id="7622" name="Google Shape;7622;p65"/>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5"/>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5"/>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5"/>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5"/>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5"/>
          <p:cNvGrpSpPr/>
          <p:nvPr/>
        </p:nvGrpSpPr>
        <p:grpSpPr>
          <a:xfrm>
            <a:off x="7512313" y="2889172"/>
            <a:ext cx="356298" cy="356973"/>
            <a:chOff x="-52458650" y="3194400"/>
            <a:chExt cx="316625" cy="317225"/>
          </a:xfrm>
        </p:grpSpPr>
        <p:sp>
          <p:nvSpPr>
            <p:cNvPr id="7628" name="Google Shape;7628;p65"/>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5"/>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5"/>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5"/>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5"/>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5"/>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5"/>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5"/>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65"/>
          <p:cNvGrpSpPr/>
          <p:nvPr/>
        </p:nvGrpSpPr>
        <p:grpSpPr>
          <a:xfrm>
            <a:off x="7521611" y="3358148"/>
            <a:ext cx="337703" cy="357845"/>
            <a:chOff x="-52450000" y="3584850"/>
            <a:chExt cx="300100" cy="318000"/>
          </a:xfrm>
        </p:grpSpPr>
        <p:sp>
          <p:nvSpPr>
            <p:cNvPr id="7637" name="Google Shape;7637;p65"/>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5"/>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5"/>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5"/>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5"/>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5"/>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5"/>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65"/>
          <p:cNvGrpSpPr/>
          <p:nvPr/>
        </p:nvGrpSpPr>
        <p:grpSpPr>
          <a:xfrm>
            <a:off x="7533131" y="3822621"/>
            <a:ext cx="314662" cy="357226"/>
            <a:chOff x="-52440550" y="3977875"/>
            <a:chExt cx="279625" cy="317450"/>
          </a:xfrm>
        </p:grpSpPr>
        <p:sp>
          <p:nvSpPr>
            <p:cNvPr id="7645" name="Google Shape;7645;p65"/>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5"/>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5"/>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5"/>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5"/>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5"/>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5"/>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5"/>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65"/>
          <p:cNvGrpSpPr/>
          <p:nvPr/>
        </p:nvGrpSpPr>
        <p:grpSpPr>
          <a:xfrm>
            <a:off x="6645066" y="4278827"/>
            <a:ext cx="314662" cy="358999"/>
            <a:chOff x="-51623775" y="3584850"/>
            <a:chExt cx="279625" cy="319025"/>
          </a:xfrm>
        </p:grpSpPr>
        <p:sp>
          <p:nvSpPr>
            <p:cNvPr id="7654" name="Google Shape;7654;p65"/>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5"/>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5"/>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5"/>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5"/>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5"/>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5"/>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5"/>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5"/>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66" name="Shape 7666"/>
        <p:cNvGrpSpPr/>
        <p:nvPr/>
      </p:nvGrpSpPr>
      <p:grpSpPr>
        <a:xfrm>
          <a:off x="0" y="0"/>
          <a:ext cx="0" cy="0"/>
          <a:chOff x="0" y="0"/>
          <a:chExt cx="0" cy="0"/>
        </a:xfrm>
      </p:grpSpPr>
      <p:sp>
        <p:nvSpPr>
          <p:cNvPr id="7667" name="Google Shape;7667;p6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668" name="Google Shape;7668;p6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7669" name="Google Shape;7669;p66"/>
          <p:cNvGrpSpPr/>
          <p:nvPr/>
        </p:nvGrpSpPr>
        <p:grpSpPr>
          <a:xfrm>
            <a:off x="885675" y="1539249"/>
            <a:ext cx="276003" cy="357300"/>
            <a:chOff x="-50469125" y="3183175"/>
            <a:chExt cx="233150" cy="301825"/>
          </a:xfrm>
        </p:grpSpPr>
        <p:sp>
          <p:nvSpPr>
            <p:cNvPr id="7670" name="Google Shape;7670;p66"/>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6"/>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6"/>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66"/>
          <p:cNvGrpSpPr/>
          <p:nvPr/>
        </p:nvGrpSpPr>
        <p:grpSpPr>
          <a:xfrm>
            <a:off x="845574" y="1974651"/>
            <a:ext cx="356205" cy="355288"/>
            <a:chOff x="-50504575" y="3550975"/>
            <a:chExt cx="300900" cy="300125"/>
          </a:xfrm>
        </p:grpSpPr>
        <p:sp>
          <p:nvSpPr>
            <p:cNvPr id="7674" name="Google Shape;7674;p66"/>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6"/>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6"/>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6"/>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66"/>
          <p:cNvGrpSpPr/>
          <p:nvPr/>
        </p:nvGrpSpPr>
        <p:grpSpPr>
          <a:xfrm>
            <a:off x="845574" y="2412893"/>
            <a:ext cx="356205" cy="354341"/>
            <a:chOff x="-50503000" y="3921175"/>
            <a:chExt cx="300900" cy="299325"/>
          </a:xfrm>
        </p:grpSpPr>
        <p:sp>
          <p:nvSpPr>
            <p:cNvPr id="7679" name="Google Shape;7679;p66"/>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6"/>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6"/>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6"/>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6"/>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66"/>
          <p:cNvGrpSpPr/>
          <p:nvPr/>
        </p:nvGrpSpPr>
        <p:grpSpPr>
          <a:xfrm>
            <a:off x="3049627" y="1558811"/>
            <a:ext cx="355258" cy="356205"/>
            <a:chOff x="-48630025" y="3199700"/>
            <a:chExt cx="300100" cy="300900"/>
          </a:xfrm>
        </p:grpSpPr>
        <p:sp>
          <p:nvSpPr>
            <p:cNvPr id="7685" name="Google Shape;7685;p66"/>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6"/>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6"/>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66"/>
          <p:cNvGrpSpPr/>
          <p:nvPr/>
        </p:nvGrpSpPr>
        <p:grpSpPr>
          <a:xfrm>
            <a:off x="3049627" y="1996107"/>
            <a:ext cx="355258" cy="355258"/>
            <a:chOff x="-48630025" y="3569100"/>
            <a:chExt cx="300100" cy="300100"/>
          </a:xfrm>
        </p:grpSpPr>
        <p:sp>
          <p:nvSpPr>
            <p:cNvPr id="7689" name="Google Shape;7689;p66"/>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6"/>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6"/>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6"/>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6"/>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6"/>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6"/>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6"/>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6"/>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6"/>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66"/>
          <p:cNvGrpSpPr/>
          <p:nvPr/>
        </p:nvGrpSpPr>
        <p:grpSpPr>
          <a:xfrm>
            <a:off x="3050101" y="2433403"/>
            <a:ext cx="354311" cy="353394"/>
            <a:chOff x="-48629225" y="3938500"/>
            <a:chExt cx="299300" cy="298525"/>
          </a:xfrm>
        </p:grpSpPr>
        <p:sp>
          <p:nvSpPr>
            <p:cNvPr id="7700" name="Google Shape;7700;p66"/>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6"/>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6"/>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6"/>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66"/>
          <p:cNvGrpSpPr/>
          <p:nvPr/>
        </p:nvGrpSpPr>
        <p:grpSpPr>
          <a:xfrm>
            <a:off x="1785504" y="2904744"/>
            <a:ext cx="311458" cy="354341"/>
            <a:chOff x="-46762575" y="3200500"/>
            <a:chExt cx="263100" cy="299325"/>
          </a:xfrm>
        </p:grpSpPr>
        <p:sp>
          <p:nvSpPr>
            <p:cNvPr id="7705" name="Google Shape;7705;p66"/>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6"/>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6"/>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6"/>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6"/>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66"/>
          <p:cNvGrpSpPr/>
          <p:nvPr/>
        </p:nvGrpSpPr>
        <p:grpSpPr>
          <a:xfrm>
            <a:off x="1763589" y="3363466"/>
            <a:ext cx="355288" cy="312375"/>
            <a:chOff x="-46779900" y="3588000"/>
            <a:chExt cx="300125" cy="263875"/>
          </a:xfrm>
        </p:grpSpPr>
        <p:sp>
          <p:nvSpPr>
            <p:cNvPr id="7711" name="Google Shape;7711;p66"/>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6"/>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6"/>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6"/>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66"/>
          <p:cNvGrpSpPr/>
          <p:nvPr/>
        </p:nvGrpSpPr>
        <p:grpSpPr>
          <a:xfrm>
            <a:off x="1764062" y="3778388"/>
            <a:ext cx="354341" cy="353394"/>
            <a:chOff x="-46779100" y="3938500"/>
            <a:chExt cx="299325" cy="298525"/>
          </a:xfrm>
        </p:grpSpPr>
        <p:sp>
          <p:nvSpPr>
            <p:cNvPr id="7716" name="Google Shape;7716;p66"/>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6"/>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66"/>
          <p:cNvGrpSpPr/>
          <p:nvPr/>
        </p:nvGrpSpPr>
        <p:grpSpPr>
          <a:xfrm>
            <a:off x="3971800" y="2911255"/>
            <a:ext cx="355258" cy="355288"/>
            <a:chOff x="-44924250" y="3206000"/>
            <a:chExt cx="300100" cy="300125"/>
          </a:xfrm>
        </p:grpSpPr>
        <p:sp>
          <p:nvSpPr>
            <p:cNvPr id="7719" name="Google Shape;7719;p66"/>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6"/>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6"/>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6"/>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6"/>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66"/>
          <p:cNvGrpSpPr/>
          <p:nvPr/>
        </p:nvGrpSpPr>
        <p:grpSpPr>
          <a:xfrm>
            <a:off x="1286286" y="1539249"/>
            <a:ext cx="355258" cy="355258"/>
            <a:chOff x="-50134375" y="3183175"/>
            <a:chExt cx="300100" cy="300100"/>
          </a:xfrm>
        </p:grpSpPr>
        <p:sp>
          <p:nvSpPr>
            <p:cNvPr id="7725" name="Google Shape;7725;p66"/>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6"/>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6"/>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6"/>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6"/>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6"/>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6"/>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6"/>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6"/>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6"/>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66"/>
          <p:cNvGrpSpPr/>
          <p:nvPr/>
        </p:nvGrpSpPr>
        <p:grpSpPr>
          <a:xfrm>
            <a:off x="1286286" y="1974651"/>
            <a:ext cx="355258" cy="355288"/>
            <a:chOff x="-50134375" y="3550975"/>
            <a:chExt cx="300100" cy="300125"/>
          </a:xfrm>
        </p:grpSpPr>
        <p:sp>
          <p:nvSpPr>
            <p:cNvPr id="7736" name="Google Shape;7736;p66"/>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6"/>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66"/>
          <p:cNvGrpSpPr/>
          <p:nvPr/>
        </p:nvGrpSpPr>
        <p:grpSpPr>
          <a:xfrm>
            <a:off x="1286286" y="2412183"/>
            <a:ext cx="355258" cy="355051"/>
            <a:chOff x="-50134375" y="3920575"/>
            <a:chExt cx="300100" cy="299925"/>
          </a:xfrm>
        </p:grpSpPr>
        <p:sp>
          <p:nvSpPr>
            <p:cNvPr id="7739" name="Google Shape;7739;p66"/>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6"/>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6"/>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66"/>
          <p:cNvGrpSpPr/>
          <p:nvPr/>
        </p:nvGrpSpPr>
        <p:grpSpPr>
          <a:xfrm>
            <a:off x="3497010" y="1559758"/>
            <a:ext cx="357123" cy="355258"/>
            <a:chOff x="-48262200" y="3200500"/>
            <a:chExt cx="301675" cy="300100"/>
          </a:xfrm>
        </p:grpSpPr>
        <p:sp>
          <p:nvSpPr>
            <p:cNvPr id="7743" name="Google Shape;7743;p66"/>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6"/>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6"/>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6"/>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6"/>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6"/>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6"/>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6"/>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6"/>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66"/>
          <p:cNvGrpSpPr/>
          <p:nvPr/>
        </p:nvGrpSpPr>
        <p:grpSpPr>
          <a:xfrm>
            <a:off x="3526383" y="1996847"/>
            <a:ext cx="298377" cy="354519"/>
            <a:chOff x="-48233050" y="3569725"/>
            <a:chExt cx="252050" cy="299475"/>
          </a:xfrm>
        </p:grpSpPr>
        <p:sp>
          <p:nvSpPr>
            <p:cNvPr id="7753" name="Google Shape;7753;p66"/>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6"/>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6"/>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66"/>
          <p:cNvGrpSpPr/>
          <p:nvPr/>
        </p:nvGrpSpPr>
        <p:grpSpPr>
          <a:xfrm>
            <a:off x="3550148" y="2430591"/>
            <a:ext cx="250847" cy="358070"/>
            <a:chOff x="-48216525" y="3936125"/>
            <a:chExt cx="211900" cy="302475"/>
          </a:xfrm>
        </p:grpSpPr>
        <p:sp>
          <p:nvSpPr>
            <p:cNvPr id="7757" name="Google Shape;7757;p66"/>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6"/>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6"/>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6"/>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66"/>
          <p:cNvGrpSpPr/>
          <p:nvPr/>
        </p:nvGrpSpPr>
        <p:grpSpPr>
          <a:xfrm>
            <a:off x="2205866" y="2905661"/>
            <a:ext cx="355258" cy="355288"/>
            <a:chOff x="-46410500" y="3201275"/>
            <a:chExt cx="300100" cy="300125"/>
          </a:xfrm>
        </p:grpSpPr>
        <p:sp>
          <p:nvSpPr>
            <p:cNvPr id="7762" name="Google Shape;7762;p66"/>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6"/>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6"/>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6"/>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6"/>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66"/>
          <p:cNvGrpSpPr/>
          <p:nvPr/>
        </p:nvGrpSpPr>
        <p:grpSpPr>
          <a:xfrm>
            <a:off x="2205866" y="3341092"/>
            <a:ext cx="355258" cy="356205"/>
            <a:chOff x="-46409700" y="3569100"/>
            <a:chExt cx="300100" cy="300900"/>
          </a:xfrm>
        </p:grpSpPr>
        <p:sp>
          <p:nvSpPr>
            <p:cNvPr id="7768" name="Google Shape;7768;p66"/>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6"/>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6"/>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6"/>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6"/>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66"/>
          <p:cNvGrpSpPr/>
          <p:nvPr/>
        </p:nvGrpSpPr>
        <p:grpSpPr>
          <a:xfrm>
            <a:off x="2193747" y="3776524"/>
            <a:ext cx="379497" cy="358070"/>
            <a:chOff x="-46422300" y="3936925"/>
            <a:chExt cx="320575" cy="302475"/>
          </a:xfrm>
        </p:grpSpPr>
        <p:sp>
          <p:nvSpPr>
            <p:cNvPr id="7774" name="Google Shape;7774;p66"/>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6"/>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6"/>
          <p:cNvGrpSpPr/>
          <p:nvPr/>
        </p:nvGrpSpPr>
        <p:grpSpPr>
          <a:xfrm>
            <a:off x="3971326" y="3330852"/>
            <a:ext cx="356205" cy="355258"/>
            <a:chOff x="-44914800" y="3560450"/>
            <a:chExt cx="300900" cy="300100"/>
          </a:xfrm>
        </p:grpSpPr>
        <p:sp>
          <p:nvSpPr>
            <p:cNvPr id="7777" name="Google Shape;7777;p66"/>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6"/>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6"/>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6"/>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6"/>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66"/>
          <p:cNvGrpSpPr/>
          <p:nvPr/>
        </p:nvGrpSpPr>
        <p:grpSpPr>
          <a:xfrm>
            <a:off x="1726378" y="1539486"/>
            <a:ext cx="354311" cy="354104"/>
            <a:chOff x="-49764975" y="3183375"/>
            <a:chExt cx="299300" cy="299125"/>
          </a:xfrm>
        </p:grpSpPr>
        <p:sp>
          <p:nvSpPr>
            <p:cNvPr id="7783" name="Google Shape;7783;p66"/>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6"/>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6"/>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6"/>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6"/>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6"/>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6"/>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6"/>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6"/>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66"/>
          <p:cNvGrpSpPr/>
          <p:nvPr/>
        </p:nvGrpSpPr>
        <p:grpSpPr>
          <a:xfrm>
            <a:off x="1726378" y="1974947"/>
            <a:ext cx="354311" cy="355909"/>
            <a:chOff x="-49764975" y="3551225"/>
            <a:chExt cx="299300" cy="300650"/>
          </a:xfrm>
        </p:grpSpPr>
        <p:sp>
          <p:nvSpPr>
            <p:cNvPr id="7793" name="Google Shape;7793;p66"/>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6"/>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6"/>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6"/>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6"/>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6"/>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6"/>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6"/>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6"/>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6"/>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6"/>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66"/>
          <p:cNvGrpSpPr/>
          <p:nvPr/>
        </p:nvGrpSpPr>
        <p:grpSpPr>
          <a:xfrm>
            <a:off x="1724040" y="2411710"/>
            <a:ext cx="358987" cy="355525"/>
            <a:chOff x="-49766550" y="3920175"/>
            <a:chExt cx="303250" cy="300325"/>
          </a:xfrm>
        </p:grpSpPr>
        <p:sp>
          <p:nvSpPr>
            <p:cNvPr id="7805" name="Google Shape;7805;p66"/>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6"/>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6"/>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6"/>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66"/>
          <p:cNvGrpSpPr/>
          <p:nvPr/>
        </p:nvGrpSpPr>
        <p:grpSpPr>
          <a:xfrm>
            <a:off x="3939571" y="1559758"/>
            <a:ext cx="357123" cy="354341"/>
            <a:chOff x="-47892800" y="3200500"/>
            <a:chExt cx="301675" cy="299325"/>
          </a:xfrm>
        </p:grpSpPr>
        <p:sp>
          <p:nvSpPr>
            <p:cNvPr id="7810" name="Google Shape;7810;p66"/>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6"/>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6"/>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6"/>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6"/>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6"/>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66"/>
          <p:cNvGrpSpPr/>
          <p:nvPr/>
        </p:nvGrpSpPr>
        <p:grpSpPr>
          <a:xfrm>
            <a:off x="4003437" y="1996107"/>
            <a:ext cx="229391" cy="355258"/>
            <a:chOff x="-47839250" y="3569100"/>
            <a:chExt cx="193775" cy="300100"/>
          </a:xfrm>
        </p:grpSpPr>
        <p:sp>
          <p:nvSpPr>
            <p:cNvPr id="7817" name="Google Shape;7817;p66"/>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6"/>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6"/>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6"/>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6"/>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6"/>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66"/>
          <p:cNvGrpSpPr/>
          <p:nvPr/>
        </p:nvGrpSpPr>
        <p:grpSpPr>
          <a:xfrm>
            <a:off x="3940503" y="2432456"/>
            <a:ext cx="355258" cy="356205"/>
            <a:chOff x="-47892800" y="3937700"/>
            <a:chExt cx="300100" cy="300900"/>
          </a:xfrm>
        </p:grpSpPr>
        <p:sp>
          <p:nvSpPr>
            <p:cNvPr id="7824" name="Google Shape;7824;p66"/>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6"/>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6"/>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6"/>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6"/>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6"/>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6"/>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6"/>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66"/>
          <p:cNvGrpSpPr/>
          <p:nvPr/>
        </p:nvGrpSpPr>
        <p:grpSpPr>
          <a:xfrm>
            <a:off x="2645798" y="2926170"/>
            <a:ext cx="355258" cy="311458"/>
            <a:chOff x="-46042675" y="3218600"/>
            <a:chExt cx="300100" cy="263100"/>
          </a:xfrm>
        </p:grpSpPr>
        <p:sp>
          <p:nvSpPr>
            <p:cNvPr id="7833" name="Google Shape;7833;p66"/>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6"/>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6"/>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6"/>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6"/>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6"/>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66"/>
          <p:cNvGrpSpPr/>
          <p:nvPr/>
        </p:nvGrpSpPr>
        <p:grpSpPr>
          <a:xfrm>
            <a:off x="2645798" y="3340619"/>
            <a:ext cx="355258" cy="323118"/>
            <a:chOff x="-46042675" y="3568700"/>
            <a:chExt cx="300100" cy="272950"/>
          </a:xfrm>
        </p:grpSpPr>
        <p:sp>
          <p:nvSpPr>
            <p:cNvPr id="7840" name="Google Shape;7840;p66"/>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6"/>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6"/>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6"/>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66"/>
          <p:cNvGrpSpPr/>
          <p:nvPr/>
        </p:nvGrpSpPr>
        <p:grpSpPr>
          <a:xfrm>
            <a:off x="2687749" y="3777589"/>
            <a:ext cx="271357" cy="356057"/>
            <a:chOff x="-46007225" y="3937825"/>
            <a:chExt cx="229225" cy="300775"/>
          </a:xfrm>
        </p:grpSpPr>
        <p:sp>
          <p:nvSpPr>
            <p:cNvPr id="7845" name="Google Shape;7845;p66"/>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6"/>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6"/>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6"/>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6"/>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6"/>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6"/>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6"/>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6"/>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6"/>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66"/>
          <p:cNvGrpSpPr/>
          <p:nvPr/>
        </p:nvGrpSpPr>
        <p:grpSpPr>
          <a:xfrm>
            <a:off x="3993241" y="3767675"/>
            <a:ext cx="312375" cy="357596"/>
            <a:chOff x="-44895900" y="3929450"/>
            <a:chExt cx="263875" cy="302075"/>
          </a:xfrm>
        </p:grpSpPr>
        <p:sp>
          <p:nvSpPr>
            <p:cNvPr id="7856" name="Google Shape;7856;p66"/>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6"/>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6"/>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6"/>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6"/>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6"/>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66"/>
          <p:cNvGrpSpPr/>
          <p:nvPr/>
        </p:nvGrpSpPr>
        <p:grpSpPr>
          <a:xfrm>
            <a:off x="2167060" y="1550436"/>
            <a:ext cx="356205" cy="332885"/>
            <a:chOff x="-49397175" y="3192625"/>
            <a:chExt cx="300900" cy="281200"/>
          </a:xfrm>
        </p:grpSpPr>
        <p:sp>
          <p:nvSpPr>
            <p:cNvPr id="7863" name="Google Shape;7863;p66"/>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6"/>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6"/>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6"/>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6"/>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6"/>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6"/>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66"/>
          <p:cNvGrpSpPr/>
          <p:nvPr/>
        </p:nvGrpSpPr>
        <p:grpSpPr>
          <a:xfrm>
            <a:off x="2193163" y="1974651"/>
            <a:ext cx="304000" cy="356205"/>
            <a:chOff x="-49375900" y="3550975"/>
            <a:chExt cx="256800" cy="300900"/>
          </a:xfrm>
        </p:grpSpPr>
        <p:sp>
          <p:nvSpPr>
            <p:cNvPr id="7871" name="Google Shape;7871;p66"/>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6"/>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6"/>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6"/>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6"/>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6"/>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6"/>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6"/>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6"/>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6"/>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6"/>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66"/>
          <p:cNvGrpSpPr/>
          <p:nvPr/>
        </p:nvGrpSpPr>
        <p:grpSpPr>
          <a:xfrm>
            <a:off x="2188516" y="2411946"/>
            <a:ext cx="313293" cy="356205"/>
            <a:chOff x="-49378250" y="3920375"/>
            <a:chExt cx="264650" cy="300900"/>
          </a:xfrm>
        </p:grpSpPr>
        <p:sp>
          <p:nvSpPr>
            <p:cNvPr id="7883" name="Google Shape;7883;p66"/>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6"/>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6"/>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6"/>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6"/>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6"/>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6"/>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66"/>
          <p:cNvGrpSpPr/>
          <p:nvPr/>
        </p:nvGrpSpPr>
        <p:grpSpPr>
          <a:xfrm>
            <a:off x="907504" y="2904744"/>
            <a:ext cx="312375" cy="357123"/>
            <a:chOff x="-47505300" y="3200500"/>
            <a:chExt cx="263875" cy="301675"/>
          </a:xfrm>
        </p:grpSpPr>
        <p:sp>
          <p:nvSpPr>
            <p:cNvPr id="7891" name="Google Shape;7891;p66"/>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6"/>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6"/>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6"/>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6"/>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6"/>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6"/>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6"/>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6"/>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6"/>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6"/>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6"/>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6"/>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66"/>
          <p:cNvGrpSpPr/>
          <p:nvPr/>
        </p:nvGrpSpPr>
        <p:grpSpPr>
          <a:xfrm>
            <a:off x="885604" y="3341092"/>
            <a:ext cx="356176" cy="355051"/>
            <a:chOff x="-47524975" y="3569100"/>
            <a:chExt cx="300875" cy="299925"/>
          </a:xfrm>
        </p:grpSpPr>
        <p:sp>
          <p:nvSpPr>
            <p:cNvPr id="7905" name="Google Shape;7905;p66"/>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6"/>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6"/>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6"/>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6"/>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66"/>
          <p:cNvGrpSpPr/>
          <p:nvPr/>
        </p:nvGrpSpPr>
        <p:grpSpPr>
          <a:xfrm>
            <a:off x="886062" y="3820354"/>
            <a:ext cx="355258" cy="270410"/>
            <a:chOff x="-47523400" y="3973950"/>
            <a:chExt cx="300100" cy="228425"/>
          </a:xfrm>
        </p:grpSpPr>
        <p:sp>
          <p:nvSpPr>
            <p:cNvPr id="7911" name="Google Shape;7911;p66"/>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6"/>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6"/>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6"/>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6"/>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6"/>
          <p:cNvGrpSpPr/>
          <p:nvPr/>
        </p:nvGrpSpPr>
        <p:grpSpPr>
          <a:xfrm>
            <a:off x="3091183" y="2903353"/>
            <a:ext cx="354341" cy="357596"/>
            <a:chOff x="-45673275" y="3199325"/>
            <a:chExt cx="299325" cy="302075"/>
          </a:xfrm>
        </p:grpSpPr>
        <p:sp>
          <p:nvSpPr>
            <p:cNvPr id="7917" name="Google Shape;7917;p66"/>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6"/>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6"/>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66"/>
          <p:cNvGrpSpPr/>
          <p:nvPr/>
        </p:nvGrpSpPr>
        <p:grpSpPr>
          <a:xfrm>
            <a:off x="3090251" y="3361602"/>
            <a:ext cx="356205" cy="314240"/>
            <a:chOff x="-45674075" y="3586425"/>
            <a:chExt cx="300900" cy="265450"/>
          </a:xfrm>
        </p:grpSpPr>
        <p:sp>
          <p:nvSpPr>
            <p:cNvPr id="7921" name="Google Shape;7921;p66"/>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6"/>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66"/>
          <p:cNvGrpSpPr/>
          <p:nvPr/>
        </p:nvGrpSpPr>
        <p:grpSpPr>
          <a:xfrm>
            <a:off x="3091183" y="3777441"/>
            <a:ext cx="354341" cy="356205"/>
            <a:chOff x="-45673275" y="3937700"/>
            <a:chExt cx="299325" cy="300900"/>
          </a:xfrm>
        </p:grpSpPr>
        <p:sp>
          <p:nvSpPr>
            <p:cNvPr id="7924" name="Google Shape;7924;p66"/>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6"/>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6"/>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6"/>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6"/>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6"/>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66"/>
          <p:cNvGrpSpPr/>
          <p:nvPr/>
        </p:nvGrpSpPr>
        <p:grpSpPr>
          <a:xfrm>
            <a:off x="2205349" y="4270225"/>
            <a:ext cx="356205" cy="356205"/>
            <a:chOff x="-44512325" y="3176075"/>
            <a:chExt cx="300900" cy="300900"/>
          </a:xfrm>
        </p:grpSpPr>
        <p:sp>
          <p:nvSpPr>
            <p:cNvPr id="7931" name="Google Shape;7931;p66"/>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6"/>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6"/>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66"/>
          <p:cNvGrpSpPr/>
          <p:nvPr/>
        </p:nvGrpSpPr>
        <p:grpSpPr>
          <a:xfrm>
            <a:off x="2608689" y="1539249"/>
            <a:ext cx="354341" cy="354341"/>
            <a:chOff x="-49027775" y="3183175"/>
            <a:chExt cx="299325" cy="299325"/>
          </a:xfrm>
        </p:grpSpPr>
        <p:sp>
          <p:nvSpPr>
            <p:cNvPr id="7935" name="Google Shape;7935;p66"/>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6"/>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6"/>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6"/>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66"/>
          <p:cNvGrpSpPr/>
          <p:nvPr/>
        </p:nvGrpSpPr>
        <p:grpSpPr>
          <a:xfrm>
            <a:off x="2608230" y="1974651"/>
            <a:ext cx="355258" cy="357152"/>
            <a:chOff x="-49027775" y="3550975"/>
            <a:chExt cx="300100" cy="301700"/>
          </a:xfrm>
        </p:grpSpPr>
        <p:sp>
          <p:nvSpPr>
            <p:cNvPr id="7940" name="Google Shape;7940;p66"/>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6"/>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6"/>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6"/>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6"/>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6"/>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6"/>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6"/>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6"/>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6"/>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66"/>
          <p:cNvGrpSpPr/>
          <p:nvPr/>
        </p:nvGrpSpPr>
        <p:grpSpPr>
          <a:xfrm>
            <a:off x="2606306" y="2411710"/>
            <a:ext cx="359106" cy="355525"/>
            <a:chOff x="-49031025" y="3920175"/>
            <a:chExt cx="303350" cy="300325"/>
          </a:xfrm>
        </p:grpSpPr>
        <p:sp>
          <p:nvSpPr>
            <p:cNvPr id="7951" name="Google Shape;7951;p66"/>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6"/>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6"/>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6"/>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6"/>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6"/>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66"/>
          <p:cNvGrpSpPr/>
          <p:nvPr/>
        </p:nvGrpSpPr>
        <p:grpSpPr>
          <a:xfrm>
            <a:off x="1322411" y="2904744"/>
            <a:ext cx="356176" cy="354341"/>
            <a:chOff x="-47155575" y="3200500"/>
            <a:chExt cx="300875" cy="299325"/>
          </a:xfrm>
        </p:grpSpPr>
        <p:sp>
          <p:nvSpPr>
            <p:cNvPr id="7958" name="Google Shape;7958;p66"/>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6"/>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6"/>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6"/>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6"/>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6"/>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66"/>
          <p:cNvGrpSpPr/>
          <p:nvPr/>
        </p:nvGrpSpPr>
        <p:grpSpPr>
          <a:xfrm>
            <a:off x="1322870" y="3341092"/>
            <a:ext cx="355258" cy="355258"/>
            <a:chOff x="-47154800" y="3569100"/>
            <a:chExt cx="300100" cy="300100"/>
          </a:xfrm>
        </p:grpSpPr>
        <p:sp>
          <p:nvSpPr>
            <p:cNvPr id="7965" name="Google Shape;7965;p66"/>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6"/>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6"/>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6"/>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6"/>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6"/>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66"/>
          <p:cNvGrpSpPr/>
          <p:nvPr/>
        </p:nvGrpSpPr>
        <p:grpSpPr>
          <a:xfrm>
            <a:off x="1323343" y="3779305"/>
            <a:ext cx="354311" cy="353423"/>
            <a:chOff x="-47154000" y="3939275"/>
            <a:chExt cx="299300" cy="298550"/>
          </a:xfrm>
        </p:grpSpPr>
        <p:sp>
          <p:nvSpPr>
            <p:cNvPr id="7972" name="Google Shape;7972;p66"/>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6"/>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6"/>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6"/>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66"/>
          <p:cNvGrpSpPr/>
          <p:nvPr/>
        </p:nvGrpSpPr>
        <p:grpSpPr>
          <a:xfrm>
            <a:off x="3548633" y="2904744"/>
            <a:ext cx="312375" cy="354341"/>
            <a:chOff x="-45286550" y="3200500"/>
            <a:chExt cx="263875" cy="299325"/>
          </a:xfrm>
        </p:grpSpPr>
        <p:sp>
          <p:nvSpPr>
            <p:cNvPr id="7977" name="Google Shape;7977;p66"/>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6"/>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6"/>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66"/>
          <p:cNvGrpSpPr/>
          <p:nvPr/>
        </p:nvGrpSpPr>
        <p:grpSpPr>
          <a:xfrm>
            <a:off x="3548633" y="3342039"/>
            <a:ext cx="312375" cy="354311"/>
            <a:chOff x="-45286550" y="3569900"/>
            <a:chExt cx="263875" cy="299300"/>
          </a:xfrm>
        </p:grpSpPr>
        <p:sp>
          <p:nvSpPr>
            <p:cNvPr id="7981" name="Google Shape;7981;p66"/>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6"/>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6"/>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6"/>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6"/>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6"/>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66"/>
          <p:cNvGrpSpPr/>
          <p:nvPr/>
        </p:nvGrpSpPr>
        <p:grpSpPr>
          <a:xfrm>
            <a:off x="3559820" y="3778388"/>
            <a:ext cx="290001" cy="355258"/>
            <a:chOff x="-45277900" y="3938500"/>
            <a:chExt cx="244975" cy="300100"/>
          </a:xfrm>
        </p:grpSpPr>
        <p:sp>
          <p:nvSpPr>
            <p:cNvPr id="7988" name="Google Shape;7988;p66"/>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6"/>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6"/>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6"/>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66"/>
          <p:cNvGrpSpPr/>
          <p:nvPr/>
        </p:nvGrpSpPr>
        <p:grpSpPr>
          <a:xfrm>
            <a:off x="2645769" y="4247490"/>
            <a:ext cx="355258" cy="355258"/>
            <a:chOff x="-44502875" y="3576975"/>
            <a:chExt cx="300100" cy="300100"/>
          </a:xfrm>
        </p:grpSpPr>
        <p:sp>
          <p:nvSpPr>
            <p:cNvPr id="7993" name="Google Shape;7993;p66"/>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6"/>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6"/>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66"/>
          <p:cNvGrpSpPr/>
          <p:nvPr/>
        </p:nvGrpSpPr>
        <p:grpSpPr>
          <a:xfrm>
            <a:off x="4858968" y="1532275"/>
            <a:ext cx="356221" cy="354973"/>
            <a:chOff x="-13947000" y="3212800"/>
            <a:chExt cx="353675" cy="352400"/>
          </a:xfrm>
        </p:grpSpPr>
        <p:sp>
          <p:nvSpPr>
            <p:cNvPr id="7997" name="Google Shape;7997;p66"/>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6"/>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66"/>
          <p:cNvGrpSpPr/>
          <p:nvPr/>
        </p:nvGrpSpPr>
        <p:grpSpPr>
          <a:xfrm>
            <a:off x="4858981" y="1973145"/>
            <a:ext cx="356196" cy="354670"/>
            <a:chOff x="-13946200" y="3647075"/>
            <a:chExt cx="353650" cy="352100"/>
          </a:xfrm>
        </p:grpSpPr>
        <p:sp>
          <p:nvSpPr>
            <p:cNvPr id="8000" name="Google Shape;8000;p66"/>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6"/>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6"/>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6"/>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6"/>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6"/>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6" name="Google Shape;8006;p66"/>
          <p:cNvSpPr/>
          <p:nvPr/>
        </p:nvSpPr>
        <p:spPr>
          <a:xfrm>
            <a:off x="4902088" y="24178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7" name="Google Shape;8007;p66"/>
          <p:cNvGrpSpPr/>
          <p:nvPr/>
        </p:nvGrpSpPr>
        <p:grpSpPr>
          <a:xfrm>
            <a:off x="6642374" y="1532628"/>
            <a:ext cx="357002" cy="354267"/>
            <a:chOff x="-12163025" y="3214275"/>
            <a:chExt cx="354450" cy="351700"/>
          </a:xfrm>
        </p:grpSpPr>
        <p:sp>
          <p:nvSpPr>
            <p:cNvPr id="8008" name="Google Shape;8008;p66"/>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6"/>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6"/>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66"/>
          <p:cNvGrpSpPr/>
          <p:nvPr/>
        </p:nvGrpSpPr>
        <p:grpSpPr>
          <a:xfrm>
            <a:off x="6643154" y="1972365"/>
            <a:ext cx="355441" cy="356232"/>
            <a:chOff x="-12160675" y="3647875"/>
            <a:chExt cx="352900" cy="353650"/>
          </a:xfrm>
        </p:grpSpPr>
        <p:sp>
          <p:nvSpPr>
            <p:cNvPr id="8012" name="Google Shape;8012;p66"/>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6"/>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6"/>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6"/>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6"/>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6"/>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6"/>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66"/>
          <p:cNvGrpSpPr/>
          <p:nvPr/>
        </p:nvGrpSpPr>
        <p:grpSpPr>
          <a:xfrm>
            <a:off x="6653870" y="2416821"/>
            <a:ext cx="354635" cy="356232"/>
            <a:chOff x="-12160675" y="4081850"/>
            <a:chExt cx="352100" cy="353650"/>
          </a:xfrm>
        </p:grpSpPr>
        <p:sp>
          <p:nvSpPr>
            <p:cNvPr id="8020" name="Google Shape;8020;p66"/>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6"/>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6"/>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6"/>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6"/>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6"/>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66"/>
          <p:cNvGrpSpPr/>
          <p:nvPr/>
        </p:nvGrpSpPr>
        <p:grpSpPr>
          <a:xfrm>
            <a:off x="4858836" y="2891264"/>
            <a:ext cx="355416" cy="355652"/>
            <a:chOff x="-10391650" y="3180600"/>
            <a:chExt cx="352875" cy="353075"/>
          </a:xfrm>
        </p:grpSpPr>
        <p:sp>
          <p:nvSpPr>
            <p:cNvPr id="8027" name="Google Shape;8027;p66"/>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6"/>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6"/>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6"/>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6"/>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6"/>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66"/>
          <p:cNvGrpSpPr/>
          <p:nvPr/>
        </p:nvGrpSpPr>
        <p:grpSpPr>
          <a:xfrm>
            <a:off x="4858835" y="3368062"/>
            <a:ext cx="354635" cy="353890"/>
            <a:chOff x="-10390875" y="3616350"/>
            <a:chExt cx="352100" cy="351325"/>
          </a:xfrm>
        </p:grpSpPr>
        <p:sp>
          <p:nvSpPr>
            <p:cNvPr id="8034" name="Google Shape;8034;p66"/>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6"/>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6"/>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66"/>
          <p:cNvGrpSpPr/>
          <p:nvPr/>
        </p:nvGrpSpPr>
        <p:grpSpPr>
          <a:xfrm>
            <a:off x="7525810" y="2892727"/>
            <a:ext cx="312585" cy="354670"/>
            <a:chOff x="-10370400" y="4049550"/>
            <a:chExt cx="310350" cy="352100"/>
          </a:xfrm>
        </p:grpSpPr>
        <p:sp>
          <p:nvSpPr>
            <p:cNvPr id="8038" name="Google Shape;8038;p66"/>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6"/>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6"/>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6"/>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6"/>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66"/>
          <p:cNvGrpSpPr/>
          <p:nvPr/>
        </p:nvGrpSpPr>
        <p:grpSpPr>
          <a:xfrm>
            <a:off x="6630066" y="2891668"/>
            <a:ext cx="379236" cy="354847"/>
            <a:chOff x="-8674650" y="3210975"/>
            <a:chExt cx="376525" cy="352275"/>
          </a:xfrm>
        </p:grpSpPr>
        <p:sp>
          <p:nvSpPr>
            <p:cNvPr id="8044" name="Google Shape;8044;p66"/>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6"/>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6"/>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6"/>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6"/>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6"/>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66"/>
          <p:cNvGrpSpPr/>
          <p:nvPr/>
        </p:nvGrpSpPr>
        <p:grpSpPr>
          <a:xfrm>
            <a:off x="5301563" y="1531633"/>
            <a:ext cx="356221" cy="356257"/>
            <a:chOff x="-13512225" y="3211525"/>
            <a:chExt cx="353675" cy="353675"/>
          </a:xfrm>
        </p:grpSpPr>
        <p:sp>
          <p:nvSpPr>
            <p:cNvPr id="8051" name="Google Shape;8051;p66"/>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6"/>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6"/>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6"/>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6"/>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66"/>
          <p:cNvGrpSpPr/>
          <p:nvPr/>
        </p:nvGrpSpPr>
        <p:grpSpPr>
          <a:xfrm>
            <a:off x="5301563" y="1973145"/>
            <a:ext cx="356221" cy="354670"/>
            <a:chOff x="-13512225" y="3647075"/>
            <a:chExt cx="353675" cy="352100"/>
          </a:xfrm>
        </p:grpSpPr>
        <p:sp>
          <p:nvSpPr>
            <p:cNvPr id="8057" name="Google Shape;8057;p66"/>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6"/>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6"/>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6"/>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6"/>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6"/>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6"/>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6"/>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6"/>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6"/>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66"/>
          <p:cNvGrpSpPr/>
          <p:nvPr/>
        </p:nvGrpSpPr>
        <p:grpSpPr>
          <a:xfrm>
            <a:off x="5311876" y="2417211"/>
            <a:ext cx="356221" cy="355451"/>
            <a:chOff x="-13512225" y="4080275"/>
            <a:chExt cx="353675" cy="352875"/>
          </a:xfrm>
        </p:grpSpPr>
        <p:sp>
          <p:nvSpPr>
            <p:cNvPr id="8068" name="Google Shape;8068;p66"/>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6"/>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6"/>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6"/>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6"/>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6"/>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6"/>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6"/>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6"/>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6"/>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6"/>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66"/>
          <p:cNvGrpSpPr/>
          <p:nvPr/>
        </p:nvGrpSpPr>
        <p:grpSpPr>
          <a:xfrm>
            <a:off x="7084956" y="1564572"/>
            <a:ext cx="356196" cy="290379"/>
            <a:chOff x="-11728250" y="3245400"/>
            <a:chExt cx="353650" cy="288275"/>
          </a:xfrm>
        </p:grpSpPr>
        <p:sp>
          <p:nvSpPr>
            <p:cNvPr id="8080" name="Google Shape;8080;p66"/>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6"/>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6"/>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6"/>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6"/>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5" name="Google Shape;8085;p66"/>
          <p:cNvSpPr/>
          <p:nvPr/>
        </p:nvSpPr>
        <p:spPr>
          <a:xfrm>
            <a:off x="7242366" y="2108233"/>
            <a:ext cx="40464" cy="84135"/>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6" name="Google Shape;8086;p66"/>
          <p:cNvGrpSpPr/>
          <p:nvPr/>
        </p:nvGrpSpPr>
        <p:grpSpPr>
          <a:xfrm>
            <a:off x="7083760" y="1971660"/>
            <a:ext cx="358588" cy="357642"/>
            <a:chOff x="-11729050" y="3646475"/>
            <a:chExt cx="356025" cy="355050"/>
          </a:xfrm>
        </p:grpSpPr>
        <p:sp>
          <p:nvSpPr>
            <p:cNvPr id="8087" name="Google Shape;8087;p66"/>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6"/>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6"/>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6"/>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6"/>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6"/>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6"/>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6"/>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6"/>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6"/>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6"/>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66"/>
          <p:cNvGrpSpPr/>
          <p:nvPr/>
        </p:nvGrpSpPr>
        <p:grpSpPr>
          <a:xfrm>
            <a:off x="7117464" y="2417211"/>
            <a:ext cx="311804" cy="355451"/>
            <a:chOff x="-11703850" y="4081850"/>
            <a:chExt cx="309575" cy="352875"/>
          </a:xfrm>
        </p:grpSpPr>
        <p:sp>
          <p:nvSpPr>
            <p:cNvPr id="8099" name="Google Shape;8099;p66"/>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6"/>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6"/>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6"/>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6"/>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6"/>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6"/>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6"/>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66"/>
          <p:cNvGrpSpPr/>
          <p:nvPr/>
        </p:nvGrpSpPr>
        <p:grpSpPr>
          <a:xfrm>
            <a:off x="5306120" y="2891364"/>
            <a:ext cx="357002" cy="355451"/>
            <a:chOff x="-9958475" y="3180025"/>
            <a:chExt cx="354450" cy="352875"/>
          </a:xfrm>
        </p:grpSpPr>
        <p:sp>
          <p:nvSpPr>
            <p:cNvPr id="8108" name="Google Shape;8108;p66"/>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6"/>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6"/>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66"/>
          <p:cNvGrpSpPr/>
          <p:nvPr/>
        </p:nvGrpSpPr>
        <p:grpSpPr>
          <a:xfrm>
            <a:off x="5315247" y="3367345"/>
            <a:ext cx="337966" cy="355325"/>
            <a:chOff x="-9949025" y="3615575"/>
            <a:chExt cx="335550" cy="352750"/>
          </a:xfrm>
        </p:grpSpPr>
        <p:sp>
          <p:nvSpPr>
            <p:cNvPr id="8112" name="Google Shape;8112;p66"/>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6"/>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6"/>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66"/>
          <p:cNvGrpSpPr/>
          <p:nvPr/>
        </p:nvGrpSpPr>
        <p:grpSpPr>
          <a:xfrm>
            <a:off x="7950093" y="2890851"/>
            <a:ext cx="360175" cy="358423"/>
            <a:chOff x="-9961625" y="4048175"/>
            <a:chExt cx="357600" cy="355825"/>
          </a:xfrm>
        </p:grpSpPr>
        <p:sp>
          <p:nvSpPr>
            <p:cNvPr id="8116" name="Google Shape;8116;p66"/>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6"/>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6"/>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6"/>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6"/>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6"/>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66"/>
          <p:cNvGrpSpPr/>
          <p:nvPr/>
        </p:nvGrpSpPr>
        <p:grpSpPr>
          <a:xfrm>
            <a:off x="6636814" y="3366363"/>
            <a:ext cx="364959" cy="357289"/>
            <a:chOff x="-8680950" y="3624225"/>
            <a:chExt cx="362350" cy="354700"/>
          </a:xfrm>
        </p:grpSpPr>
        <p:sp>
          <p:nvSpPr>
            <p:cNvPr id="8123" name="Google Shape;8123;p66"/>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6"/>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6"/>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6"/>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6"/>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6"/>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6"/>
          <p:cNvGrpSpPr/>
          <p:nvPr/>
        </p:nvGrpSpPr>
        <p:grpSpPr>
          <a:xfrm>
            <a:off x="5773058" y="1532024"/>
            <a:ext cx="313365" cy="355476"/>
            <a:chOff x="-13056975" y="3212300"/>
            <a:chExt cx="311125" cy="352900"/>
          </a:xfrm>
        </p:grpSpPr>
        <p:sp>
          <p:nvSpPr>
            <p:cNvPr id="8130" name="Google Shape;8130;p66"/>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6"/>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6"/>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6"/>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66"/>
          <p:cNvGrpSpPr/>
          <p:nvPr/>
        </p:nvGrpSpPr>
        <p:grpSpPr>
          <a:xfrm>
            <a:off x="5750446" y="1972818"/>
            <a:ext cx="358588" cy="355325"/>
            <a:chOff x="-13077450" y="3647075"/>
            <a:chExt cx="356025" cy="352750"/>
          </a:xfrm>
        </p:grpSpPr>
        <p:sp>
          <p:nvSpPr>
            <p:cNvPr id="8135" name="Google Shape;8135;p66"/>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6"/>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6"/>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66"/>
          <p:cNvGrpSpPr/>
          <p:nvPr/>
        </p:nvGrpSpPr>
        <p:grpSpPr>
          <a:xfrm>
            <a:off x="5761552" y="2416418"/>
            <a:ext cx="357002" cy="357037"/>
            <a:chOff x="-13079025" y="4079475"/>
            <a:chExt cx="354450" cy="354450"/>
          </a:xfrm>
        </p:grpSpPr>
        <p:sp>
          <p:nvSpPr>
            <p:cNvPr id="8139" name="Google Shape;8139;p66"/>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6"/>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6"/>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6"/>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66"/>
          <p:cNvGrpSpPr/>
          <p:nvPr/>
        </p:nvGrpSpPr>
        <p:grpSpPr>
          <a:xfrm>
            <a:off x="7534619" y="1532427"/>
            <a:ext cx="356221" cy="354670"/>
            <a:chOff x="-11292700" y="3213875"/>
            <a:chExt cx="353675" cy="352100"/>
          </a:xfrm>
        </p:grpSpPr>
        <p:sp>
          <p:nvSpPr>
            <p:cNvPr id="8144" name="Google Shape;8144;p66"/>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6"/>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6"/>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6"/>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6"/>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6"/>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6"/>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66"/>
          <p:cNvGrpSpPr/>
          <p:nvPr/>
        </p:nvGrpSpPr>
        <p:grpSpPr>
          <a:xfrm>
            <a:off x="7528677" y="1972365"/>
            <a:ext cx="368106" cy="356232"/>
            <a:chOff x="-11299000" y="3647875"/>
            <a:chExt cx="365475" cy="353650"/>
          </a:xfrm>
        </p:grpSpPr>
        <p:sp>
          <p:nvSpPr>
            <p:cNvPr id="8152" name="Google Shape;8152;p66"/>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6"/>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6"/>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6"/>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6"/>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6"/>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66"/>
          <p:cNvGrpSpPr/>
          <p:nvPr/>
        </p:nvGrpSpPr>
        <p:grpSpPr>
          <a:xfrm>
            <a:off x="7544139" y="2428316"/>
            <a:ext cx="357808" cy="333240"/>
            <a:chOff x="-11295075" y="4092875"/>
            <a:chExt cx="355250" cy="330825"/>
          </a:xfrm>
        </p:grpSpPr>
        <p:sp>
          <p:nvSpPr>
            <p:cNvPr id="8159" name="Google Shape;8159;p66"/>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6"/>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6"/>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6"/>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6"/>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66"/>
          <p:cNvGrpSpPr/>
          <p:nvPr/>
        </p:nvGrpSpPr>
        <p:grpSpPr>
          <a:xfrm>
            <a:off x="5769739" y="2891364"/>
            <a:ext cx="312585" cy="355451"/>
            <a:chOff x="-9500075" y="3180800"/>
            <a:chExt cx="310350" cy="352875"/>
          </a:xfrm>
        </p:grpSpPr>
        <p:sp>
          <p:nvSpPr>
            <p:cNvPr id="8165" name="Google Shape;8165;p66"/>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6"/>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6"/>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6"/>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6"/>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6"/>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6"/>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6"/>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6"/>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66"/>
          <p:cNvGrpSpPr/>
          <p:nvPr/>
        </p:nvGrpSpPr>
        <p:grpSpPr>
          <a:xfrm>
            <a:off x="5747530" y="3366879"/>
            <a:ext cx="356221" cy="356257"/>
            <a:chOff x="-9523700" y="3614000"/>
            <a:chExt cx="353675" cy="353675"/>
          </a:xfrm>
        </p:grpSpPr>
        <p:sp>
          <p:nvSpPr>
            <p:cNvPr id="8175" name="Google Shape;8175;p66"/>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6"/>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6"/>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6"/>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6"/>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6"/>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6"/>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6"/>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6"/>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66"/>
          <p:cNvGrpSpPr/>
          <p:nvPr/>
        </p:nvGrpSpPr>
        <p:grpSpPr>
          <a:xfrm>
            <a:off x="7532481" y="3389521"/>
            <a:ext cx="356221" cy="354670"/>
            <a:chOff x="-9523700" y="4049550"/>
            <a:chExt cx="353675" cy="352100"/>
          </a:xfrm>
        </p:grpSpPr>
        <p:sp>
          <p:nvSpPr>
            <p:cNvPr id="8185" name="Google Shape;8185;p66"/>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6"/>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6"/>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6"/>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6"/>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6"/>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6"/>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66"/>
          <p:cNvGrpSpPr/>
          <p:nvPr/>
        </p:nvGrpSpPr>
        <p:grpSpPr>
          <a:xfrm>
            <a:off x="7088596" y="3389494"/>
            <a:ext cx="357002" cy="311029"/>
            <a:chOff x="-8209150" y="3659675"/>
            <a:chExt cx="354450" cy="308775"/>
          </a:xfrm>
        </p:grpSpPr>
        <p:sp>
          <p:nvSpPr>
            <p:cNvPr id="8193" name="Google Shape;8193;p66"/>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6"/>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6"/>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6"/>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6"/>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6"/>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66"/>
          <p:cNvGrpSpPr/>
          <p:nvPr/>
        </p:nvGrpSpPr>
        <p:grpSpPr>
          <a:xfrm>
            <a:off x="6191845" y="1532024"/>
            <a:ext cx="356221" cy="355476"/>
            <a:chOff x="-12643475" y="3212300"/>
            <a:chExt cx="353675" cy="352900"/>
          </a:xfrm>
        </p:grpSpPr>
        <p:sp>
          <p:nvSpPr>
            <p:cNvPr id="8200" name="Google Shape;8200;p66"/>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6"/>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6"/>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6"/>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6"/>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6"/>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6"/>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6"/>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6"/>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66"/>
          <p:cNvGrpSpPr/>
          <p:nvPr/>
        </p:nvGrpSpPr>
        <p:grpSpPr>
          <a:xfrm>
            <a:off x="6191845" y="1983798"/>
            <a:ext cx="356221" cy="333366"/>
            <a:chOff x="-12643475" y="3657325"/>
            <a:chExt cx="353675" cy="330950"/>
          </a:xfrm>
        </p:grpSpPr>
        <p:sp>
          <p:nvSpPr>
            <p:cNvPr id="8210" name="Google Shape;8210;p66"/>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6"/>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6"/>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6"/>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6"/>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6"/>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66"/>
          <p:cNvGrpSpPr/>
          <p:nvPr/>
        </p:nvGrpSpPr>
        <p:grpSpPr>
          <a:xfrm>
            <a:off x="6202157" y="2418407"/>
            <a:ext cx="356221" cy="353059"/>
            <a:chOff x="-12643475" y="4081850"/>
            <a:chExt cx="353675" cy="350500"/>
          </a:xfrm>
        </p:grpSpPr>
        <p:sp>
          <p:nvSpPr>
            <p:cNvPr id="8217" name="Google Shape;8217;p66"/>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6"/>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6"/>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6"/>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66"/>
          <p:cNvGrpSpPr/>
          <p:nvPr/>
        </p:nvGrpSpPr>
        <p:grpSpPr>
          <a:xfrm>
            <a:off x="7974847" y="1532427"/>
            <a:ext cx="355416" cy="354670"/>
            <a:chOff x="-10857925" y="3213875"/>
            <a:chExt cx="352875" cy="352100"/>
          </a:xfrm>
        </p:grpSpPr>
        <p:sp>
          <p:nvSpPr>
            <p:cNvPr id="8222" name="Google Shape;8222;p66"/>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6"/>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6"/>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6"/>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6"/>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6"/>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6"/>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6"/>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6"/>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6"/>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2" name="Google Shape;8232;p66"/>
          <p:cNvSpPr/>
          <p:nvPr/>
        </p:nvSpPr>
        <p:spPr>
          <a:xfrm>
            <a:off x="8015262" y="19730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3" name="Google Shape;8233;p66"/>
          <p:cNvGrpSpPr/>
          <p:nvPr/>
        </p:nvGrpSpPr>
        <p:grpSpPr>
          <a:xfrm>
            <a:off x="7984757" y="2428316"/>
            <a:ext cx="356221" cy="333240"/>
            <a:chOff x="-10858725" y="4092875"/>
            <a:chExt cx="353675" cy="330825"/>
          </a:xfrm>
        </p:grpSpPr>
        <p:sp>
          <p:nvSpPr>
            <p:cNvPr id="8234" name="Google Shape;8234;p66"/>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6"/>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6"/>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6"/>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6"/>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6"/>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66"/>
          <p:cNvGrpSpPr/>
          <p:nvPr/>
        </p:nvGrpSpPr>
        <p:grpSpPr>
          <a:xfrm>
            <a:off x="6191762" y="2891855"/>
            <a:ext cx="356096" cy="354469"/>
            <a:chOff x="-9089725" y="3180200"/>
            <a:chExt cx="353550" cy="351900"/>
          </a:xfrm>
        </p:grpSpPr>
        <p:sp>
          <p:nvSpPr>
            <p:cNvPr id="8241" name="Google Shape;8241;p66"/>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6"/>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66"/>
          <p:cNvGrpSpPr/>
          <p:nvPr/>
        </p:nvGrpSpPr>
        <p:grpSpPr>
          <a:xfrm>
            <a:off x="6243280" y="3367282"/>
            <a:ext cx="252278" cy="355451"/>
            <a:chOff x="-9039300" y="3614000"/>
            <a:chExt cx="250475" cy="352875"/>
          </a:xfrm>
        </p:grpSpPr>
        <p:sp>
          <p:nvSpPr>
            <p:cNvPr id="8244" name="Google Shape;8244;p66"/>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6"/>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66"/>
          <p:cNvGrpSpPr/>
          <p:nvPr/>
        </p:nvGrpSpPr>
        <p:grpSpPr>
          <a:xfrm>
            <a:off x="7975246" y="3389521"/>
            <a:ext cx="354635" cy="354670"/>
            <a:chOff x="-9088150" y="4049550"/>
            <a:chExt cx="352100" cy="352100"/>
          </a:xfrm>
        </p:grpSpPr>
        <p:sp>
          <p:nvSpPr>
            <p:cNvPr id="8247" name="Google Shape;8247;p66"/>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6"/>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6"/>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6"/>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6"/>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6"/>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66"/>
          <p:cNvGrpSpPr/>
          <p:nvPr/>
        </p:nvGrpSpPr>
        <p:grpSpPr>
          <a:xfrm>
            <a:off x="7109610" y="2891754"/>
            <a:ext cx="315757" cy="354670"/>
            <a:chOff x="-8191825" y="3174500"/>
            <a:chExt cx="313500" cy="352100"/>
          </a:xfrm>
        </p:grpSpPr>
        <p:sp>
          <p:nvSpPr>
            <p:cNvPr id="8254" name="Google Shape;8254;p66"/>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6"/>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6"/>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60" name="Shape 8260"/>
        <p:cNvGrpSpPr/>
        <p:nvPr/>
      </p:nvGrpSpPr>
      <p:grpSpPr>
        <a:xfrm>
          <a:off x="0" y="0"/>
          <a:ext cx="0" cy="0"/>
          <a:chOff x="0" y="0"/>
          <a:chExt cx="0" cy="0"/>
        </a:xfrm>
      </p:grpSpPr>
      <p:sp>
        <p:nvSpPr>
          <p:cNvPr id="8261" name="Google Shape;8261;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8262" name="Google Shape;8262;p67"/>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3" name="Google Shape;8263;p67"/>
          <p:cNvGrpSpPr/>
          <p:nvPr/>
        </p:nvGrpSpPr>
        <p:grpSpPr>
          <a:xfrm>
            <a:off x="748855" y="2243507"/>
            <a:ext cx="452798" cy="449473"/>
            <a:chOff x="-21322300" y="3693325"/>
            <a:chExt cx="306400" cy="304150"/>
          </a:xfrm>
        </p:grpSpPr>
        <p:sp>
          <p:nvSpPr>
            <p:cNvPr id="8264" name="Google Shape;8264;p67"/>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7"/>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7"/>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7"/>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67"/>
          <p:cNvGrpSpPr/>
          <p:nvPr/>
        </p:nvGrpSpPr>
        <p:grpSpPr>
          <a:xfrm>
            <a:off x="748263" y="2810244"/>
            <a:ext cx="453980" cy="422540"/>
            <a:chOff x="-21322300" y="4077125"/>
            <a:chExt cx="307200" cy="285925"/>
          </a:xfrm>
        </p:grpSpPr>
        <p:sp>
          <p:nvSpPr>
            <p:cNvPr id="8269" name="Google Shape;8269;p67"/>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7"/>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7"/>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7"/>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7"/>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7"/>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7"/>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7"/>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7"/>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7"/>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7"/>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7"/>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67"/>
          <p:cNvGrpSpPr/>
          <p:nvPr/>
        </p:nvGrpSpPr>
        <p:grpSpPr>
          <a:xfrm>
            <a:off x="3525440" y="1689128"/>
            <a:ext cx="451653" cy="450212"/>
            <a:chOff x="-19394200" y="3333800"/>
            <a:chExt cx="305625" cy="304650"/>
          </a:xfrm>
        </p:grpSpPr>
        <p:sp>
          <p:nvSpPr>
            <p:cNvPr id="8282" name="Google Shape;8282;p67"/>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7"/>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7"/>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7"/>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7"/>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7"/>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7"/>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7"/>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7"/>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67"/>
          <p:cNvGrpSpPr/>
          <p:nvPr/>
        </p:nvGrpSpPr>
        <p:grpSpPr>
          <a:xfrm>
            <a:off x="3524276" y="2243580"/>
            <a:ext cx="453980" cy="449325"/>
            <a:chOff x="-19396575" y="3708500"/>
            <a:chExt cx="307200" cy="304050"/>
          </a:xfrm>
        </p:grpSpPr>
        <p:sp>
          <p:nvSpPr>
            <p:cNvPr id="8292" name="Google Shape;8292;p67"/>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7"/>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7"/>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67"/>
          <p:cNvGrpSpPr/>
          <p:nvPr/>
        </p:nvGrpSpPr>
        <p:grpSpPr>
          <a:xfrm>
            <a:off x="3518457" y="2796461"/>
            <a:ext cx="465618" cy="450101"/>
            <a:chOff x="-19394200" y="4084200"/>
            <a:chExt cx="315075" cy="304575"/>
          </a:xfrm>
        </p:grpSpPr>
        <p:sp>
          <p:nvSpPr>
            <p:cNvPr id="8296" name="Google Shape;8296;p67"/>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7"/>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7"/>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7"/>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7"/>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7"/>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67"/>
          <p:cNvGrpSpPr/>
          <p:nvPr/>
        </p:nvGrpSpPr>
        <p:grpSpPr>
          <a:xfrm>
            <a:off x="6324167" y="1689001"/>
            <a:ext cx="400447" cy="450470"/>
            <a:chOff x="-17526750" y="3309200"/>
            <a:chExt cx="270975" cy="304825"/>
          </a:xfrm>
        </p:grpSpPr>
        <p:sp>
          <p:nvSpPr>
            <p:cNvPr id="8303" name="Google Shape;8303;p67"/>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7"/>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7"/>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7"/>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7"/>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7"/>
          <p:cNvGrpSpPr/>
          <p:nvPr/>
        </p:nvGrpSpPr>
        <p:grpSpPr>
          <a:xfrm>
            <a:off x="6300319" y="2244173"/>
            <a:ext cx="448143" cy="448143"/>
            <a:chOff x="-17542500" y="3684100"/>
            <a:chExt cx="303250" cy="303250"/>
          </a:xfrm>
        </p:grpSpPr>
        <p:sp>
          <p:nvSpPr>
            <p:cNvPr id="8309" name="Google Shape;8309;p67"/>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7"/>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7"/>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7"/>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7"/>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7"/>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7"/>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67"/>
          <p:cNvGrpSpPr/>
          <p:nvPr/>
        </p:nvGrpSpPr>
        <p:grpSpPr>
          <a:xfrm>
            <a:off x="6299728" y="2810817"/>
            <a:ext cx="449325" cy="421395"/>
            <a:chOff x="-17542500" y="4068450"/>
            <a:chExt cx="304050" cy="285150"/>
          </a:xfrm>
        </p:grpSpPr>
        <p:sp>
          <p:nvSpPr>
            <p:cNvPr id="8317" name="Google Shape;8317;p67"/>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7"/>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7"/>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7"/>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67"/>
          <p:cNvGrpSpPr/>
          <p:nvPr/>
        </p:nvGrpSpPr>
        <p:grpSpPr>
          <a:xfrm>
            <a:off x="3530150" y="3342211"/>
            <a:ext cx="343404" cy="449325"/>
            <a:chOff x="-15652200" y="3335975"/>
            <a:chExt cx="232375" cy="304050"/>
          </a:xfrm>
        </p:grpSpPr>
        <p:sp>
          <p:nvSpPr>
            <p:cNvPr id="8324" name="Google Shape;8324;p67"/>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7"/>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7"/>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7"/>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7"/>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7"/>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7"/>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7"/>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7"/>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67"/>
          <p:cNvGrpSpPr/>
          <p:nvPr/>
        </p:nvGrpSpPr>
        <p:grpSpPr>
          <a:xfrm>
            <a:off x="1303491" y="1689573"/>
            <a:ext cx="450470" cy="449325"/>
            <a:chOff x="-20946600" y="3317850"/>
            <a:chExt cx="304825" cy="304050"/>
          </a:xfrm>
        </p:grpSpPr>
        <p:sp>
          <p:nvSpPr>
            <p:cNvPr id="8334" name="Google Shape;8334;p67"/>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7"/>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7"/>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67"/>
          <p:cNvGrpSpPr/>
          <p:nvPr/>
        </p:nvGrpSpPr>
        <p:grpSpPr>
          <a:xfrm>
            <a:off x="1304064" y="2243729"/>
            <a:ext cx="449325" cy="449030"/>
            <a:chOff x="-20945825" y="3692175"/>
            <a:chExt cx="304050" cy="303850"/>
          </a:xfrm>
        </p:grpSpPr>
        <p:sp>
          <p:nvSpPr>
            <p:cNvPr id="8338" name="Google Shape;8338;p67"/>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7"/>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7"/>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7"/>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67"/>
          <p:cNvGrpSpPr/>
          <p:nvPr/>
        </p:nvGrpSpPr>
        <p:grpSpPr>
          <a:xfrm>
            <a:off x="1329667" y="2797442"/>
            <a:ext cx="398119" cy="448143"/>
            <a:chOff x="-20930075" y="4066100"/>
            <a:chExt cx="269400" cy="303250"/>
          </a:xfrm>
        </p:grpSpPr>
        <p:sp>
          <p:nvSpPr>
            <p:cNvPr id="8343" name="Google Shape;8343;p67"/>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7"/>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67"/>
          <p:cNvGrpSpPr/>
          <p:nvPr/>
        </p:nvGrpSpPr>
        <p:grpSpPr>
          <a:xfrm>
            <a:off x="4110888" y="1689848"/>
            <a:ext cx="372516" cy="448771"/>
            <a:chOff x="-18994100" y="3334775"/>
            <a:chExt cx="252075" cy="303675"/>
          </a:xfrm>
        </p:grpSpPr>
        <p:sp>
          <p:nvSpPr>
            <p:cNvPr id="8346" name="Google Shape;8346;p67"/>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7"/>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7"/>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7"/>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67"/>
          <p:cNvGrpSpPr/>
          <p:nvPr/>
        </p:nvGrpSpPr>
        <p:grpSpPr>
          <a:xfrm>
            <a:off x="4125445" y="2244743"/>
            <a:ext cx="343404" cy="446998"/>
            <a:chOff x="-18983850" y="3710075"/>
            <a:chExt cx="232375" cy="302475"/>
          </a:xfrm>
        </p:grpSpPr>
        <p:sp>
          <p:nvSpPr>
            <p:cNvPr id="8351" name="Google Shape;8351;p67"/>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7"/>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7"/>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7"/>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67"/>
          <p:cNvGrpSpPr/>
          <p:nvPr/>
        </p:nvGrpSpPr>
        <p:grpSpPr>
          <a:xfrm>
            <a:off x="4071911" y="2797422"/>
            <a:ext cx="450470" cy="448180"/>
            <a:chOff x="-19020075" y="4084200"/>
            <a:chExt cx="304825" cy="303275"/>
          </a:xfrm>
        </p:grpSpPr>
        <p:sp>
          <p:nvSpPr>
            <p:cNvPr id="8356" name="Google Shape;8356;p67"/>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7"/>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7"/>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7"/>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7"/>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7"/>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7"/>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7"/>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7"/>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67"/>
          <p:cNvGrpSpPr/>
          <p:nvPr/>
        </p:nvGrpSpPr>
        <p:grpSpPr>
          <a:xfrm>
            <a:off x="6889176" y="1689001"/>
            <a:ext cx="396937" cy="450470"/>
            <a:chOff x="-17149475" y="3309200"/>
            <a:chExt cx="268600" cy="304825"/>
          </a:xfrm>
        </p:grpSpPr>
        <p:sp>
          <p:nvSpPr>
            <p:cNvPr id="8366" name="Google Shape;8366;p67"/>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7"/>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67"/>
          <p:cNvGrpSpPr/>
          <p:nvPr/>
        </p:nvGrpSpPr>
        <p:grpSpPr>
          <a:xfrm>
            <a:off x="6862982" y="2258120"/>
            <a:ext cx="449325" cy="420249"/>
            <a:chOff x="-17168375" y="3692750"/>
            <a:chExt cx="304050" cy="284375"/>
          </a:xfrm>
        </p:grpSpPr>
        <p:sp>
          <p:nvSpPr>
            <p:cNvPr id="8369" name="Google Shape;8369;p67"/>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7"/>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7"/>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7"/>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7"/>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7"/>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7"/>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67"/>
          <p:cNvGrpSpPr/>
          <p:nvPr/>
        </p:nvGrpSpPr>
        <p:grpSpPr>
          <a:xfrm>
            <a:off x="6859491" y="2796852"/>
            <a:ext cx="456308" cy="449325"/>
            <a:chOff x="-17170750" y="4058800"/>
            <a:chExt cx="308775" cy="304050"/>
          </a:xfrm>
        </p:grpSpPr>
        <p:sp>
          <p:nvSpPr>
            <p:cNvPr id="8377" name="Google Shape;8377;p67"/>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7"/>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7"/>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7"/>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7"/>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7"/>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7"/>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7"/>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7"/>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7"/>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7"/>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7"/>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7"/>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7"/>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7"/>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7"/>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7"/>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67"/>
          <p:cNvGrpSpPr/>
          <p:nvPr/>
        </p:nvGrpSpPr>
        <p:grpSpPr>
          <a:xfrm>
            <a:off x="5721388" y="3343358"/>
            <a:ext cx="450470" cy="446998"/>
            <a:chOff x="-15688425" y="3707725"/>
            <a:chExt cx="304825" cy="302475"/>
          </a:xfrm>
        </p:grpSpPr>
        <p:sp>
          <p:nvSpPr>
            <p:cNvPr id="8395" name="Google Shape;8395;p67"/>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7"/>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7"/>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7"/>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7"/>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7"/>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67"/>
          <p:cNvGrpSpPr/>
          <p:nvPr/>
        </p:nvGrpSpPr>
        <p:grpSpPr>
          <a:xfrm>
            <a:off x="1865544" y="1690441"/>
            <a:ext cx="451653" cy="447589"/>
            <a:chOff x="-20572500" y="3319025"/>
            <a:chExt cx="305625" cy="302875"/>
          </a:xfrm>
        </p:grpSpPr>
        <p:sp>
          <p:nvSpPr>
            <p:cNvPr id="8402" name="Google Shape;8402;p67"/>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67"/>
          <p:cNvGrpSpPr/>
          <p:nvPr/>
        </p:nvGrpSpPr>
        <p:grpSpPr>
          <a:xfrm>
            <a:off x="1866708" y="2305410"/>
            <a:ext cx="449325" cy="325670"/>
            <a:chOff x="-20571700" y="3722875"/>
            <a:chExt cx="304050" cy="220375"/>
          </a:xfrm>
        </p:grpSpPr>
        <p:sp>
          <p:nvSpPr>
            <p:cNvPr id="8405" name="Google Shape;8405;p67"/>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7"/>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7"/>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7"/>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7"/>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7"/>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7"/>
          <p:cNvGrpSpPr/>
          <p:nvPr/>
        </p:nvGrpSpPr>
        <p:grpSpPr>
          <a:xfrm>
            <a:off x="1866135" y="2796278"/>
            <a:ext cx="450470" cy="450470"/>
            <a:chOff x="-20571700" y="4066875"/>
            <a:chExt cx="304825" cy="304825"/>
          </a:xfrm>
        </p:grpSpPr>
        <p:sp>
          <p:nvSpPr>
            <p:cNvPr id="8413" name="Google Shape;8413;p67"/>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7"/>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7"/>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7"/>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7"/>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7"/>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7"/>
          <p:cNvGrpSpPr/>
          <p:nvPr/>
        </p:nvGrpSpPr>
        <p:grpSpPr>
          <a:xfrm>
            <a:off x="4632837" y="1688259"/>
            <a:ext cx="453980" cy="451948"/>
            <a:chOff x="-18645175" y="3334200"/>
            <a:chExt cx="307200" cy="305825"/>
          </a:xfrm>
        </p:grpSpPr>
        <p:sp>
          <p:nvSpPr>
            <p:cNvPr id="8420" name="Google Shape;8420;p67"/>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7"/>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7"/>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7"/>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67"/>
          <p:cNvGrpSpPr/>
          <p:nvPr/>
        </p:nvGrpSpPr>
        <p:grpSpPr>
          <a:xfrm>
            <a:off x="4633429" y="2242989"/>
            <a:ext cx="452798" cy="450507"/>
            <a:chOff x="-18645175" y="3708500"/>
            <a:chExt cx="306400" cy="304850"/>
          </a:xfrm>
        </p:grpSpPr>
        <p:sp>
          <p:nvSpPr>
            <p:cNvPr id="8426" name="Google Shape;8426;p67"/>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7"/>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7"/>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7"/>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7"/>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7"/>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7"/>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67"/>
          <p:cNvGrpSpPr/>
          <p:nvPr/>
        </p:nvGrpSpPr>
        <p:grpSpPr>
          <a:xfrm>
            <a:off x="4631101" y="2795630"/>
            <a:ext cx="457453" cy="451763"/>
            <a:chOff x="-18647525" y="4082625"/>
            <a:chExt cx="309550" cy="305700"/>
          </a:xfrm>
        </p:grpSpPr>
        <p:sp>
          <p:nvSpPr>
            <p:cNvPr id="8434" name="Google Shape;8434;p67"/>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7"/>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7"/>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7"/>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67"/>
          <p:cNvGrpSpPr/>
          <p:nvPr/>
        </p:nvGrpSpPr>
        <p:grpSpPr>
          <a:xfrm>
            <a:off x="7441485" y="1689592"/>
            <a:ext cx="395755" cy="449288"/>
            <a:chOff x="-16775350" y="3309200"/>
            <a:chExt cx="267800" cy="304025"/>
          </a:xfrm>
        </p:grpSpPr>
        <p:sp>
          <p:nvSpPr>
            <p:cNvPr id="8439" name="Google Shape;8439;p67"/>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7"/>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7"/>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67"/>
          <p:cNvGrpSpPr/>
          <p:nvPr/>
        </p:nvGrpSpPr>
        <p:grpSpPr>
          <a:xfrm>
            <a:off x="7441485" y="2241827"/>
            <a:ext cx="395755" cy="452835"/>
            <a:chOff x="-16775350" y="3683300"/>
            <a:chExt cx="267800" cy="306425"/>
          </a:xfrm>
        </p:grpSpPr>
        <p:sp>
          <p:nvSpPr>
            <p:cNvPr id="8443" name="Google Shape;8443;p67"/>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7"/>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7"/>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67"/>
          <p:cNvGrpSpPr/>
          <p:nvPr/>
        </p:nvGrpSpPr>
        <p:grpSpPr>
          <a:xfrm>
            <a:off x="7413536" y="2796870"/>
            <a:ext cx="451653" cy="449288"/>
            <a:chOff x="-16794250" y="4058225"/>
            <a:chExt cx="305625" cy="304025"/>
          </a:xfrm>
        </p:grpSpPr>
        <p:sp>
          <p:nvSpPr>
            <p:cNvPr id="8447" name="Google Shape;8447;p67"/>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7"/>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7"/>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7"/>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7"/>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7"/>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7"/>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7"/>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7"/>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6" name="Google Shape;8456;p67"/>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7" name="Google Shape;8457;p67"/>
          <p:cNvGrpSpPr/>
          <p:nvPr/>
        </p:nvGrpSpPr>
        <p:grpSpPr>
          <a:xfrm>
            <a:off x="2414953" y="1689573"/>
            <a:ext cx="457453" cy="449325"/>
            <a:chOff x="-20199150" y="3317850"/>
            <a:chExt cx="309550" cy="304050"/>
          </a:xfrm>
        </p:grpSpPr>
        <p:sp>
          <p:nvSpPr>
            <p:cNvPr id="8458" name="Google Shape;8458;p67"/>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7"/>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7"/>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7"/>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7"/>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7"/>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7"/>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67"/>
          <p:cNvGrpSpPr/>
          <p:nvPr/>
        </p:nvGrpSpPr>
        <p:grpSpPr>
          <a:xfrm>
            <a:off x="2417281" y="2242861"/>
            <a:ext cx="452798" cy="450766"/>
            <a:chOff x="-20199150" y="3693150"/>
            <a:chExt cx="306400" cy="305025"/>
          </a:xfrm>
        </p:grpSpPr>
        <p:sp>
          <p:nvSpPr>
            <p:cNvPr id="8466" name="Google Shape;8466;p67"/>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7"/>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7"/>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7"/>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67"/>
          <p:cNvGrpSpPr/>
          <p:nvPr/>
        </p:nvGrpSpPr>
        <p:grpSpPr>
          <a:xfrm>
            <a:off x="2417854" y="2795687"/>
            <a:ext cx="451653" cy="451653"/>
            <a:chOff x="-20197575" y="4066875"/>
            <a:chExt cx="305625" cy="305625"/>
          </a:xfrm>
        </p:grpSpPr>
        <p:sp>
          <p:nvSpPr>
            <p:cNvPr id="8473" name="Google Shape;8473;p67"/>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7"/>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7"/>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7"/>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7"/>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7"/>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7"/>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67"/>
          <p:cNvGrpSpPr/>
          <p:nvPr/>
        </p:nvGrpSpPr>
        <p:grpSpPr>
          <a:xfrm>
            <a:off x="5200071" y="1687520"/>
            <a:ext cx="449325" cy="453426"/>
            <a:chOff x="-18271050" y="3333200"/>
            <a:chExt cx="304050" cy="306825"/>
          </a:xfrm>
        </p:grpSpPr>
        <p:sp>
          <p:nvSpPr>
            <p:cNvPr id="8482" name="Google Shape;8482;p67"/>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7"/>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7"/>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7"/>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7"/>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67"/>
          <p:cNvGrpSpPr/>
          <p:nvPr/>
        </p:nvGrpSpPr>
        <p:grpSpPr>
          <a:xfrm>
            <a:off x="5200644" y="2244171"/>
            <a:ext cx="448180" cy="448143"/>
            <a:chOff x="-18270275" y="3710875"/>
            <a:chExt cx="303275" cy="303250"/>
          </a:xfrm>
        </p:grpSpPr>
        <p:sp>
          <p:nvSpPr>
            <p:cNvPr id="8488" name="Google Shape;8488;p67"/>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7"/>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7"/>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7"/>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67"/>
          <p:cNvGrpSpPr/>
          <p:nvPr/>
        </p:nvGrpSpPr>
        <p:grpSpPr>
          <a:xfrm>
            <a:off x="5254196" y="2797422"/>
            <a:ext cx="341076" cy="448180"/>
            <a:chOff x="-18234025" y="4084200"/>
            <a:chExt cx="230800" cy="303275"/>
          </a:xfrm>
        </p:grpSpPr>
        <p:sp>
          <p:nvSpPr>
            <p:cNvPr id="8495" name="Google Shape;8495;p67"/>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7"/>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7"/>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67"/>
          <p:cNvGrpSpPr/>
          <p:nvPr/>
        </p:nvGrpSpPr>
        <p:grpSpPr>
          <a:xfrm>
            <a:off x="2366751" y="3341641"/>
            <a:ext cx="449325" cy="450470"/>
            <a:chOff x="-16419350" y="3308400"/>
            <a:chExt cx="304050" cy="304825"/>
          </a:xfrm>
        </p:grpSpPr>
        <p:sp>
          <p:nvSpPr>
            <p:cNvPr id="8499" name="Google Shape;8499;p67"/>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7"/>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7"/>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7"/>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7"/>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67"/>
          <p:cNvGrpSpPr/>
          <p:nvPr/>
        </p:nvGrpSpPr>
        <p:grpSpPr>
          <a:xfrm>
            <a:off x="4638306" y="3340423"/>
            <a:ext cx="395755" cy="452872"/>
            <a:chOff x="-16401225" y="3683275"/>
            <a:chExt cx="267800" cy="306450"/>
          </a:xfrm>
        </p:grpSpPr>
        <p:sp>
          <p:nvSpPr>
            <p:cNvPr id="8507" name="Google Shape;8507;p67"/>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7"/>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7"/>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7"/>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7"/>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7"/>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67"/>
          <p:cNvGrpSpPr/>
          <p:nvPr/>
        </p:nvGrpSpPr>
        <p:grpSpPr>
          <a:xfrm>
            <a:off x="8003755" y="2797062"/>
            <a:ext cx="450470" cy="448180"/>
            <a:chOff x="-16419350" y="4058200"/>
            <a:chExt cx="304825" cy="303275"/>
          </a:xfrm>
        </p:grpSpPr>
        <p:sp>
          <p:nvSpPr>
            <p:cNvPr id="8515" name="Google Shape;8515;p67"/>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7"/>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7"/>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7"/>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7"/>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7"/>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7"/>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67"/>
          <p:cNvGrpSpPr/>
          <p:nvPr/>
        </p:nvGrpSpPr>
        <p:grpSpPr>
          <a:xfrm>
            <a:off x="4030643" y="3343080"/>
            <a:ext cx="450507" cy="447589"/>
            <a:chOff x="-15296200" y="3326900"/>
            <a:chExt cx="304850" cy="302875"/>
          </a:xfrm>
        </p:grpSpPr>
        <p:sp>
          <p:nvSpPr>
            <p:cNvPr id="8523" name="Google Shape;8523;p67"/>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7"/>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7"/>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7"/>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7"/>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67"/>
          <p:cNvGrpSpPr/>
          <p:nvPr/>
        </p:nvGrpSpPr>
        <p:grpSpPr>
          <a:xfrm>
            <a:off x="2946296" y="1706881"/>
            <a:ext cx="486566" cy="414708"/>
            <a:chOff x="-19835275" y="3330250"/>
            <a:chExt cx="329250" cy="280625"/>
          </a:xfrm>
        </p:grpSpPr>
        <p:sp>
          <p:nvSpPr>
            <p:cNvPr id="8529" name="Google Shape;8529;p67"/>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7"/>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7"/>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67"/>
          <p:cNvGrpSpPr/>
          <p:nvPr/>
        </p:nvGrpSpPr>
        <p:grpSpPr>
          <a:xfrm>
            <a:off x="2964325" y="2243470"/>
            <a:ext cx="450507" cy="449547"/>
            <a:chOff x="-19822675" y="3692750"/>
            <a:chExt cx="304850" cy="304200"/>
          </a:xfrm>
        </p:grpSpPr>
        <p:sp>
          <p:nvSpPr>
            <p:cNvPr id="8533" name="Google Shape;8533;p67"/>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7"/>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7"/>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7"/>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7"/>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67"/>
          <p:cNvGrpSpPr/>
          <p:nvPr/>
        </p:nvGrpSpPr>
        <p:grpSpPr>
          <a:xfrm>
            <a:off x="2964916" y="2796278"/>
            <a:ext cx="449325" cy="450470"/>
            <a:chOff x="-19822675" y="4066875"/>
            <a:chExt cx="304050" cy="304825"/>
          </a:xfrm>
        </p:grpSpPr>
        <p:sp>
          <p:nvSpPr>
            <p:cNvPr id="8539" name="Google Shape;8539;p67"/>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7"/>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7"/>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7"/>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7"/>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7"/>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67"/>
          <p:cNvGrpSpPr/>
          <p:nvPr/>
        </p:nvGrpSpPr>
        <p:grpSpPr>
          <a:xfrm>
            <a:off x="5773985" y="1689571"/>
            <a:ext cx="399302" cy="449325"/>
            <a:chOff x="-17878825" y="3334400"/>
            <a:chExt cx="270200" cy="304050"/>
          </a:xfrm>
        </p:grpSpPr>
        <p:sp>
          <p:nvSpPr>
            <p:cNvPr id="8546" name="Google Shape;8546;p67"/>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7"/>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7"/>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7"/>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7"/>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7"/>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7"/>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67"/>
          <p:cNvGrpSpPr/>
          <p:nvPr/>
        </p:nvGrpSpPr>
        <p:grpSpPr>
          <a:xfrm>
            <a:off x="5747809" y="2242416"/>
            <a:ext cx="451653" cy="451653"/>
            <a:chOff x="-17896150" y="3709300"/>
            <a:chExt cx="305625" cy="305625"/>
          </a:xfrm>
        </p:grpSpPr>
        <p:sp>
          <p:nvSpPr>
            <p:cNvPr id="8554" name="Google Shape;8554;p67"/>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7"/>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7"/>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7"/>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67"/>
          <p:cNvGrpSpPr/>
          <p:nvPr/>
        </p:nvGrpSpPr>
        <p:grpSpPr>
          <a:xfrm>
            <a:off x="5775740" y="2795686"/>
            <a:ext cx="395792" cy="451653"/>
            <a:chOff x="-17878025" y="4082625"/>
            <a:chExt cx="267825" cy="305625"/>
          </a:xfrm>
        </p:grpSpPr>
        <p:sp>
          <p:nvSpPr>
            <p:cNvPr id="8559" name="Google Shape;8559;p67"/>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7"/>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7"/>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7"/>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7"/>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7"/>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7"/>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67"/>
          <p:cNvGrpSpPr/>
          <p:nvPr/>
        </p:nvGrpSpPr>
        <p:grpSpPr>
          <a:xfrm>
            <a:off x="2919632" y="3355015"/>
            <a:ext cx="450507" cy="423722"/>
            <a:chOff x="-16044450" y="3317850"/>
            <a:chExt cx="304850" cy="286725"/>
          </a:xfrm>
        </p:grpSpPr>
        <p:sp>
          <p:nvSpPr>
            <p:cNvPr id="8567" name="Google Shape;8567;p67"/>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7"/>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7"/>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7"/>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1" name="Google Shape;8571;p67"/>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2" name="Google Shape;8572;p67"/>
          <p:cNvGrpSpPr/>
          <p:nvPr/>
        </p:nvGrpSpPr>
        <p:grpSpPr>
          <a:xfrm>
            <a:off x="8042149" y="2243724"/>
            <a:ext cx="373662" cy="449030"/>
            <a:chOff x="-16018450" y="4058400"/>
            <a:chExt cx="252850" cy="303850"/>
          </a:xfrm>
        </p:grpSpPr>
        <p:sp>
          <p:nvSpPr>
            <p:cNvPr id="8573" name="Google Shape;8573;p67"/>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7"/>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7"/>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7"/>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7" name="Google Shape;8577;p67"/>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81" name="Shape 8581"/>
        <p:cNvGrpSpPr/>
        <p:nvPr/>
      </p:nvGrpSpPr>
      <p:grpSpPr>
        <a:xfrm>
          <a:off x="0" y="0"/>
          <a:ext cx="0" cy="0"/>
          <a:chOff x="0" y="0"/>
          <a:chExt cx="0" cy="0"/>
        </a:xfrm>
      </p:grpSpPr>
      <p:sp>
        <p:nvSpPr>
          <p:cNvPr id="8582" name="Google Shape;8582;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8583" name="Google Shape;8583;p68"/>
          <p:cNvGrpSpPr/>
          <p:nvPr/>
        </p:nvGrpSpPr>
        <p:grpSpPr>
          <a:xfrm>
            <a:off x="845901" y="1689241"/>
            <a:ext cx="442337" cy="419623"/>
            <a:chOff x="-6696925" y="3272575"/>
            <a:chExt cx="307200" cy="291425"/>
          </a:xfrm>
        </p:grpSpPr>
        <p:sp>
          <p:nvSpPr>
            <p:cNvPr id="8584" name="Google Shape;8584;p68"/>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8"/>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68"/>
          <p:cNvGrpSpPr/>
          <p:nvPr/>
        </p:nvGrpSpPr>
        <p:grpSpPr>
          <a:xfrm>
            <a:off x="845884" y="2204636"/>
            <a:ext cx="442373" cy="420775"/>
            <a:chOff x="-6690625" y="3631325"/>
            <a:chExt cx="307225" cy="292225"/>
          </a:xfrm>
        </p:grpSpPr>
        <p:sp>
          <p:nvSpPr>
            <p:cNvPr id="8587" name="Google Shape;8587;p68"/>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8"/>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8"/>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8"/>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8"/>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8"/>
          <p:cNvGrpSpPr/>
          <p:nvPr/>
        </p:nvGrpSpPr>
        <p:grpSpPr>
          <a:xfrm>
            <a:off x="868005" y="2756972"/>
            <a:ext cx="421927" cy="419371"/>
            <a:chOff x="-6689825" y="3992050"/>
            <a:chExt cx="293025" cy="291250"/>
          </a:xfrm>
        </p:grpSpPr>
        <p:sp>
          <p:nvSpPr>
            <p:cNvPr id="8593" name="Google Shape;8593;p68"/>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8"/>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8"/>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8"/>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8"/>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8"/>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8"/>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8"/>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8"/>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8"/>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8"/>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8"/>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5" name="Google Shape;8605;p68"/>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6" name="Google Shape;8606;p68"/>
          <p:cNvGrpSpPr/>
          <p:nvPr/>
        </p:nvGrpSpPr>
        <p:grpSpPr>
          <a:xfrm>
            <a:off x="3551317" y="2205192"/>
            <a:ext cx="423043" cy="419659"/>
            <a:chOff x="-4837325" y="3612425"/>
            <a:chExt cx="293800" cy="291450"/>
          </a:xfrm>
        </p:grpSpPr>
        <p:sp>
          <p:nvSpPr>
            <p:cNvPr id="8607" name="Google Shape;8607;p68"/>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8"/>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8"/>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68"/>
          <p:cNvGrpSpPr/>
          <p:nvPr/>
        </p:nvGrpSpPr>
        <p:grpSpPr>
          <a:xfrm>
            <a:off x="3564349" y="2756826"/>
            <a:ext cx="420775" cy="419659"/>
            <a:chOff x="-4837325" y="3971575"/>
            <a:chExt cx="292225" cy="291450"/>
          </a:xfrm>
        </p:grpSpPr>
        <p:sp>
          <p:nvSpPr>
            <p:cNvPr id="8611" name="Google Shape;8611;p68"/>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8"/>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8"/>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8"/>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8"/>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8"/>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68"/>
          <p:cNvGrpSpPr/>
          <p:nvPr/>
        </p:nvGrpSpPr>
        <p:grpSpPr>
          <a:xfrm>
            <a:off x="6256364" y="1714185"/>
            <a:ext cx="430998" cy="369730"/>
            <a:chOff x="-3037625" y="3254850"/>
            <a:chExt cx="299325" cy="256775"/>
          </a:xfrm>
        </p:grpSpPr>
        <p:sp>
          <p:nvSpPr>
            <p:cNvPr id="8618" name="Google Shape;8618;p68"/>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8"/>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8"/>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8"/>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68"/>
          <p:cNvGrpSpPr/>
          <p:nvPr/>
        </p:nvGrpSpPr>
        <p:grpSpPr>
          <a:xfrm>
            <a:off x="6260324" y="2204615"/>
            <a:ext cx="423079" cy="420811"/>
            <a:chOff x="-3031325" y="3597450"/>
            <a:chExt cx="293825" cy="292250"/>
          </a:xfrm>
        </p:grpSpPr>
        <p:sp>
          <p:nvSpPr>
            <p:cNvPr id="8623" name="Google Shape;8623;p68"/>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8"/>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8"/>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8"/>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68"/>
          <p:cNvGrpSpPr/>
          <p:nvPr/>
        </p:nvGrpSpPr>
        <p:grpSpPr>
          <a:xfrm>
            <a:off x="6272798" y="2781214"/>
            <a:ext cx="421927" cy="370882"/>
            <a:chOff x="-3030525" y="3973150"/>
            <a:chExt cx="293025" cy="257575"/>
          </a:xfrm>
        </p:grpSpPr>
        <p:sp>
          <p:nvSpPr>
            <p:cNvPr id="8628" name="Google Shape;8628;p68"/>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8"/>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8"/>
          <p:cNvGrpSpPr/>
          <p:nvPr/>
        </p:nvGrpSpPr>
        <p:grpSpPr>
          <a:xfrm>
            <a:off x="1374391" y="3369426"/>
            <a:ext cx="421927" cy="297195"/>
            <a:chOff x="-1199300" y="3279250"/>
            <a:chExt cx="293025" cy="206400"/>
          </a:xfrm>
        </p:grpSpPr>
        <p:sp>
          <p:nvSpPr>
            <p:cNvPr id="8631" name="Google Shape;8631;p68"/>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8"/>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8"/>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8"/>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68"/>
          <p:cNvGrpSpPr/>
          <p:nvPr/>
        </p:nvGrpSpPr>
        <p:grpSpPr>
          <a:xfrm>
            <a:off x="1381477" y="1688773"/>
            <a:ext cx="444605" cy="420559"/>
            <a:chOff x="-6338550" y="3272950"/>
            <a:chExt cx="308775" cy="292075"/>
          </a:xfrm>
        </p:grpSpPr>
        <p:sp>
          <p:nvSpPr>
            <p:cNvPr id="8636" name="Google Shape;8636;p68"/>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8"/>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8"/>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8"/>
          <p:cNvGrpSpPr/>
          <p:nvPr/>
        </p:nvGrpSpPr>
        <p:grpSpPr>
          <a:xfrm>
            <a:off x="1392817" y="2205194"/>
            <a:ext cx="421927" cy="419659"/>
            <a:chOff x="-6329100" y="3632100"/>
            <a:chExt cx="293025" cy="291450"/>
          </a:xfrm>
        </p:grpSpPr>
        <p:sp>
          <p:nvSpPr>
            <p:cNvPr id="8640" name="Google Shape;8640;p68"/>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8"/>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8"/>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8"/>
          <p:cNvGrpSpPr/>
          <p:nvPr/>
        </p:nvGrpSpPr>
        <p:grpSpPr>
          <a:xfrm>
            <a:off x="1405867" y="2756828"/>
            <a:ext cx="419623" cy="419659"/>
            <a:chOff x="-6329875" y="3992050"/>
            <a:chExt cx="291425" cy="291450"/>
          </a:xfrm>
        </p:grpSpPr>
        <p:sp>
          <p:nvSpPr>
            <p:cNvPr id="8644" name="Google Shape;8644;p68"/>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8"/>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8"/>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8"/>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68"/>
          <p:cNvGrpSpPr/>
          <p:nvPr/>
        </p:nvGrpSpPr>
        <p:grpSpPr>
          <a:xfrm>
            <a:off x="4092004" y="1687530"/>
            <a:ext cx="423079" cy="423043"/>
            <a:chOff x="-4478975" y="3251700"/>
            <a:chExt cx="293825" cy="293800"/>
          </a:xfrm>
        </p:grpSpPr>
        <p:sp>
          <p:nvSpPr>
            <p:cNvPr id="8649" name="Google Shape;8649;p68"/>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8"/>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8"/>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68"/>
          <p:cNvGrpSpPr/>
          <p:nvPr/>
        </p:nvGrpSpPr>
        <p:grpSpPr>
          <a:xfrm>
            <a:off x="4092004" y="2205192"/>
            <a:ext cx="423079" cy="419659"/>
            <a:chOff x="-4475825" y="3612425"/>
            <a:chExt cx="293825" cy="291450"/>
          </a:xfrm>
        </p:grpSpPr>
        <p:sp>
          <p:nvSpPr>
            <p:cNvPr id="8653" name="Google Shape;8653;p68"/>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8"/>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8"/>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68"/>
          <p:cNvGrpSpPr/>
          <p:nvPr/>
        </p:nvGrpSpPr>
        <p:grpSpPr>
          <a:xfrm>
            <a:off x="4101077" y="2756844"/>
            <a:ext cx="428730" cy="419623"/>
            <a:chOff x="-4480550" y="3970800"/>
            <a:chExt cx="297750" cy="291425"/>
          </a:xfrm>
        </p:grpSpPr>
        <p:sp>
          <p:nvSpPr>
            <p:cNvPr id="8657" name="Google Shape;8657;p68"/>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8"/>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68"/>
          <p:cNvGrpSpPr/>
          <p:nvPr/>
        </p:nvGrpSpPr>
        <p:grpSpPr>
          <a:xfrm>
            <a:off x="6804910" y="1689221"/>
            <a:ext cx="415123" cy="419659"/>
            <a:chOff x="-2668225" y="3239075"/>
            <a:chExt cx="288300" cy="291450"/>
          </a:xfrm>
        </p:grpSpPr>
        <p:sp>
          <p:nvSpPr>
            <p:cNvPr id="8660" name="Google Shape;8660;p68"/>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8"/>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8"/>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8"/>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8"/>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68"/>
          <p:cNvGrpSpPr/>
          <p:nvPr/>
        </p:nvGrpSpPr>
        <p:grpSpPr>
          <a:xfrm>
            <a:off x="6802066" y="2205191"/>
            <a:ext cx="420811" cy="419659"/>
            <a:chOff x="-2671375" y="3597450"/>
            <a:chExt cx="292250" cy="291450"/>
          </a:xfrm>
        </p:grpSpPr>
        <p:sp>
          <p:nvSpPr>
            <p:cNvPr id="8666" name="Google Shape;8666;p68"/>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8"/>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68"/>
          <p:cNvGrpSpPr/>
          <p:nvPr/>
        </p:nvGrpSpPr>
        <p:grpSpPr>
          <a:xfrm>
            <a:off x="6812849" y="2755691"/>
            <a:ext cx="423043" cy="421927"/>
            <a:chOff x="-2670575" y="3956600"/>
            <a:chExt cx="293800" cy="293025"/>
          </a:xfrm>
        </p:grpSpPr>
        <p:sp>
          <p:nvSpPr>
            <p:cNvPr id="8669" name="Google Shape;8669;p68"/>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8"/>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8"/>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8"/>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68"/>
          <p:cNvGrpSpPr/>
          <p:nvPr/>
        </p:nvGrpSpPr>
        <p:grpSpPr>
          <a:xfrm>
            <a:off x="3070370" y="3311947"/>
            <a:ext cx="426462" cy="418363"/>
            <a:chOff x="-1183550" y="3586525"/>
            <a:chExt cx="296175" cy="290550"/>
          </a:xfrm>
        </p:grpSpPr>
        <p:sp>
          <p:nvSpPr>
            <p:cNvPr id="8674" name="Google Shape;8674;p68"/>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8"/>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8"/>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8"/>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8"/>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8"/>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8"/>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8"/>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8"/>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68"/>
          <p:cNvGrpSpPr/>
          <p:nvPr/>
        </p:nvGrpSpPr>
        <p:grpSpPr>
          <a:xfrm>
            <a:off x="1933980" y="1689799"/>
            <a:ext cx="420811" cy="418507"/>
            <a:chOff x="-5971525" y="3273750"/>
            <a:chExt cx="292250" cy="290650"/>
          </a:xfrm>
        </p:grpSpPr>
        <p:sp>
          <p:nvSpPr>
            <p:cNvPr id="8684" name="Google Shape;8684;p68"/>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8"/>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68"/>
          <p:cNvGrpSpPr/>
          <p:nvPr/>
        </p:nvGrpSpPr>
        <p:grpSpPr>
          <a:xfrm>
            <a:off x="1928310" y="2203826"/>
            <a:ext cx="432150" cy="422395"/>
            <a:chOff x="-5974675" y="3632100"/>
            <a:chExt cx="300125" cy="293350"/>
          </a:xfrm>
        </p:grpSpPr>
        <p:sp>
          <p:nvSpPr>
            <p:cNvPr id="8687" name="Google Shape;8687;p68"/>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8"/>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8"/>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68"/>
          <p:cNvGrpSpPr/>
          <p:nvPr/>
        </p:nvGrpSpPr>
        <p:grpSpPr>
          <a:xfrm>
            <a:off x="1958351" y="2755694"/>
            <a:ext cx="395865" cy="421927"/>
            <a:chOff x="-5971525" y="3990475"/>
            <a:chExt cx="274925" cy="293025"/>
          </a:xfrm>
        </p:grpSpPr>
        <p:sp>
          <p:nvSpPr>
            <p:cNvPr id="8691" name="Google Shape;8691;p68"/>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8"/>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8"/>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8"/>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68"/>
          <p:cNvGrpSpPr/>
          <p:nvPr/>
        </p:nvGrpSpPr>
        <p:grpSpPr>
          <a:xfrm>
            <a:off x="4631558" y="1689798"/>
            <a:ext cx="420775" cy="418507"/>
            <a:chOff x="-4118225" y="3253275"/>
            <a:chExt cx="292225" cy="290650"/>
          </a:xfrm>
        </p:grpSpPr>
        <p:sp>
          <p:nvSpPr>
            <p:cNvPr id="8696" name="Google Shape;8696;p68"/>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8"/>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68"/>
          <p:cNvGrpSpPr/>
          <p:nvPr/>
        </p:nvGrpSpPr>
        <p:grpSpPr>
          <a:xfrm>
            <a:off x="4682008" y="2204922"/>
            <a:ext cx="319874" cy="420199"/>
            <a:chOff x="-4082800" y="3612425"/>
            <a:chExt cx="222150" cy="291825"/>
          </a:xfrm>
        </p:grpSpPr>
        <p:sp>
          <p:nvSpPr>
            <p:cNvPr id="8699" name="Google Shape;8699;p68"/>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8"/>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8"/>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68"/>
          <p:cNvGrpSpPr/>
          <p:nvPr/>
        </p:nvGrpSpPr>
        <p:grpSpPr>
          <a:xfrm>
            <a:off x="4643456" y="2769876"/>
            <a:ext cx="420775" cy="393561"/>
            <a:chOff x="-4118225" y="3990475"/>
            <a:chExt cx="292225" cy="273325"/>
          </a:xfrm>
        </p:grpSpPr>
        <p:sp>
          <p:nvSpPr>
            <p:cNvPr id="8703" name="Google Shape;8703;p68"/>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8"/>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8"/>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8"/>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68"/>
          <p:cNvGrpSpPr/>
          <p:nvPr/>
        </p:nvGrpSpPr>
        <p:grpSpPr>
          <a:xfrm>
            <a:off x="7354110" y="1688087"/>
            <a:ext cx="394713" cy="421927"/>
            <a:chOff x="-2312225" y="3238300"/>
            <a:chExt cx="274125" cy="293025"/>
          </a:xfrm>
        </p:grpSpPr>
        <p:sp>
          <p:nvSpPr>
            <p:cNvPr id="8708" name="Google Shape;8708;p68"/>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8"/>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68"/>
          <p:cNvGrpSpPr/>
          <p:nvPr/>
        </p:nvGrpSpPr>
        <p:grpSpPr>
          <a:xfrm>
            <a:off x="7341062" y="2153586"/>
            <a:ext cx="420811" cy="522864"/>
            <a:chOff x="-2310650" y="3525775"/>
            <a:chExt cx="292250" cy="363125"/>
          </a:xfrm>
        </p:grpSpPr>
        <p:sp>
          <p:nvSpPr>
            <p:cNvPr id="8711" name="Google Shape;8711;p68"/>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8"/>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8"/>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8"/>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8"/>
          <p:cNvGrpSpPr/>
          <p:nvPr/>
        </p:nvGrpSpPr>
        <p:grpSpPr>
          <a:xfrm>
            <a:off x="7351827" y="2756825"/>
            <a:ext cx="423079" cy="419659"/>
            <a:chOff x="-2310650" y="3958175"/>
            <a:chExt cx="293825" cy="291450"/>
          </a:xfrm>
        </p:grpSpPr>
        <p:sp>
          <p:nvSpPr>
            <p:cNvPr id="8716" name="Google Shape;8716;p68"/>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8"/>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68"/>
          <p:cNvGrpSpPr/>
          <p:nvPr/>
        </p:nvGrpSpPr>
        <p:grpSpPr>
          <a:xfrm>
            <a:off x="4718688" y="3308459"/>
            <a:ext cx="424159" cy="419659"/>
            <a:chOff x="-1182750" y="3962900"/>
            <a:chExt cx="294575" cy="291450"/>
          </a:xfrm>
        </p:grpSpPr>
        <p:sp>
          <p:nvSpPr>
            <p:cNvPr id="8719" name="Google Shape;8719;p68"/>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8"/>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8"/>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8"/>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8"/>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8"/>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8"/>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68"/>
          <p:cNvGrpSpPr/>
          <p:nvPr/>
        </p:nvGrpSpPr>
        <p:grpSpPr>
          <a:xfrm>
            <a:off x="2471824" y="1689223"/>
            <a:ext cx="424195" cy="419659"/>
            <a:chOff x="-5611575" y="3272950"/>
            <a:chExt cx="294600" cy="291450"/>
          </a:xfrm>
        </p:grpSpPr>
        <p:sp>
          <p:nvSpPr>
            <p:cNvPr id="8727" name="Google Shape;8727;p68"/>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8"/>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8"/>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8"/>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8"/>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68"/>
          <p:cNvGrpSpPr/>
          <p:nvPr/>
        </p:nvGrpSpPr>
        <p:grpSpPr>
          <a:xfrm>
            <a:off x="2471824" y="2205770"/>
            <a:ext cx="424195" cy="418507"/>
            <a:chOff x="-5613150" y="3632900"/>
            <a:chExt cx="294600" cy="290650"/>
          </a:xfrm>
        </p:grpSpPr>
        <p:sp>
          <p:nvSpPr>
            <p:cNvPr id="8733" name="Google Shape;8733;p68"/>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8"/>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8"/>
          <p:cNvGrpSpPr/>
          <p:nvPr/>
        </p:nvGrpSpPr>
        <p:grpSpPr>
          <a:xfrm>
            <a:off x="2483722" y="2756270"/>
            <a:ext cx="424195" cy="420775"/>
            <a:chOff x="-5613150" y="3991275"/>
            <a:chExt cx="294600" cy="292225"/>
          </a:xfrm>
        </p:grpSpPr>
        <p:sp>
          <p:nvSpPr>
            <p:cNvPr id="8736" name="Google Shape;8736;p68"/>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8"/>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8"/>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8"/>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8"/>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8"/>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8"/>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8"/>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8"/>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68"/>
          <p:cNvGrpSpPr/>
          <p:nvPr/>
        </p:nvGrpSpPr>
        <p:grpSpPr>
          <a:xfrm>
            <a:off x="5155210" y="1689438"/>
            <a:ext cx="434634" cy="419227"/>
            <a:chOff x="-3768700" y="3253275"/>
            <a:chExt cx="301850" cy="291150"/>
          </a:xfrm>
        </p:grpSpPr>
        <p:sp>
          <p:nvSpPr>
            <p:cNvPr id="8746" name="Google Shape;8746;p68"/>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8"/>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8"/>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68"/>
          <p:cNvGrpSpPr/>
          <p:nvPr/>
        </p:nvGrpSpPr>
        <p:grpSpPr>
          <a:xfrm>
            <a:off x="5159293" y="2217090"/>
            <a:ext cx="426462" cy="395865"/>
            <a:chOff x="-3808700" y="3628950"/>
            <a:chExt cx="296175" cy="274925"/>
          </a:xfrm>
        </p:grpSpPr>
        <p:sp>
          <p:nvSpPr>
            <p:cNvPr id="8750" name="Google Shape;8750;p68"/>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8"/>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8"/>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68"/>
          <p:cNvGrpSpPr/>
          <p:nvPr/>
        </p:nvGrpSpPr>
        <p:grpSpPr>
          <a:xfrm>
            <a:off x="5224504" y="2756412"/>
            <a:ext cx="419443" cy="420487"/>
            <a:chOff x="-3771675" y="3971775"/>
            <a:chExt cx="291300" cy="292025"/>
          </a:xfrm>
        </p:grpSpPr>
        <p:sp>
          <p:nvSpPr>
            <p:cNvPr id="8754" name="Google Shape;8754;p68"/>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8"/>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8"/>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8"/>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8"/>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68"/>
          <p:cNvGrpSpPr/>
          <p:nvPr/>
        </p:nvGrpSpPr>
        <p:grpSpPr>
          <a:xfrm>
            <a:off x="7885948" y="1716461"/>
            <a:ext cx="420271" cy="320774"/>
            <a:chOff x="-1951475" y="3273100"/>
            <a:chExt cx="291875" cy="222775"/>
          </a:xfrm>
        </p:grpSpPr>
        <p:sp>
          <p:nvSpPr>
            <p:cNvPr id="8760" name="Google Shape;8760;p68"/>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8"/>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8"/>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68"/>
          <p:cNvGrpSpPr/>
          <p:nvPr/>
        </p:nvGrpSpPr>
        <p:grpSpPr>
          <a:xfrm>
            <a:off x="7883429" y="2205191"/>
            <a:ext cx="425310" cy="419659"/>
            <a:chOff x="-1951475" y="3597450"/>
            <a:chExt cx="295375" cy="291450"/>
          </a:xfrm>
        </p:grpSpPr>
        <p:sp>
          <p:nvSpPr>
            <p:cNvPr id="8764" name="Google Shape;8764;p68"/>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8"/>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8"/>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8"/>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68"/>
          <p:cNvGrpSpPr/>
          <p:nvPr/>
        </p:nvGrpSpPr>
        <p:grpSpPr>
          <a:xfrm>
            <a:off x="7885680" y="2756825"/>
            <a:ext cx="444605" cy="419659"/>
            <a:chOff x="-1960150" y="3956600"/>
            <a:chExt cx="308775" cy="291450"/>
          </a:xfrm>
        </p:grpSpPr>
        <p:sp>
          <p:nvSpPr>
            <p:cNvPr id="8769" name="Google Shape;8769;p68"/>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8"/>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68"/>
          <p:cNvGrpSpPr/>
          <p:nvPr/>
        </p:nvGrpSpPr>
        <p:grpSpPr>
          <a:xfrm>
            <a:off x="1939718" y="3307636"/>
            <a:ext cx="420775" cy="420775"/>
            <a:chOff x="-804700" y="3226500"/>
            <a:chExt cx="292225" cy="292225"/>
          </a:xfrm>
        </p:grpSpPr>
        <p:sp>
          <p:nvSpPr>
            <p:cNvPr id="8772" name="Google Shape;8772;p68"/>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8"/>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8"/>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8"/>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8"/>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8"/>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8"/>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68"/>
          <p:cNvGrpSpPr/>
          <p:nvPr/>
        </p:nvGrpSpPr>
        <p:grpSpPr>
          <a:xfrm>
            <a:off x="3019809" y="1688647"/>
            <a:ext cx="420775" cy="420811"/>
            <a:chOff x="-5251625" y="3272950"/>
            <a:chExt cx="292225" cy="292250"/>
          </a:xfrm>
        </p:grpSpPr>
        <p:sp>
          <p:nvSpPr>
            <p:cNvPr id="8780" name="Google Shape;8780;p68"/>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8"/>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8"/>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68"/>
          <p:cNvGrpSpPr/>
          <p:nvPr/>
        </p:nvGrpSpPr>
        <p:grpSpPr>
          <a:xfrm>
            <a:off x="3016407" y="2204348"/>
            <a:ext cx="427578" cy="421351"/>
            <a:chOff x="-5254775" y="3631325"/>
            <a:chExt cx="296950" cy="292625"/>
          </a:xfrm>
        </p:grpSpPr>
        <p:sp>
          <p:nvSpPr>
            <p:cNvPr id="8784" name="Google Shape;8784;p68"/>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8"/>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8"/>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8"/>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8"/>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8"/>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8"/>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68"/>
          <p:cNvGrpSpPr/>
          <p:nvPr/>
        </p:nvGrpSpPr>
        <p:grpSpPr>
          <a:xfrm>
            <a:off x="3032265" y="2756270"/>
            <a:ext cx="419659" cy="420775"/>
            <a:chOff x="-5251625" y="3991275"/>
            <a:chExt cx="291450" cy="292225"/>
          </a:xfrm>
        </p:grpSpPr>
        <p:sp>
          <p:nvSpPr>
            <p:cNvPr id="8792" name="Google Shape;8792;p68"/>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8"/>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8"/>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8"/>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8"/>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68"/>
          <p:cNvGrpSpPr/>
          <p:nvPr/>
        </p:nvGrpSpPr>
        <p:grpSpPr>
          <a:xfrm>
            <a:off x="5772848" y="1689240"/>
            <a:ext cx="319874" cy="419623"/>
            <a:chOff x="-3365275" y="3253275"/>
            <a:chExt cx="222150" cy="291425"/>
          </a:xfrm>
        </p:grpSpPr>
        <p:sp>
          <p:nvSpPr>
            <p:cNvPr id="8798" name="Google Shape;8798;p68"/>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8"/>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68"/>
          <p:cNvGrpSpPr/>
          <p:nvPr/>
        </p:nvGrpSpPr>
        <p:grpSpPr>
          <a:xfrm>
            <a:off x="5746786" y="2204058"/>
            <a:ext cx="371998" cy="421927"/>
            <a:chOff x="-3383375" y="3611625"/>
            <a:chExt cx="258350" cy="293025"/>
          </a:xfrm>
        </p:grpSpPr>
        <p:sp>
          <p:nvSpPr>
            <p:cNvPr id="8801" name="Google Shape;8801;p68"/>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8"/>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68"/>
          <p:cNvGrpSpPr/>
          <p:nvPr/>
        </p:nvGrpSpPr>
        <p:grpSpPr>
          <a:xfrm>
            <a:off x="5809135" y="2756826"/>
            <a:ext cx="271097" cy="419659"/>
            <a:chOff x="-3347950" y="3971575"/>
            <a:chExt cx="188275" cy="291450"/>
          </a:xfrm>
        </p:grpSpPr>
        <p:sp>
          <p:nvSpPr>
            <p:cNvPr id="8804" name="Google Shape;8804;p68"/>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8"/>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8"/>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68"/>
          <p:cNvGrpSpPr/>
          <p:nvPr/>
        </p:nvGrpSpPr>
        <p:grpSpPr>
          <a:xfrm>
            <a:off x="858994" y="3307061"/>
            <a:ext cx="371998" cy="421927"/>
            <a:chOff x="-1575775" y="3238300"/>
            <a:chExt cx="258350" cy="293025"/>
          </a:xfrm>
        </p:grpSpPr>
        <p:sp>
          <p:nvSpPr>
            <p:cNvPr id="8808" name="Google Shape;8808;p68"/>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8"/>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8"/>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8"/>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8"/>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68"/>
          <p:cNvGrpSpPr/>
          <p:nvPr/>
        </p:nvGrpSpPr>
        <p:grpSpPr>
          <a:xfrm>
            <a:off x="2503892" y="3309051"/>
            <a:ext cx="423079" cy="424159"/>
            <a:chOff x="-1591550" y="3597475"/>
            <a:chExt cx="293825" cy="294575"/>
          </a:xfrm>
        </p:grpSpPr>
        <p:sp>
          <p:nvSpPr>
            <p:cNvPr id="8814" name="Google Shape;8814;p68"/>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8"/>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8"/>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68"/>
          <p:cNvGrpSpPr/>
          <p:nvPr/>
        </p:nvGrpSpPr>
        <p:grpSpPr>
          <a:xfrm>
            <a:off x="4153362" y="3318663"/>
            <a:ext cx="421927" cy="399248"/>
            <a:chOff x="-1592325" y="3957400"/>
            <a:chExt cx="293025" cy="277275"/>
          </a:xfrm>
        </p:grpSpPr>
        <p:sp>
          <p:nvSpPr>
            <p:cNvPr id="8818" name="Google Shape;8818;p68"/>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8"/>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8"/>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8"/>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68"/>
          <p:cNvGrpSpPr/>
          <p:nvPr/>
        </p:nvGrpSpPr>
        <p:grpSpPr>
          <a:xfrm>
            <a:off x="3640232" y="3310744"/>
            <a:ext cx="369730" cy="420775"/>
            <a:chOff x="-778700" y="3612425"/>
            <a:chExt cx="256775" cy="292225"/>
          </a:xfrm>
        </p:grpSpPr>
        <p:sp>
          <p:nvSpPr>
            <p:cNvPr id="8823" name="Google Shape;8823;p68"/>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8"/>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8"/>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8"/>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8"/>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8"/>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68"/>
          <p:cNvGrpSpPr/>
          <p:nvPr/>
        </p:nvGrpSpPr>
        <p:grpSpPr>
          <a:xfrm>
            <a:off x="6111733" y="3828305"/>
            <a:ext cx="340731" cy="387641"/>
            <a:chOff x="7728464" y="1561258"/>
            <a:chExt cx="349719" cy="397866"/>
          </a:xfrm>
        </p:grpSpPr>
        <p:sp>
          <p:nvSpPr>
            <p:cNvPr id="8830" name="Google Shape;8830;p68"/>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8"/>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68"/>
          <p:cNvGrpSpPr/>
          <p:nvPr/>
        </p:nvGrpSpPr>
        <p:grpSpPr>
          <a:xfrm>
            <a:off x="4034702" y="3828305"/>
            <a:ext cx="387681" cy="387641"/>
            <a:chOff x="5611350" y="1561258"/>
            <a:chExt cx="397907" cy="397866"/>
          </a:xfrm>
        </p:grpSpPr>
        <p:sp>
          <p:nvSpPr>
            <p:cNvPr id="8833" name="Google Shape;8833;p68"/>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8"/>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8"/>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8"/>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68"/>
          <p:cNvGrpSpPr/>
          <p:nvPr/>
        </p:nvGrpSpPr>
        <p:grpSpPr>
          <a:xfrm>
            <a:off x="4553987" y="3925571"/>
            <a:ext cx="387610" cy="193109"/>
            <a:chOff x="6140660" y="1661097"/>
            <a:chExt cx="397835" cy="198202"/>
          </a:xfrm>
        </p:grpSpPr>
        <p:sp>
          <p:nvSpPr>
            <p:cNvPr id="8838" name="Google Shape;8838;p68"/>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8"/>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8"/>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8"/>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68"/>
          <p:cNvGrpSpPr/>
          <p:nvPr/>
        </p:nvGrpSpPr>
        <p:grpSpPr>
          <a:xfrm>
            <a:off x="5073202" y="3828305"/>
            <a:ext cx="387681" cy="387641"/>
            <a:chOff x="6669907" y="1561258"/>
            <a:chExt cx="397907" cy="397866"/>
          </a:xfrm>
        </p:grpSpPr>
        <p:sp>
          <p:nvSpPr>
            <p:cNvPr id="8843" name="Google Shape;8843;p68"/>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8"/>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8"/>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8"/>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8"/>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68"/>
          <p:cNvGrpSpPr/>
          <p:nvPr/>
        </p:nvGrpSpPr>
        <p:grpSpPr>
          <a:xfrm>
            <a:off x="5592488" y="3828305"/>
            <a:ext cx="387641" cy="387641"/>
            <a:chOff x="7199196" y="1561258"/>
            <a:chExt cx="397866" cy="397866"/>
          </a:xfrm>
        </p:grpSpPr>
        <p:sp>
          <p:nvSpPr>
            <p:cNvPr id="8849" name="Google Shape;8849;p68"/>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8"/>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8"/>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68"/>
          <p:cNvGrpSpPr/>
          <p:nvPr/>
        </p:nvGrpSpPr>
        <p:grpSpPr>
          <a:xfrm>
            <a:off x="1958433" y="3885842"/>
            <a:ext cx="387681" cy="272572"/>
            <a:chOff x="3386036" y="1746339"/>
            <a:chExt cx="397907" cy="279762"/>
          </a:xfrm>
        </p:grpSpPr>
        <p:sp>
          <p:nvSpPr>
            <p:cNvPr id="8853" name="Google Shape;8853;p68"/>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8"/>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68"/>
          <p:cNvGrpSpPr/>
          <p:nvPr/>
        </p:nvGrpSpPr>
        <p:grpSpPr>
          <a:xfrm>
            <a:off x="2996130" y="3828288"/>
            <a:ext cx="387681" cy="387681"/>
            <a:chOff x="4417380" y="1687279"/>
            <a:chExt cx="397907" cy="397907"/>
          </a:xfrm>
        </p:grpSpPr>
        <p:sp>
          <p:nvSpPr>
            <p:cNvPr id="8856" name="Google Shape;8856;p68"/>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8"/>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68"/>
          <p:cNvGrpSpPr/>
          <p:nvPr/>
        </p:nvGrpSpPr>
        <p:grpSpPr>
          <a:xfrm>
            <a:off x="7942611" y="3308537"/>
            <a:ext cx="387661" cy="387661"/>
            <a:chOff x="2869999" y="1687279"/>
            <a:chExt cx="397887" cy="397887"/>
          </a:xfrm>
        </p:grpSpPr>
        <p:sp>
          <p:nvSpPr>
            <p:cNvPr id="8859" name="Google Shape;8859;p68"/>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8"/>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68"/>
          <p:cNvGrpSpPr/>
          <p:nvPr/>
        </p:nvGrpSpPr>
        <p:grpSpPr>
          <a:xfrm>
            <a:off x="2477718" y="3828664"/>
            <a:ext cx="386807" cy="386929"/>
            <a:chOff x="3902887" y="1687655"/>
            <a:chExt cx="397010" cy="397135"/>
          </a:xfrm>
        </p:grpSpPr>
        <p:sp>
          <p:nvSpPr>
            <p:cNvPr id="8862" name="Google Shape;8862;p68"/>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8"/>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68"/>
          <p:cNvGrpSpPr/>
          <p:nvPr/>
        </p:nvGrpSpPr>
        <p:grpSpPr>
          <a:xfrm>
            <a:off x="3515416" y="3828288"/>
            <a:ext cx="387681" cy="387681"/>
            <a:chOff x="4933458" y="1687279"/>
            <a:chExt cx="397907" cy="397907"/>
          </a:xfrm>
        </p:grpSpPr>
        <p:sp>
          <p:nvSpPr>
            <p:cNvPr id="8865" name="Google Shape;8865;p68"/>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8"/>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68"/>
          <p:cNvGrpSpPr/>
          <p:nvPr/>
        </p:nvGrpSpPr>
        <p:grpSpPr>
          <a:xfrm>
            <a:off x="6348367" y="3308537"/>
            <a:ext cx="387661" cy="387661"/>
            <a:chOff x="1379798" y="1723250"/>
            <a:chExt cx="397887" cy="397887"/>
          </a:xfrm>
        </p:grpSpPr>
        <p:sp>
          <p:nvSpPr>
            <p:cNvPr id="8868" name="Google Shape;8868;p68"/>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8"/>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8"/>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8"/>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68"/>
          <p:cNvGrpSpPr/>
          <p:nvPr/>
        </p:nvGrpSpPr>
        <p:grpSpPr>
          <a:xfrm>
            <a:off x="5286246" y="3308537"/>
            <a:ext cx="387681" cy="387661"/>
            <a:chOff x="266768" y="1721375"/>
            <a:chExt cx="397907" cy="397887"/>
          </a:xfrm>
        </p:grpSpPr>
        <p:sp>
          <p:nvSpPr>
            <p:cNvPr id="8873" name="Google Shape;8873;p68"/>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8"/>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68"/>
          <p:cNvGrpSpPr/>
          <p:nvPr/>
        </p:nvGrpSpPr>
        <p:grpSpPr>
          <a:xfrm>
            <a:off x="5817327" y="3308537"/>
            <a:ext cx="387641" cy="387661"/>
            <a:chOff x="864491" y="1723250"/>
            <a:chExt cx="397866" cy="397887"/>
          </a:xfrm>
        </p:grpSpPr>
        <p:sp>
          <p:nvSpPr>
            <p:cNvPr id="8876" name="Google Shape;8876;p6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8"/>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9" name="Google Shape;8879;p68"/>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0" name="Google Shape;8880;p68"/>
          <p:cNvGrpSpPr/>
          <p:nvPr/>
        </p:nvGrpSpPr>
        <p:grpSpPr>
          <a:xfrm>
            <a:off x="7411672" y="3308924"/>
            <a:ext cx="387539" cy="386888"/>
            <a:chOff x="2408992" y="1722875"/>
            <a:chExt cx="397761" cy="397093"/>
          </a:xfrm>
        </p:grpSpPr>
        <p:sp>
          <p:nvSpPr>
            <p:cNvPr id="8881" name="Google Shape;8881;p68"/>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8"/>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86" name="Shape 8886"/>
        <p:cNvGrpSpPr/>
        <p:nvPr/>
      </p:nvGrpSpPr>
      <p:grpSpPr>
        <a:xfrm>
          <a:off x="0" y="0"/>
          <a:ext cx="0" cy="0"/>
          <a:chOff x="0" y="0"/>
          <a:chExt cx="0" cy="0"/>
        </a:xfrm>
      </p:grpSpPr>
      <p:pic>
        <p:nvPicPr>
          <p:cNvPr id="8887" name="Google Shape;8887;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Public Services Meeting by Slidesgo">
  <a:themeElements>
    <a:clrScheme name="Simple Light">
      <a:dk1>
        <a:srgbClr val="202020"/>
      </a:dk1>
      <a:lt1>
        <a:srgbClr val="FAFAFA"/>
      </a:lt1>
      <a:dk2>
        <a:srgbClr val="18F1D8"/>
      </a:dk2>
      <a:lt2>
        <a:srgbClr val="202020"/>
      </a:lt2>
      <a:accent1>
        <a:srgbClr val="FAFAFA"/>
      </a:accent1>
      <a:accent2>
        <a:srgbClr val="18F1D8"/>
      </a:accent2>
      <a:accent3>
        <a:srgbClr val="202020"/>
      </a:accent3>
      <a:accent4>
        <a:srgbClr val="FAFAFA"/>
      </a:accent4>
      <a:accent5>
        <a:srgbClr val="18F1D8"/>
      </a:accent5>
      <a:accent6>
        <a:srgbClr val="FAFAFA"/>
      </a:accent6>
      <a:hlink>
        <a:srgbClr val="20202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